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0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9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C634-38D1-44E8-B0B3-249FF07E23AD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7464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9293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624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1955" y="2031650"/>
            <a:ext cx="415498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795" y="2031650"/>
            <a:ext cx="415498" cy="369332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44782" y="4299085"/>
            <a:ext cx="646331" cy="1477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183391" y="3929753"/>
            <a:ext cx="2444900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   词语   出现次数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318" y="1587904"/>
            <a:ext cx="64633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98155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1885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8824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09130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40045" y="164508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21941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06443" y="2031650"/>
            <a:ext cx="415498" cy="369332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654533" y="164508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5447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2959567"/>
            <a:ext cx="4584589" cy="93886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883255" y="4277065"/>
            <a:ext cx="319318" cy="1477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354428" y="4299085"/>
            <a:ext cx="319318" cy="1477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6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9" y="179406"/>
            <a:ext cx="8224362" cy="161467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91189"/>
              </p:ext>
            </p:extLst>
          </p:nvPr>
        </p:nvGraphicFramePr>
        <p:xfrm>
          <a:off x="1163899" y="2552561"/>
          <a:ext cx="812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4967">
                  <a:extLst>
                    <a:ext uri="{9D8B030D-6E8A-4147-A177-3AD203B41FA5}">
                      <a16:colId xmlns:a16="http://schemas.microsoft.com/office/drawing/2014/main" val="2022147547"/>
                    </a:ext>
                  </a:extLst>
                </a:gridCol>
                <a:gridCol w="1336233">
                  <a:extLst>
                    <a:ext uri="{9D8B030D-6E8A-4147-A177-3AD203B41FA5}">
                      <a16:colId xmlns:a16="http://schemas.microsoft.com/office/drawing/2014/main" val="31825256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130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0052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4559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solid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5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ice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1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steam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5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P(k|ice)</a:t>
                      </a:r>
                      <a:r>
                        <a:rPr lang="en-US" altLang="zh-CN" b="1" i="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P(k|steam)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接近</a:t>
                      </a:r>
                      <a:r>
                        <a:rPr lang="en-US" altLang="zh-CN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接近</a:t>
                      </a:r>
                      <a:r>
                        <a:rPr lang="en-US" altLang="zh-CN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19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5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58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张桃</dc:creator>
  <cp:lastModifiedBy>张桃</cp:lastModifiedBy>
  <cp:revision>7</cp:revision>
  <dcterms:created xsi:type="dcterms:W3CDTF">2021-01-01T07:42:26Z</dcterms:created>
  <dcterms:modified xsi:type="dcterms:W3CDTF">2021-01-01T17:42:31Z</dcterms:modified>
</cp:coreProperties>
</file>