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5BC"/>
    <a:srgbClr val="FD8980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0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C634-38D1-44E8-B0B3-249FF07E23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7464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9293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624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1955" y="2031650"/>
            <a:ext cx="415498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795" y="2031650"/>
            <a:ext cx="415498" cy="36933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44782" y="4299085"/>
            <a:ext cx="646331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83391" y="3929753"/>
            <a:ext cx="2444900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   词语   出现次数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318" y="1587904"/>
            <a:ext cx="64633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8155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1885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8824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09130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0045" y="164508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21941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06443" y="2031650"/>
            <a:ext cx="415498" cy="36933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654533" y="164508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5447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959567"/>
            <a:ext cx="4584589" cy="93886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883255" y="4277065"/>
            <a:ext cx="319318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54428" y="4299085"/>
            <a:ext cx="319318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6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9" y="179406"/>
            <a:ext cx="8224362" cy="161467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91189"/>
              </p:ext>
            </p:extLst>
          </p:nvPr>
        </p:nvGraphicFramePr>
        <p:xfrm>
          <a:off x="1163899" y="2552561"/>
          <a:ext cx="812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4967">
                  <a:extLst>
                    <a:ext uri="{9D8B030D-6E8A-4147-A177-3AD203B41FA5}">
                      <a16:colId xmlns:a16="http://schemas.microsoft.com/office/drawing/2014/main" val="2022147547"/>
                    </a:ext>
                  </a:extLst>
                </a:gridCol>
                <a:gridCol w="1336233">
                  <a:extLst>
                    <a:ext uri="{9D8B030D-6E8A-4147-A177-3AD203B41FA5}">
                      <a16:colId xmlns:a16="http://schemas.microsoft.com/office/drawing/2014/main" val="31825256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130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0052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455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ice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1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steam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5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P(k|ice)</a:t>
                      </a:r>
                      <a:r>
                        <a:rPr lang="en-US" altLang="zh-CN" b="1" i="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P(k|steam)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接近</a:t>
                      </a:r>
                      <a:r>
                        <a:rPr lang="en-US" altLang="zh-CN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接近</a:t>
                      </a:r>
                      <a:r>
                        <a:rPr lang="en-US" altLang="zh-CN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19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489" y="42077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059" y="4550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062" y="49102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2062" y="52697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8257" y="3823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8798" y="3823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82240" y="481115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3,2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4339" y="3562006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414" y="3922402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9268" y="38122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38226" y="1091058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95853" y="489024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95853" y="52664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95853" y="560807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95853" y="589605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45922"/>
              </p:ext>
            </p:extLst>
          </p:nvPr>
        </p:nvGraphicFramePr>
        <p:xfrm>
          <a:off x="1457261" y="1739798"/>
          <a:ext cx="926274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758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08758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08758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2167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50" name="圆角矩形 49"/>
          <p:cNvSpPr>
            <a:spLocks noChangeAspect="1"/>
          </p:cNvSpPr>
          <p:nvPr/>
        </p:nvSpPr>
        <p:spPr>
          <a:xfrm>
            <a:off x="421708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>
            <a:spLocks noChangeAspect="1"/>
          </p:cNvSpPr>
          <p:nvPr/>
        </p:nvSpPr>
        <p:spPr>
          <a:xfrm>
            <a:off x="601708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782366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>
            <a:spLocks noChangeAspect="1"/>
          </p:cNvSpPr>
          <p:nvPr/>
        </p:nvSpPr>
        <p:spPr>
          <a:xfrm>
            <a:off x="961708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>
            <a:spLocks noChangeAspect="1"/>
          </p:cNvSpPr>
          <p:nvPr/>
        </p:nvSpPr>
        <p:spPr>
          <a:xfrm>
            <a:off x="421708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>
          <a:xfrm>
            <a:off x="601708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>
            <a:spLocks noChangeAspect="1"/>
          </p:cNvSpPr>
          <p:nvPr/>
        </p:nvSpPr>
        <p:spPr>
          <a:xfrm>
            <a:off x="782366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>
            <a:spLocks noChangeAspect="1"/>
          </p:cNvSpPr>
          <p:nvPr/>
        </p:nvSpPr>
        <p:spPr>
          <a:xfrm>
            <a:off x="961708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>
            <a:spLocks noChangeAspect="1"/>
          </p:cNvSpPr>
          <p:nvPr/>
        </p:nvSpPr>
        <p:spPr>
          <a:xfrm>
            <a:off x="421708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>
            <a:spLocks noChangeAspect="1"/>
          </p:cNvSpPr>
          <p:nvPr/>
        </p:nvSpPr>
        <p:spPr>
          <a:xfrm>
            <a:off x="601708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>
            <a:spLocks noChangeAspect="1"/>
          </p:cNvSpPr>
          <p:nvPr/>
        </p:nvSpPr>
        <p:spPr>
          <a:xfrm>
            <a:off x="782366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>
            <a:spLocks noChangeAspect="1"/>
          </p:cNvSpPr>
          <p:nvPr/>
        </p:nvSpPr>
        <p:spPr>
          <a:xfrm>
            <a:off x="961708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>
            <a:spLocks noChangeAspect="1"/>
          </p:cNvSpPr>
          <p:nvPr/>
        </p:nvSpPr>
        <p:spPr>
          <a:xfrm>
            <a:off x="421708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>
            <a:spLocks noChangeAspect="1"/>
          </p:cNvSpPr>
          <p:nvPr/>
        </p:nvSpPr>
        <p:spPr>
          <a:xfrm>
            <a:off x="601708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>
            <a:spLocks noChangeAspect="1"/>
          </p:cNvSpPr>
          <p:nvPr/>
        </p:nvSpPr>
        <p:spPr>
          <a:xfrm>
            <a:off x="782366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>
            <a:spLocks noChangeAspect="1"/>
          </p:cNvSpPr>
          <p:nvPr/>
        </p:nvSpPr>
        <p:spPr>
          <a:xfrm>
            <a:off x="961708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61667" y="21118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96180" y="21155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9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26210" y="21196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76139" y="212618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9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450647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3820669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190691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4560713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59405"/>
              </p:ext>
            </p:extLst>
          </p:nvPr>
        </p:nvGraphicFramePr>
        <p:xfrm>
          <a:off x="3539783" y="1668303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427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2943766" y="22696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左大括号 92"/>
          <p:cNvSpPr/>
          <p:nvPr/>
        </p:nvSpPr>
        <p:spPr>
          <a:xfrm>
            <a:off x="3317864" y="1753511"/>
            <a:ext cx="147899" cy="1365120"/>
          </a:xfrm>
          <a:prstGeom prst="leftBrace">
            <a:avLst>
              <a:gd name="adj1" fmla="val 180072"/>
              <a:gd name="adj2" fmla="val 50000"/>
            </a:avLst>
          </a:prstGeom>
          <a:ln w="158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3777963" y="3114837"/>
                <a:ext cx="1053301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63" y="3114837"/>
                <a:ext cx="1053301" cy="3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/>
          <p:cNvSpPr txBox="1"/>
          <p:nvPr/>
        </p:nvSpPr>
        <p:spPr>
          <a:xfrm>
            <a:off x="5356946" y="1053265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099691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5469713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839735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1063"/>
              </p:ext>
            </p:extLst>
          </p:nvPr>
        </p:nvGraphicFramePr>
        <p:xfrm>
          <a:off x="1330423" y="4142390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5253997" y="3139250"/>
                <a:ext cx="1014830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97" y="3139250"/>
                <a:ext cx="1014830" cy="3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>
            <a:off x="1895856" y="4980432"/>
            <a:ext cx="786384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1357122" y="5624175"/>
                <a:ext cx="905825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2" y="5624175"/>
                <a:ext cx="905825" cy="311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/>
          <p:cNvSpPr txBox="1"/>
          <p:nvPr/>
        </p:nvSpPr>
        <p:spPr>
          <a:xfrm>
            <a:off x="3918639" y="49503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914209" y="52932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908212" y="56527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3908212" y="60123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314407" y="4566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4684948" y="4566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10489" y="4304589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577564" y="4664985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075418" y="45548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13599"/>
              </p:ext>
            </p:extLst>
          </p:nvPr>
        </p:nvGraphicFramePr>
        <p:xfrm>
          <a:off x="4406573" y="4884973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4754660" y="6348200"/>
                <a:ext cx="591252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60" y="6348200"/>
                <a:ext cx="591252" cy="311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25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2239814" y="136206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39814" y="173824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39814" y="207990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39814" y="236788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176041" y="776418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8786" y="1083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288808" y="1083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658830" y="1083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1051442" y="3131589"/>
                <a:ext cx="1014830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42" y="3131589"/>
                <a:ext cx="1014830" cy="3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/>
          <p:cNvSpPr txBox="1"/>
          <p:nvPr/>
        </p:nvSpPr>
        <p:spPr>
          <a:xfrm>
            <a:off x="2562600" y="14221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558170" y="17650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552173" y="21246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2552173" y="24841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958368" y="10380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3328909" y="10380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254450" y="776418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2221525" y="1136814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719379" y="10266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04805"/>
              </p:ext>
            </p:extLst>
          </p:nvPr>
        </p:nvGraphicFramePr>
        <p:xfrm>
          <a:off x="3055043" y="1380029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3398621" y="2820029"/>
                <a:ext cx="591252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21" y="2820029"/>
                <a:ext cx="591252" cy="311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41260"/>
              </p:ext>
            </p:extLst>
          </p:nvPr>
        </p:nvGraphicFramePr>
        <p:xfrm>
          <a:off x="1001860" y="1380618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1001860" y="28377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:1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368521" y="28377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:2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1696250" y="28377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:3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444190" y="781502"/>
            <a:ext cx="148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to query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4734837" y="3457154"/>
                <a:ext cx="1042080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</m:acc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37" y="3457154"/>
                <a:ext cx="1042080" cy="3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64847"/>
              </p:ext>
            </p:extLst>
          </p:nvPr>
        </p:nvGraphicFramePr>
        <p:xfrm>
          <a:off x="4490582" y="1380618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013201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4458456" y="2833158"/>
                <a:ext cx="2362570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14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56" y="2833158"/>
                <a:ext cx="2362570" cy="281616"/>
              </a:xfrm>
              <a:prstGeom prst="rect">
                <a:avLst/>
              </a:prstGeom>
              <a:blipFill>
                <a:blip r:embed="rId5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/>
              <p:cNvSpPr txBox="1"/>
              <p:nvPr/>
            </p:nvSpPr>
            <p:spPr>
              <a:xfrm>
                <a:off x="4458456" y="3083312"/>
                <a:ext cx="2362570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altLang="zh-CN" sz="14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56" y="3083312"/>
                <a:ext cx="2362570" cy="281616"/>
              </a:xfrm>
              <a:prstGeom prst="rect">
                <a:avLst/>
              </a:prstGeom>
              <a:blipFill>
                <a:blip r:embed="rId6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444190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190" y="1088298"/>
                <a:ext cx="441146" cy="281616"/>
              </a:xfrm>
              <a:prstGeom prst="rect">
                <a:avLst/>
              </a:prstGeom>
              <a:blipFill>
                <a:blip r:embed="rId7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矩形 113"/>
              <p:cNvSpPr/>
              <p:nvPr/>
            </p:nvSpPr>
            <p:spPr>
              <a:xfrm>
                <a:off x="4814731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31" y="1088298"/>
                <a:ext cx="441146" cy="281616"/>
              </a:xfrm>
              <a:prstGeom prst="rect">
                <a:avLst/>
              </a:prstGeom>
              <a:blipFill>
                <a:blip r:embed="rId8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矩形 114"/>
              <p:cNvSpPr/>
              <p:nvPr/>
            </p:nvSpPr>
            <p:spPr>
              <a:xfrm>
                <a:off x="5171515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15" y="1088298"/>
                <a:ext cx="441146" cy="281616"/>
              </a:xfrm>
              <a:prstGeom prst="rect">
                <a:avLst/>
              </a:prstGeom>
              <a:blipFill>
                <a:blip r:embed="rId9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/>
              <p:cNvSpPr/>
              <p:nvPr/>
            </p:nvSpPr>
            <p:spPr>
              <a:xfrm>
                <a:off x="5542056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56" y="1088298"/>
                <a:ext cx="441146" cy="281616"/>
              </a:xfrm>
              <a:prstGeom prst="rect">
                <a:avLst/>
              </a:prstGeom>
              <a:blipFill>
                <a:blip r:embed="rId10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 rot="5400000">
            <a:off x="3452454" y="1048053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 rot="5400000">
            <a:off x="4001512" y="1972364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>
            <a:off x="4084319" y="1546866"/>
            <a:ext cx="463550" cy="1518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 rot="5400000">
            <a:off x="4356157" y="1972365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 rot="5400000">
            <a:off x="4718396" y="1972366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 rot="5400000">
            <a:off x="5073040" y="1972367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 rot="5400000">
            <a:off x="3452454" y="1419784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圆角矩形 134"/>
          <p:cNvSpPr/>
          <p:nvPr/>
        </p:nvSpPr>
        <p:spPr>
          <a:xfrm rot="5400000">
            <a:off x="3452454" y="1786466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 rot="5400000">
            <a:off x="3452454" y="2128700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4084319" y="1918147"/>
            <a:ext cx="824895" cy="0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4084319" y="2270993"/>
            <a:ext cx="1171558" cy="0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4084319" y="2622695"/>
            <a:ext cx="1528342" cy="0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5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007975" y="155611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07975" y="193229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07975" y="227394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07975" y="256193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330761" y="16162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326331" y="19590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320334" y="23186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320334" y="26782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726529" y="12320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2097070" y="12320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022611" y="970465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89686" y="1330861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487540" y="12207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66589"/>
              </p:ext>
            </p:extLst>
          </p:nvPr>
        </p:nvGraphicFramePr>
        <p:xfrm>
          <a:off x="1823204" y="1574076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1896858" y="3014076"/>
                <a:ext cx="932691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𝑺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58" y="3014076"/>
                <a:ext cx="932691" cy="311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3095377" y="120270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6884"/>
              </p:ext>
            </p:extLst>
          </p:nvPr>
        </p:nvGraphicFramePr>
        <p:xfrm>
          <a:off x="3211626" y="1574076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3630284" y="1202708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21131"/>
              </p:ext>
            </p:extLst>
          </p:nvPr>
        </p:nvGraphicFramePr>
        <p:xfrm>
          <a:off x="3880049" y="1574076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cxnSp>
        <p:nvCxnSpPr>
          <p:cNvPr id="54" name="直接箭头连接符 53"/>
          <p:cNvCxnSpPr>
            <a:stCxn id="127" idx="3"/>
            <a:endCxn id="51" idx="1"/>
          </p:cNvCxnSpPr>
          <p:nvPr/>
        </p:nvCxnSpPr>
        <p:spPr>
          <a:xfrm>
            <a:off x="2903204" y="2294076"/>
            <a:ext cx="30842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7" idx="3"/>
            <a:endCxn id="82" idx="1"/>
          </p:cNvCxnSpPr>
          <p:nvPr/>
        </p:nvCxnSpPr>
        <p:spPr>
          <a:xfrm>
            <a:off x="4547158" y="4671296"/>
            <a:ext cx="665573" cy="0"/>
          </a:xfrm>
          <a:prstGeom prst="straightConnector1">
            <a:avLst/>
          </a:prstGeom>
          <a:ln w="25400">
            <a:solidFill>
              <a:srgbClr val="CDE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130102" y="355522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2531"/>
              </p:ext>
            </p:extLst>
          </p:nvPr>
        </p:nvGraphicFramePr>
        <p:xfrm>
          <a:off x="1379867" y="3926588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2825494" y="3344889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76571"/>
              </p:ext>
            </p:extLst>
          </p:nvPr>
        </p:nvGraphicFramePr>
        <p:xfrm>
          <a:off x="2528202" y="3951296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427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1932185" y="45526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左大括号 65"/>
          <p:cNvSpPr/>
          <p:nvPr/>
        </p:nvSpPr>
        <p:spPr>
          <a:xfrm>
            <a:off x="2306283" y="4036504"/>
            <a:ext cx="147899" cy="1365120"/>
          </a:xfrm>
          <a:prstGeom prst="leftBrace">
            <a:avLst>
              <a:gd name="adj1" fmla="val 180072"/>
              <a:gd name="adj2" fmla="val 50000"/>
            </a:avLst>
          </a:prstGeom>
          <a:ln w="158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510599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:1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2859828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3226490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598907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:4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039674" y="397297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039674" y="433097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039674" y="4687297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039674" y="504530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5382746" y="3609615"/>
                <a:ext cx="1053302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46" y="3609615"/>
                <a:ext cx="1053302" cy="3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92759"/>
              </p:ext>
            </p:extLst>
          </p:nvPr>
        </p:nvGraphicFramePr>
        <p:xfrm>
          <a:off x="4187158" y="3951296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187158" y="3651050"/>
                <a:ext cx="392033" cy="286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</m:acc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58" y="3651050"/>
                <a:ext cx="392033" cy="286617"/>
              </a:xfrm>
              <a:prstGeom prst="rect">
                <a:avLst/>
              </a:prstGeom>
              <a:blipFill>
                <a:blip r:embed="rId4"/>
                <a:stretch>
                  <a:fillRect t="-4255" r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/>
              <p:cNvSpPr/>
              <p:nvPr/>
            </p:nvSpPr>
            <p:spPr>
              <a:xfrm>
                <a:off x="2813567" y="5414543"/>
                <a:ext cx="3139213" cy="286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</m:acc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67" y="5414543"/>
                <a:ext cx="3139213" cy="286617"/>
              </a:xfrm>
              <a:prstGeom prst="rect">
                <a:avLst/>
              </a:prstGeom>
              <a:blipFill>
                <a:blip r:embed="rId5"/>
                <a:stretch>
                  <a:fillRect t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86125"/>
              </p:ext>
            </p:extLst>
          </p:nvPr>
        </p:nvGraphicFramePr>
        <p:xfrm>
          <a:off x="5212731" y="3951296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427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516707" y="4383861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复制</a:t>
            </a:r>
            <a:r>
              <a:rPr lang="en-US" altLang="zh-CN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b="1" baseline="-25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6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198</Words>
  <Application>Microsoft Office PowerPoint</Application>
  <PresentationFormat>宽屏</PresentationFormat>
  <Paragraphs>184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张桃</dc:creator>
  <cp:lastModifiedBy>张桃</cp:lastModifiedBy>
  <cp:revision>20</cp:revision>
  <dcterms:created xsi:type="dcterms:W3CDTF">2021-01-01T07:42:26Z</dcterms:created>
  <dcterms:modified xsi:type="dcterms:W3CDTF">2021-01-03T16:31:32Z</dcterms:modified>
</cp:coreProperties>
</file>