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2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0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6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8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2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5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8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3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01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6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3E313-0077-41E9-8BF8-54245FAD602E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AD2D-2F3A-4B4D-9DDF-19159BF29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9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5695" y="859536"/>
            <a:ext cx="2590801" cy="1603248"/>
          </a:xfrm>
          <a:prstGeom prst="roundRect">
            <a:avLst>
              <a:gd name="adj" fmla="val 6614"/>
            </a:avLst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3584" y="92643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 制 器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6034" y="1362666"/>
            <a:ext cx="1084530" cy="1020870"/>
          </a:xfrm>
          <a:prstGeom prst="roundRect">
            <a:avLst>
              <a:gd name="adj" fmla="val 10484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</a:p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控制单元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70932" y="1362666"/>
            <a:ext cx="1256316" cy="44835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指令寄存器</a:t>
            </a:r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70933" y="1940704"/>
            <a:ext cx="1256315" cy="44283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598" y="640572"/>
            <a:ext cx="2736268" cy="1769233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557243" y="2886666"/>
            <a:ext cx="1295401" cy="1603248"/>
          </a:xfrm>
          <a:prstGeom prst="roundRect">
            <a:avLst>
              <a:gd name="adj" fmla="val 6614"/>
            </a:avLst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55543" y="294163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 制 器</a:t>
            </a:r>
            <a:endParaRPr lang="zh-CN" altLang="en-US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45870" y="3389796"/>
            <a:ext cx="548946" cy="1020870"/>
          </a:xfrm>
          <a:prstGeom prst="roundRect">
            <a:avLst>
              <a:gd name="adj" fmla="val 10484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</a:p>
          <a:p>
            <a:pPr algn="ctr"/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39716" y="3389796"/>
            <a:ext cx="430848" cy="44835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endParaRPr lang="zh-CN" altLang="en-US" sz="1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39717" y="3967834"/>
            <a:ext cx="430847" cy="442832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422598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张桃</dc:creator>
  <cp:lastModifiedBy>张桃</cp:lastModifiedBy>
  <cp:revision>2</cp:revision>
  <dcterms:created xsi:type="dcterms:W3CDTF">2020-12-06T15:05:17Z</dcterms:created>
  <dcterms:modified xsi:type="dcterms:W3CDTF">2020-12-06T15:18:52Z</dcterms:modified>
</cp:coreProperties>
</file>