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5BC"/>
    <a:srgbClr val="FD8980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8" autoAdjust="0"/>
    <p:restoredTop sz="94660"/>
  </p:normalViewPr>
  <p:slideViewPr>
    <p:cSldViewPr snapToGrid="0">
      <p:cViewPr>
        <p:scale>
          <a:sx n="150" d="100"/>
          <a:sy n="150" d="100"/>
        </p:scale>
        <p:origin x="-557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935E3-E393-4070-ABE0-D34546B56C0A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E5EF7-B5D8-4550-BA5B-E9F66BAD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E5EF7-B5D8-4550-BA5B-E9F66BAD88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0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C634-38D1-44E8-B0B3-249FF07E23AD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6D8B-2608-4108-95C3-4E98C4C5C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7464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9293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624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1955" y="2031650"/>
            <a:ext cx="415498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795" y="2031650"/>
            <a:ext cx="415498" cy="3693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44782" y="4299085"/>
            <a:ext cx="646331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83391" y="3929753"/>
            <a:ext cx="2444900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   词语   出现次数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318" y="1587904"/>
            <a:ext cx="64633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8155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1885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8824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09130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0045" y="164508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21941" y="2031650"/>
            <a:ext cx="646331" cy="369332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游泳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06443" y="2031650"/>
            <a:ext cx="415498" cy="3693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654533" y="164508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5447" y="1625111"/>
            <a:ext cx="3193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959567"/>
            <a:ext cx="4584589" cy="93886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883255" y="4277065"/>
            <a:ext cx="319318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54428" y="4299085"/>
            <a:ext cx="319318" cy="1477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6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9" y="179406"/>
            <a:ext cx="8224362" cy="161467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91189"/>
              </p:ext>
            </p:extLst>
          </p:nvPr>
        </p:nvGraphicFramePr>
        <p:xfrm>
          <a:off x="1163899" y="2552561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4967">
                  <a:extLst>
                    <a:ext uri="{9D8B030D-6E8A-4147-A177-3AD203B41FA5}">
                      <a16:colId xmlns:a16="http://schemas.microsoft.com/office/drawing/2014/main" val="2022147547"/>
                    </a:ext>
                  </a:extLst>
                </a:gridCol>
                <a:gridCol w="1336233">
                  <a:extLst>
                    <a:ext uri="{9D8B030D-6E8A-4147-A177-3AD203B41FA5}">
                      <a16:colId xmlns:a16="http://schemas.microsoft.com/office/drawing/2014/main" val="31825256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130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0052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455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steam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不相关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5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P(k|ice)</a:t>
                      </a:r>
                      <a:r>
                        <a:rPr lang="en-US" altLang="zh-CN" b="1" i="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P(k|steam)</a:t>
                      </a:r>
                      <a:endParaRPr lang="zh-CN" altLang="en-US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接近</a:t>
                      </a:r>
                      <a:r>
                        <a:rPr lang="en-US" altLang="zh-CN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接近</a:t>
                      </a:r>
                      <a:r>
                        <a:rPr lang="en-US" altLang="zh-CN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9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489" y="42077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059" y="4550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062" y="49102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062" y="52697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8257" y="382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8798" y="382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82240" y="481115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3,2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4339" y="3562006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414" y="3922402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9268" y="38122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38226" y="1091058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95853" y="489024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95853" y="52664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95853" y="560807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95853" y="589605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45922"/>
              </p:ext>
            </p:extLst>
          </p:nvPr>
        </p:nvGraphicFramePr>
        <p:xfrm>
          <a:off x="1457261" y="1739798"/>
          <a:ext cx="926274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758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08758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08758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2167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50" name="圆角矩形 49"/>
          <p:cNvSpPr>
            <a:spLocks noChangeAspect="1"/>
          </p:cNvSpPr>
          <p:nvPr/>
        </p:nvSpPr>
        <p:spPr>
          <a:xfrm>
            <a:off x="421708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601708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782366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>
            <a:spLocks noChangeAspect="1"/>
          </p:cNvSpPr>
          <p:nvPr/>
        </p:nvSpPr>
        <p:spPr>
          <a:xfrm>
            <a:off x="961708" y="233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421708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601708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>
            <a:spLocks noChangeAspect="1"/>
          </p:cNvSpPr>
          <p:nvPr/>
        </p:nvSpPr>
        <p:spPr>
          <a:xfrm>
            <a:off x="782366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>
            <a:spLocks noChangeAspect="1"/>
          </p:cNvSpPr>
          <p:nvPr/>
        </p:nvSpPr>
        <p:spPr>
          <a:xfrm>
            <a:off x="961708" y="2517968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>
            <a:spLocks noChangeAspect="1"/>
          </p:cNvSpPr>
          <p:nvPr/>
        </p:nvSpPr>
        <p:spPr>
          <a:xfrm>
            <a:off x="421708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>
            <a:spLocks noChangeAspect="1"/>
          </p:cNvSpPr>
          <p:nvPr/>
        </p:nvSpPr>
        <p:spPr>
          <a:xfrm>
            <a:off x="601708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>
            <a:spLocks noChangeAspect="1"/>
          </p:cNvSpPr>
          <p:nvPr/>
        </p:nvSpPr>
        <p:spPr>
          <a:xfrm>
            <a:off x="782366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>
            <a:spLocks noChangeAspect="1"/>
          </p:cNvSpPr>
          <p:nvPr/>
        </p:nvSpPr>
        <p:spPr>
          <a:xfrm>
            <a:off x="961708" y="269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>
            <a:spLocks noChangeAspect="1"/>
          </p:cNvSpPr>
          <p:nvPr/>
        </p:nvSpPr>
        <p:spPr>
          <a:xfrm>
            <a:off x="421708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>
            <a:spLocks noChangeAspect="1"/>
          </p:cNvSpPr>
          <p:nvPr/>
        </p:nvSpPr>
        <p:spPr>
          <a:xfrm>
            <a:off x="601708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>
            <a:spLocks noChangeAspect="1"/>
          </p:cNvSpPr>
          <p:nvPr/>
        </p:nvSpPr>
        <p:spPr>
          <a:xfrm>
            <a:off x="782366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>
            <a:spLocks noChangeAspect="1"/>
          </p:cNvSpPr>
          <p:nvPr/>
        </p:nvSpPr>
        <p:spPr>
          <a:xfrm>
            <a:off x="961708" y="2876551"/>
            <a:ext cx="180000" cy="180000"/>
          </a:xfrm>
          <a:prstGeom prst="roundRect">
            <a:avLst>
              <a:gd name="adj" fmla="val 11728"/>
            </a:avLst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61667" y="21118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96180" y="21155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9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6210" y="21196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76139" y="212618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3450647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820669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190691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560713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59405"/>
              </p:ext>
            </p:extLst>
          </p:nvPr>
        </p:nvGraphicFramePr>
        <p:xfrm>
          <a:off x="3539783" y="1668303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427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2943766" y="22696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左大括号 92"/>
          <p:cNvSpPr/>
          <p:nvPr/>
        </p:nvSpPr>
        <p:spPr>
          <a:xfrm>
            <a:off x="3317864" y="1753511"/>
            <a:ext cx="147899" cy="1365120"/>
          </a:xfrm>
          <a:prstGeom prst="leftBrace">
            <a:avLst>
              <a:gd name="adj1" fmla="val 180072"/>
              <a:gd name="adj2" fmla="val 50000"/>
            </a:avLst>
          </a:prstGeom>
          <a:ln w="158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777963" y="3114837"/>
                <a:ext cx="1053301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63" y="3114837"/>
                <a:ext cx="1053301" cy="3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/>
          <p:cNvSpPr txBox="1"/>
          <p:nvPr/>
        </p:nvSpPr>
        <p:spPr>
          <a:xfrm>
            <a:off x="5356946" y="1053265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099691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5469713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839735" y="1360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1063"/>
              </p:ext>
            </p:extLst>
          </p:nvPr>
        </p:nvGraphicFramePr>
        <p:xfrm>
          <a:off x="1330423" y="4142390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5253997" y="3139250"/>
                <a:ext cx="1014830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97" y="3139250"/>
                <a:ext cx="1014830" cy="3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>
            <a:off x="1895856" y="4980432"/>
            <a:ext cx="786384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1357122" y="5624175"/>
                <a:ext cx="905825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2" y="5624175"/>
                <a:ext cx="905825" cy="311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3918639" y="49503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914209" y="52932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908212" y="56527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3908212" y="60123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314407" y="4566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4684948" y="4566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10489" y="4304589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577564" y="4664985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075418" y="45548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13599"/>
              </p:ext>
            </p:extLst>
          </p:nvPr>
        </p:nvGraphicFramePr>
        <p:xfrm>
          <a:off x="4406573" y="4884973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/>
              <p:cNvSpPr txBox="1"/>
              <p:nvPr/>
            </p:nvSpPr>
            <p:spPr>
              <a:xfrm>
                <a:off x="4754660" y="6348200"/>
                <a:ext cx="59125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60" y="6348200"/>
                <a:ext cx="591252" cy="311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5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2239814" y="136206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39814" y="173824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39814" y="207990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39814" y="236788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76041" y="776418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8786" y="1083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288808" y="1083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658830" y="1083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1051442" y="3131589"/>
                <a:ext cx="1014830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42" y="3131589"/>
                <a:ext cx="1014830" cy="3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2562600" y="14221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558170" y="17650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552173" y="21246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552173" y="24841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2958368" y="10380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3328909" y="10380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254450" y="776418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2221525" y="1136814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719379" y="10266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04805"/>
              </p:ext>
            </p:extLst>
          </p:nvPr>
        </p:nvGraphicFramePr>
        <p:xfrm>
          <a:off x="3055043" y="1380029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/>
              <p:cNvSpPr txBox="1"/>
              <p:nvPr/>
            </p:nvSpPr>
            <p:spPr>
              <a:xfrm>
                <a:off x="3398621" y="2820029"/>
                <a:ext cx="59125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21" y="2820029"/>
                <a:ext cx="591252" cy="311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41260"/>
              </p:ext>
            </p:extLst>
          </p:nvPr>
        </p:nvGraphicFramePr>
        <p:xfrm>
          <a:off x="1001860" y="1380618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1001860" y="28377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:1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368521" y="28377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:2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1696250" y="28377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:3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444190" y="781502"/>
            <a:ext cx="14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to query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4734837" y="3457154"/>
                <a:ext cx="1042080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</m:acc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37" y="3457154"/>
                <a:ext cx="1042080" cy="3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64847"/>
              </p:ext>
            </p:extLst>
          </p:nvPr>
        </p:nvGraphicFramePr>
        <p:xfrm>
          <a:off x="4490582" y="1380618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013201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4458456" y="2833158"/>
                <a:ext cx="2362570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14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56" y="2833158"/>
                <a:ext cx="2362570" cy="281616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4458456" y="3083312"/>
                <a:ext cx="2362570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altLang="zh-CN" sz="14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56" y="3083312"/>
                <a:ext cx="2362570" cy="281616"/>
              </a:xfrm>
              <a:prstGeom prst="rect">
                <a:avLst/>
              </a:prstGeom>
              <a:blipFill>
                <a:blip r:embed="rId6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44190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190" y="1088298"/>
                <a:ext cx="441146" cy="281616"/>
              </a:xfrm>
              <a:prstGeom prst="rect">
                <a:avLst/>
              </a:prstGeom>
              <a:blipFill>
                <a:blip r:embed="rId7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4814731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31" y="1088298"/>
                <a:ext cx="441146" cy="281616"/>
              </a:xfrm>
              <a:prstGeom prst="rect">
                <a:avLst/>
              </a:prstGeom>
              <a:blipFill>
                <a:blip r:embed="rId8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/>
              <p:cNvSpPr/>
              <p:nvPr/>
            </p:nvSpPr>
            <p:spPr>
              <a:xfrm>
                <a:off x="5171515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15" y="1088298"/>
                <a:ext cx="441146" cy="281616"/>
              </a:xfrm>
              <a:prstGeom prst="rect">
                <a:avLst/>
              </a:prstGeom>
              <a:blipFill>
                <a:blip r:embed="rId9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/>
              <p:cNvSpPr/>
              <p:nvPr/>
            </p:nvSpPr>
            <p:spPr>
              <a:xfrm>
                <a:off x="5542056" y="1088298"/>
                <a:ext cx="441146" cy="281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56" y="1088298"/>
                <a:ext cx="441146" cy="281616"/>
              </a:xfrm>
              <a:prstGeom prst="rect">
                <a:avLst/>
              </a:prstGeom>
              <a:blipFill>
                <a:blip r:embed="rId10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 rot="5400000">
            <a:off x="3452454" y="1048053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 rot="5400000">
            <a:off x="4001512" y="1972364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>
            <a:off x="4084319" y="1546866"/>
            <a:ext cx="463550" cy="1518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 rot="5400000">
            <a:off x="4356157" y="1972365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 rot="5400000">
            <a:off x="4718396" y="1972366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 rot="5400000">
            <a:off x="5073040" y="1972367"/>
            <a:ext cx="1347383" cy="254668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 rot="5400000">
            <a:off x="3452454" y="1419784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圆角矩形 134"/>
          <p:cNvSpPr/>
          <p:nvPr/>
        </p:nvSpPr>
        <p:spPr>
          <a:xfrm rot="5400000">
            <a:off x="3452454" y="1786466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 rot="5400000">
            <a:off x="3452454" y="2128700"/>
            <a:ext cx="266105" cy="997625"/>
          </a:xfrm>
          <a:prstGeom prst="roundRect">
            <a:avLst/>
          </a:prstGeom>
          <a:noFill/>
          <a:ln w="25400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4084319" y="1918147"/>
            <a:ext cx="824895" cy="0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4084319" y="2270993"/>
            <a:ext cx="1171558" cy="0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4084319" y="2622695"/>
            <a:ext cx="1528342" cy="0"/>
          </a:xfrm>
          <a:prstGeom prst="straightConnector1">
            <a:avLst/>
          </a:prstGeom>
          <a:ln w="25400">
            <a:solidFill>
              <a:srgbClr val="FD8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5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007975" y="155611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07975" y="193229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7975" y="227394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07975" y="256193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330761" y="16162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26331" y="19590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320334" y="23186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320334" y="26782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726529" y="1232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2097070" y="1232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022611" y="970465"/>
            <a:ext cx="63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89686" y="1330861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487540" y="12207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1200" b="1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66589"/>
              </p:ext>
            </p:extLst>
          </p:nvPr>
        </p:nvGraphicFramePr>
        <p:xfrm>
          <a:off x="1823204" y="1574076"/>
          <a:ext cx="108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/>
              <p:cNvSpPr txBox="1"/>
              <p:nvPr/>
            </p:nvSpPr>
            <p:spPr>
              <a:xfrm>
                <a:off x="1896858" y="3014076"/>
                <a:ext cx="932691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𝑺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58" y="3014076"/>
                <a:ext cx="932691" cy="311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3095377" y="120270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6884"/>
              </p:ext>
            </p:extLst>
          </p:nvPr>
        </p:nvGraphicFramePr>
        <p:xfrm>
          <a:off x="3211626" y="1574076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3630284" y="1202708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21131"/>
              </p:ext>
            </p:extLst>
          </p:nvPr>
        </p:nvGraphicFramePr>
        <p:xfrm>
          <a:off x="3880049" y="1574076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cxnSp>
        <p:nvCxnSpPr>
          <p:cNvPr id="54" name="直接箭头连接符 53"/>
          <p:cNvCxnSpPr>
            <a:stCxn id="127" idx="3"/>
            <a:endCxn id="51" idx="1"/>
          </p:cNvCxnSpPr>
          <p:nvPr/>
        </p:nvCxnSpPr>
        <p:spPr>
          <a:xfrm>
            <a:off x="2903204" y="2294076"/>
            <a:ext cx="30842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7" idx="3"/>
            <a:endCxn id="82" idx="1"/>
          </p:cNvCxnSpPr>
          <p:nvPr/>
        </p:nvCxnSpPr>
        <p:spPr>
          <a:xfrm>
            <a:off x="4547158" y="4671296"/>
            <a:ext cx="665573" cy="0"/>
          </a:xfrm>
          <a:prstGeom prst="straightConnector1">
            <a:avLst/>
          </a:prstGeom>
          <a:ln w="25400">
            <a:solidFill>
              <a:srgbClr val="CDE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130102" y="355522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2531"/>
              </p:ext>
            </p:extLst>
          </p:nvPr>
        </p:nvGraphicFramePr>
        <p:xfrm>
          <a:off x="1379867" y="3926588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CN" altLang="en-US" sz="1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2825494" y="3344889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sz="12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76571"/>
              </p:ext>
            </p:extLst>
          </p:nvPr>
        </p:nvGraphicFramePr>
        <p:xfrm>
          <a:off x="2528202" y="3951296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427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1932185" y="45526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左大括号 65"/>
          <p:cNvSpPr/>
          <p:nvPr/>
        </p:nvSpPr>
        <p:spPr>
          <a:xfrm>
            <a:off x="2306283" y="4036504"/>
            <a:ext cx="147899" cy="1365120"/>
          </a:xfrm>
          <a:prstGeom prst="leftBrace">
            <a:avLst>
              <a:gd name="adj1" fmla="val 180072"/>
              <a:gd name="adj2" fmla="val 50000"/>
            </a:avLst>
          </a:prstGeom>
          <a:ln w="158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510599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:1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2859828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3226490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598907" y="36510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:4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039674" y="397297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039674" y="433097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039674" y="468729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039674" y="504530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baseline="-250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382746" y="3609615"/>
                <a:ext cx="1053302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1600" b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46" y="3609615"/>
                <a:ext cx="1053302" cy="3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92759"/>
              </p:ext>
            </p:extLst>
          </p:nvPr>
        </p:nvGraphicFramePr>
        <p:xfrm>
          <a:off x="4187158" y="3951296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87158" y="3651050"/>
                <a:ext cx="392033" cy="286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</m:ac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58" y="3651050"/>
                <a:ext cx="392033" cy="286617"/>
              </a:xfrm>
              <a:prstGeom prst="rect">
                <a:avLst/>
              </a:prstGeom>
              <a:blipFill>
                <a:blip r:embed="rId5"/>
                <a:stretch>
                  <a:fillRect t="-4255" r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2813567" y="5414543"/>
                <a:ext cx="3139213" cy="286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</m:acc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67" y="5414543"/>
                <a:ext cx="3139213" cy="286617"/>
              </a:xfrm>
              <a:prstGeom prst="rect">
                <a:avLst/>
              </a:prstGeom>
              <a:blipFill>
                <a:blip r:embed="rId6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6125"/>
              </p:ext>
            </p:extLst>
          </p:nvPr>
        </p:nvGraphicFramePr>
        <p:xfrm>
          <a:off x="5212731" y="3951296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54540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3239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1184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4274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3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711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>
                    <a:lnL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9D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89954"/>
                  </a:ext>
                </a:extLst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516707" y="4383861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复制</a:t>
            </a:r>
            <a:r>
              <a:rPr lang="en-US" altLang="zh-CN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b="1" baseline="-25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352415"/>
              </p:ext>
            </p:extLst>
          </p:nvPr>
        </p:nvGraphicFramePr>
        <p:xfrm>
          <a:off x="5276850" y="265271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850" y="2652713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8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1017887" y="2306627"/>
            <a:ext cx="0" cy="247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74916" y="2484357"/>
            <a:ext cx="28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200" b="1" i="1" baseline="-2500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5326" y="1990397"/>
            <a:ext cx="281784" cy="3162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i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017887" y="1716077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2070" y="2022403"/>
            <a:ext cx="81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1200" b="1" i="1" baseline="-2500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200" b="1" i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1200" b="1" i="1" baseline="-2500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en-US" altLang="zh-CN" sz="1200" b="1" i="1" baseline="-2500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3016" y="1420699"/>
            <a:ext cx="28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en-US" altLang="zh-CN" sz="1200" b="1" i="1" baseline="-2500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12708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329313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2502236" y="2834829"/>
            <a:ext cx="0" cy="344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58162" y="3158045"/>
            <a:ext cx="28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200" b="1" i="1" baseline="-2500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41525" y="2535099"/>
            <a:ext cx="295402" cy="31086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i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500735" y="2073844"/>
            <a:ext cx="1501" cy="444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812804" y="2037699"/>
            <a:ext cx="338260" cy="356508"/>
            <a:chOff x="3419991" y="1996064"/>
            <a:chExt cx="338260" cy="356508"/>
          </a:xfrm>
        </p:grpSpPr>
        <p:sp>
          <p:nvSpPr>
            <p:cNvPr id="21" name="椭圆 20"/>
            <p:cNvSpPr/>
            <p:nvPr/>
          </p:nvSpPr>
          <p:spPr>
            <a:xfrm>
              <a:off x="3471209" y="2056406"/>
              <a:ext cx="235824" cy="2358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3419991" y="1996064"/>
              <a:ext cx="338260" cy="356508"/>
            </a:xfrm>
            <a:prstGeom prst="mathMultiply">
              <a:avLst>
                <a:gd name="adj1" fmla="val 6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 flipH="1">
            <a:off x="1984075" y="2834829"/>
            <a:ext cx="518158" cy="245745"/>
          </a:xfrm>
          <a:custGeom>
            <a:avLst/>
            <a:gdLst>
              <a:gd name="connsiteX0" fmla="*/ 0 w 636270"/>
              <a:gd name="connsiteY0" fmla="*/ 52706 h 316230"/>
              <a:gd name="connsiteX1" fmla="*/ 52706 w 636270"/>
              <a:gd name="connsiteY1" fmla="*/ 0 h 316230"/>
              <a:gd name="connsiteX2" fmla="*/ 583564 w 636270"/>
              <a:gd name="connsiteY2" fmla="*/ 0 h 316230"/>
              <a:gd name="connsiteX3" fmla="*/ 636270 w 636270"/>
              <a:gd name="connsiteY3" fmla="*/ 52706 h 316230"/>
              <a:gd name="connsiteX4" fmla="*/ 636270 w 636270"/>
              <a:gd name="connsiteY4" fmla="*/ 263524 h 316230"/>
              <a:gd name="connsiteX5" fmla="*/ 583564 w 636270"/>
              <a:gd name="connsiteY5" fmla="*/ 316230 h 316230"/>
              <a:gd name="connsiteX6" fmla="*/ 52706 w 636270"/>
              <a:gd name="connsiteY6" fmla="*/ 316230 h 316230"/>
              <a:gd name="connsiteX7" fmla="*/ 0 w 636270"/>
              <a:gd name="connsiteY7" fmla="*/ 263524 h 316230"/>
              <a:gd name="connsiteX8" fmla="*/ 0 w 636270"/>
              <a:gd name="connsiteY8" fmla="*/ 52706 h 316230"/>
              <a:gd name="connsiteX0" fmla="*/ 52706 w 636270"/>
              <a:gd name="connsiteY0" fmla="*/ 0 h 316230"/>
              <a:gd name="connsiteX1" fmla="*/ 583564 w 636270"/>
              <a:gd name="connsiteY1" fmla="*/ 0 h 316230"/>
              <a:gd name="connsiteX2" fmla="*/ 636270 w 636270"/>
              <a:gd name="connsiteY2" fmla="*/ 52706 h 316230"/>
              <a:gd name="connsiteX3" fmla="*/ 636270 w 636270"/>
              <a:gd name="connsiteY3" fmla="*/ 263524 h 316230"/>
              <a:gd name="connsiteX4" fmla="*/ 583564 w 636270"/>
              <a:gd name="connsiteY4" fmla="*/ 316230 h 316230"/>
              <a:gd name="connsiteX5" fmla="*/ 52706 w 636270"/>
              <a:gd name="connsiteY5" fmla="*/ 316230 h 316230"/>
              <a:gd name="connsiteX6" fmla="*/ 0 w 636270"/>
              <a:gd name="connsiteY6" fmla="*/ 263524 h 316230"/>
              <a:gd name="connsiteX7" fmla="*/ 0 w 636270"/>
              <a:gd name="connsiteY7" fmla="*/ 52706 h 316230"/>
              <a:gd name="connsiteX8" fmla="*/ 144146 w 636270"/>
              <a:gd name="connsiteY8" fmla="*/ 91440 h 316230"/>
              <a:gd name="connsiteX0" fmla="*/ 52706 w 636270"/>
              <a:gd name="connsiteY0" fmla="*/ 0 h 316230"/>
              <a:gd name="connsiteX1" fmla="*/ 583564 w 636270"/>
              <a:gd name="connsiteY1" fmla="*/ 0 h 316230"/>
              <a:gd name="connsiteX2" fmla="*/ 636270 w 636270"/>
              <a:gd name="connsiteY2" fmla="*/ 52706 h 316230"/>
              <a:gd name="connsiteX3" fmla="*/ 636270 w 636270"/>
              <a:gd name="connsiteY3" fmla="*/ 263524 h 316230"/>
              <a:gd name="connsiteX4" fmla="*/ 583564 w 636270"/>
              <a:gd name="connsiteY4" fmla="*/ 316230 h 316230"/>
              <a:gd name="connsiteX5" fmla="*/ 52706 w 636270"/>
              <a:gd name="connsiteY5" fmla="*/ 316230 h 316230"/>
              <a:gd name="connsiteX6" fmla="*/ 0 w 636270"/>
              <a:gd name="connsiteY6" fmla="*/ 263524 h 316230"/>
              <a:gd name="connsiteX7" fmla="*/ 0 w 636270"/>
              <a:gd name="connsiteY7" fmla="*/ 52706 h 316230"/>
              <a:gd name="connsiteX0" fmla="*/ 52706 w 636270"/>
              <a:gd name="connsiteY0" fmla="*/ 0 h 316230"/>
              <a:gd name="connsiteX1" fmla="*/ 583564 w 636270"/>
              <a:gd name="connsiteY1" fmla="*/ 0 h 316230"/>
              <a:gd name="connsiteX2" fmla="*/ 636270 w 636270"/>
              <a:gd name="connsiteY2" fmla="*/ 52706 h 316230"/>
              <a:gd name="connsiteX3" fmla="*/ 636270 w 636270"/>
              <a:gd name="connsiteY3" fmla="*/ 263524 h 316230"/>
              <a:gd name="connsiteX4" fmla="*/ 583564 w 636270"/>
              <a:gd name="connsiteY4" fmla="*/ 316230 h 316230"/>
              <a:gd name="connsiteX5" fmla="*/ 52706 w 636270"/>
              <a:gd name="connsiteY5" fmla="*/ 316230 h 316230"/>
              <a:gd name="connsiteX6" fmla="*/ 0 w 636270"/>
              <a:gd name="connsiteY6" fmla="*/ 263524 h 316230"/>
              <a:gd name="connsiteX0" fmla="*/ 0 w 583564"/>
              <a:gd name="connsiteY0" fmla="*/ 0 h 316230"/>
              <a:gd name="connsiteX1" fmla="*/ 530858 w 583564"/>
              <a:gd name="connsiteY1" fmla="*/ 0 h 316230"/>
              <a:gd name="connsiteX2" fmla="*/ 583564 w 583564"/>
              <a:gd name="connsiteY2" fmla="*/ 52706 h 316230"/>
              <a:gd name="connsiteX3" fmla="*/ 583564 w 583564"/>
              <a:gd name="connsiteY3" fmla="*/ 263524 h 316230"/>
              <a:gd name="connsiteX4" fmla="*/ 530858 w 583564"/>
              <a:gd name="connsiteY4" fmla="*/ 316230 h 316230"/>
              <a:gd name="connsiteX5" fmla="*/ 0 w 583564"/>
              <a:gd name="connsiteY5" fmla="*/ 316230 h 316230"/>
              <a:gd name="connsiteX0" fmla="*/ 530858 w 583564"/>
              <a:gd name="connsiteY0" fmla="*/ 0 h 316230"/>
              <a:gd name="connsiteX1" fmla="*/ 583564 w 583564"/>
              <a:gd name="connsiteY1" fmla="*/ 52706 h 316230"/>
              <a:gd name="connsiteX2" fmla="*/ 583564 w 583564"/>
              <a:gd name="connsiteY2" fmla="*/ 263524 h 316230"/>
              <a:gd name="connsiteX3" fmla="*/ 530858 w 583564"/>
              <a:gd name="connsiteY3" fmla="*/ 316230 h 316230"/>
              <a:gd name="connsiteX4" fmla="*/ 0 w 583564"/>
              <a:gd name="connsiteY4" fmla="*/ 316230 h 316230"/>
              <a:gd name="connsiteX0" fmla="*/ 583564 w 583564"/>
              <a:gd name="connsiteY0" fmla="*/ 0 h 263524"/>
              <a:gd name="connsiteX1" fmla="*/ 583564 w 583564"/>
              <a:gd name="connsiteY1" fmla="*/ 210818 h 263524"/>
              <a:gd name="connsiteX2" fmla="*/ 530858 w 583564"/>
              <a:gd name="connsiteY2" fmla="*/ 263524 h 263524"/>
              <a:gd name="connsiteX3" fmla="*/ 0 w 583564"/>
              <a:gd name="connsiteY3" fmla="*/ 263524 h 26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564" h="263524">
                <a:moveTo>
                  <a:pt x="583564" y="0"/>
                </a:moveTo>
                <a:lnTo>
                  <a:pt x="583564" y="210818"/>
                </a:lnTo>
                <a:cubicBezTo>
                  <a:pt x="583564" y="239927"/>
                  <a:pt x="559967" y="263524"/>
                  <a:pt x="530858" y="263524"/>
                </a:cubicBezTo>
                <a:lnTo>
                  <a:pt x="0" y="263524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zh-CN" altLang="en-US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354082" y="2528978"/>
            <a:ext cx="293904" cy="3162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b="1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zh-CN" altLang="en-US" b="1" i="1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331605" y="985105"/>
            <a:ext cx="345474" cy="345474"/>
            <a:chOff x="3681880" y="2047900"/>
            <a:chExt cx="345474" cy="345474"/>
          </a:xfrm>
        </p:grpSpPr>
        <p:sp>
          <p:nvSpPr>
            <p:cNvPr id="33" name="椭圆 32"/>
            <p:cNvSpPr/>
            <p:nvPr/>
          </p:nvSpPr>
          <p:spPr>
            <a:xfrm>
              <a:off x="3736705" y="2102725"/>
              <a:ext cx="235824" cy="2358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加号 35"/>
            <p:cNvSpPr/>
            <p:nvPr/>
          </p:nvSpPr>
          <p:spPr>
            <a:xfrm>
              <a:off x="3681880" y="2047900"/>
              <a:ext cx="345474" cy="345474"/>
            </a:xfrm>
            <a:prstGeom prst="mathPlus">
              <a:avLst>
                <a:gd name="adj1" fmla="val 87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512383" y="2273265"/>
            <a:ext cx="16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1200" b="1" i="1" baseline="-2500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96778" y="2281176"/>
            <a:ext cx="28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en-US" altLang="zh-CN" sz="1200" b="1" baseline="-2500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 flipH="1">
            <a:off x="2502234" y="1559198"/>
            <a:ext cx="495423" cy="1521557"/>
          </a:xfrm>
          <a:custGeom>
            <a:avLst/>
            <a:gdLst>
              <a:gd name="connsiteX0" fmla="*/ 0 w 868307"/>
              <a:gd name="connsiteY0" fmla="*/ 109263 h 838419"/>
              <a:gd name="connsiteX1" fmla="*/ 109263 w 868307"/>
              <a:gd name="connsiteY1" fmla="*/ 0 h 838419"/>
              <a:gd name="connsiteX2" fmla="*/ 759044 w 868307"/>
              <a:gd name="connsiteY2" fmla="*/ 0 h 838419"/>
              <a:gd name="connsiteX3" fmla="*/ 868307 w 868307"/>
              <a:gd name="connsiteY3" fmla="*/ 109263 h 838419"/>
              <a:gd name="connsiteX4" fmla="*/ 868307 w 868307"/>
              <a:gd name="connsiteY4" fmla="*/ 729156 h 838419"/>
              <a:gd name="connsiteX5" fmla="*/ 759044 w 868307"/>
              <a:gd name="connsiteY5" fmla="*/ 838419 h 838419"/>
              <a:gd name="connsiteX6" fmla="*/ 109263 w 868307"/>
              <a:gd name="connsiteY6" fmla="*/ 838419 h 838419"/>
              <a:gd name="connsiteX7" fmla="*/ 0 w 868307"/>
              <a:gd name="connsiteY7" fmla="*/ 729156 h 838419"/>
              <a:gd name="connsiteX8" fmla="*/ 0 w 868307"/>
              <a:gd name="connsiteY8" fmla="*/ 109263 h 838419"/>
              <a:gd name="connsiteX0" fmla="*/ 868307 w 959747"/>
              <a:gd name="connsiteY0" fmla="*/ 109263 h 838419"/>
              <a:gd name="connsiteX1" fmla="*/ 868307 w 959747"/>
              <a:gd name="connsiteY1" fmla="*/ 729156 h 838419"/>
              <a:gd name="connsiteX2" fmla="*/ 759044 w 959747"/>
              <a:gd name="connsiteY2" fmla="*/ 838419 h 838419"/>
              <a:gd name="connsiteX3" fmla="*/ 109263 w 959747"/>
              <a:gd name="connsiteY3" fmla="*/ 838419 h 838419"/>
              <a:gd name="connsiteX4" fmla="*/ 0 w 959747"/>
              <a:gd name="connsiteY4" fmla="*/ 729156 h 838419"/>
              <a:gd name="connsiteX5" fmla="*/ 0 w 959747"/>
              <a:gd name="connsiteY5" fmla="*/ 109263 h 838419"/>
              <a:gd name="connsiteX6" fmla="*/ 109263 w 959747"/>
              <a:gd name="connsiteY6" fmla="*/ 0 h 838419"/>
              <a:gd name="connsiteX7" fmla="*/ 759044 w 959747"/>
              <a:gd name="connsiteY7" fmla="*/ 0 h 838419"/>
              <a:gd name="connsiteX8" fmla="*/ 959747 w 959747"/>
              <a:gd name="connsiteY8" fmla="*/ 200703 h 838419"/>
              <a:gd name="connsiteX0" fmla="*/ 868307 w 868307"/>
              <a:gd name="connsiteY0" fmla="*/ 109263 h 838419"/>
              <a:gd name="connsiteX1" fmla="*/ 868307 w 868307"/>
              <a:gd name="connsiteY1" fmla="*/ 729156 h 838419"/>
              <a:gd name="connsiteX2" fmla="*/ 759044 w 868307"/>
              <a:gd name="connsiteY2" fmla="*/ 838419 h 838419"/>
              <a:gd name="connsiteX3" fmla="*/ 109263 w 868307"/>
              <a:gd name="connsiteY3" fmla="*/ 838419 h 838419"/>
              <a:gd name="connsiteX4" fmla="*/ 0 w 868307"/>
              <a:gd name="connsiteY4" fmla="*/ 729156 h 838419"/>
              <a:gd name="connsiteX5" fmla="*/ 0 w 868307"/>
              <a:gd name="connsiteY5" fmla="*/ 109263 h 838419"/>
              <a:gd name="connsiteX6" fmla="*/ 109263 w 868307"/>
              <a:gd name="connsiteY6" fmla="*/ 0 h 838419"/>
              <a:gd name="connsiteX7" fmla="*/ 759044 w 868307"/>
              <a:gd name="connsiteY7" fmla="*/ 0 h 838419"/>
              <a:gd name="connsiteX0" fmla="*/ 868307 w 868307"/>
              <a:gd name="connsiteY0" fmla="*/ 729156 h 838419"/>
              <a:gd name="connsiteX1" fmla="*/ 759044 w 868307"/>
              <a:gd name="connsiteY1" fmla="*/ 838419 h 838419"/>
              <a:gd name="connsiteX2" fmla="*/ 109263 w 868307"/>
              <a:gd name="connsiteY2" fmla="*/ 838419 h 838419"/>
              <a:gd name="connsiteX3" fmla="*/ 0 w 868307"/>
              <a:gd name="connsiteY3" fmla="*/ 729156 h 838419"/>
              <a:gd name="connsiteX4" fmla="*/ 0 w 868307"/>
              <a:gd name="connsiteY4" fmla="*/ 109263 h 838419"/>
              <a:gd name="connsiteX5" fmla="*/ 109263 w 868307"/>
              <a:gd name="connsiteY5" fmla="*/ 0 h 838419"/>
              <a:gd name="connsiteX6" fmla="*/ 759044 w 868307"/>
              <a:gd name="connsiteY6" fmla="*/ 0 h 838419"/>
              <a:gd name="connsiteX0" fmla="*/ 759044 w 759044"/>
              <a:gd name="connsiteY0" fmla="*/ 838419 h 838419"/>
              <a:gd name="connsiteX1" fmla="*/ 109263 w 759044"/>
              <a:gd name="connsiteY1" fmla="*/ 838419 h 838419"/>
              <a:gd name="connsiteX2" fmla="*/ 0 w 759044"/>
              <a:gd name="connsiteY2" fmla="*/ 729156 h 838419"/>
              <a:gd name="connsiteX3" fmla="*/ 0 w 759044"/>
              <a:gd name="connsiteY3" fmla="*/ 109263 h 838419"/>
              <a:gd name="connsiteX4" fmla="*/ 109263 w 759044"/>
              <a:gd name="connsiteY4" fmla="*/ 0 h 838419"/>
              <a:gd name="connsiteX5" fmla="*/ 759044 w 759044"/>
              <a:gd name="connsiteY5" fmla="*/ 0 h 838419"/>
              <a:gd name="connsiteX0" fmla="*/ 759044 w 759044"/>
              <a:gd name="connsiteY0" fmla="*/ 838419 h 838419"/>
              <a:gd name="connsiteX1" fmla="*/ 109263 w 759044"/>
              <a:gd name="connsiteY1" fmla="*/ 838419 h 838419"/>
              <a:gd name="connsiteX2" fmla="*/ 0 w 759044"/>
              <a:gd name="connsiteY2" fmla="*/ 729156 h 838419"/>
              <a:gd name="connsiteX3" fmla="*/ 0 w 759044"/>
              <a:gd name="connsiteY3" fmla="*/ 109263 h 838419"/>
              <a:gd name="connsiteX4" fmla="*/ 109263 w 759044"/>
              <a:gd name="connsiteY4" fmla="*/ 0 h 83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044" h="838419">
                <a:moveTo>
                  <a:pt x="759044" y="838419"/>
                </a:moveTo>
                <a:lnTo>
                  <a:pt x="109263" y="838419"/>
                </a:lnTo>
                <a:cubicBezTo>
                  <a:pt x="48919" y="838419"/>
                  <a:pt x="0" y="789500"/>
                  <a:pt x="0" y="729156"/>
                </a:cubicBezTo>
                <a:lnTo>
                  <a:pt x="0" y="109263"/>
                </a:lnTo>
                <a:cubicBezTo>
                  <a:pt x="0" y="48919"/>
                  <a:pt x="48919" y="0"/>
                  <a:pt x="109263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382823" y="1828177"/>
            <a:ext cx="235824" cy="2358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endParaRPr lang="zh-CN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105488" y="2242335"/>
            <a:ext cx="39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1989226" y="2323636"/>
            <a:ext cx="0" cy="210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2331605" y="1391832"/>
            <a:ext cx="338260" cy="356508"/>
            <a:chOff x="3419991" y="1996064"/>
            <a:chExt cx="338260" cy="356508"/>
          </a:xfrm>
        </p:grpSpPr>
        <p:sp>
          <p:nvSpPr>
            <p:cNvPr id="62" name="椭圆 61"/>
            <p:cNvSpPr/>
            <p:nvPr/>
          </p:nvSpPr>
          <p:spPr>
            <a:xfrm>
              <a:off x="3471209" y="2056406"/>
              <a:ext cx="235824" cy="2358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乘号 62"/>
            <p:cNvSpPr/>
            <p:nvPr/>
          </p:nvSpPr>
          <p:spPr>
            <a:xfrm>
              <a:off x="3419991" y="1996064"/>
              <a:ext cx="338260" cy="356508"/>
            </a:xfrm>
            <a:prstGeom prst="mathMultiply">
              <a:avLst>
                <a:gd name="adj1" fmla="val 6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直接箭头连接符 63"/>
          <p:cNvCxnSpPr>
            <a:stCxn id="43" idx="4"/>
          </p:cNvCxnSpPr>
          <p:nvPr/>
        </p:nvCxnSpPr>
        <p:spPr>
          <a:xfrm flipH="1">
            <a:off x="2618648" y="1559198"/>
            <a:ext cx="307694" cy="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6" idx="0"/>
            <a:endCxn id="62" idx="4"/>
          </p:cNvCxnSpPr>
          <p:nvPr/>
        </p:nvCxnSpPr>
        <p:spPr>
          <a:xfrm flipV="1">
            <a:off x="2500735" y="1687998"/>
            <a:ext cx="0" cy="140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25"/>
          <p:cNvSpPr/>
          <p:nvPr/>
        </p:nvSpPr>
        <p:spPr>
          <a:xfrm rot="16200000" flipV="1">
            <a:off x="1709311" y="1416858"/>
            <a:ext cx="955946" cy="406420"/>
          </a:xfrm>
          <a:custGeom>
            <a:avLst/>
            <a:gdLst>
              <a:gd name="connsiteX0" fmla="*/ 0 w 636270"/>
              <a:gd name="connsiteY0" fmla="*/ 52706 h 316230"/>
              <a:gd name="connsiteX1" fmla="*/ 52706 w 636270"/>
              <a:gd name="connsiteY1" fmla="*/ 0 h 316230"/>
              <a:gd name="connsiteX2" fmla="*/ 583564 w 636270"/>
              <a:gd name="connsiteY2" fmla="*/ 0 h 316230"/>
              <a:gd name="connsiteX3" fmla="*/ 636270 w 636270"/>
              <a:gd name="connsiteY3" fmla="*/ 52706 h 316230"/>
              <a:gd name="connsiteX4" fmla="*/ 636270 w 636270"/>
              <a:gd name="connsiteY4" fmla="*/ 263524 h 316230"/>
              <a:gd name="connsiteX5" fmla="*/ 583564 w 636270"/>
              <a:gd name="connsiteY5" fmla="*/ 316230 h 316230"/>
              <a:gd name="connsiteX6" fmla="*/ 52706 w 636270"/>
              <a:gd name="connsiteY6" fmla="*/ 316230 h 316230"/>
              <a:gd name="connsiteX7" fmla="*/ 0 w 636270"/>
              <a:gd name="connsiteY7" fmla="*/ 263524 h 316230"/>
              <a:gd name="connsiteX8" fmla="*/ 0 w 636270"/>
              <a:gd name="connsiteY8" fmla="*/ 52706 h 316230"/>
              <a:gd name="connsiteX0" fmla="*/ 52706 w 636270"/>
              <a:gd name="connsiteY0" fmla="*/ 0 h 316230"/>
              <a:gd name="connsiteX1" fmla="*/ 583564 w 636270"/>
              <a:gd name="connsiteY1" fmla="*/ 0 h 316230"/>
              <a:gd name="connsiteX2" fmla="*/ 636270 w 636270"/>
              <a:gd name="connsiteY2" fmla="*/ 52706 h 316230"/>
              <a:gd name="connsiteX3" fmla="*/ 636270 w 636270"/>
              <a:gd name="connsiteY3" fmla="*/ 263524 h 316230"/>
              <a:gd name="connsiteX4" fmla="*/ 583564 w 636270"/>
              <a:gd name="connsiteY4" fmla="*/ 316230 h 316230"/>
              <a:gd name="connsiteX5" fmla="*/ 52706 w 636270"/>
              <a:gd name="connsiteY5" fmla="*/ 316230 h 316230"/>
              <a:gd name="connsiteX6" fmla="*/ 0 w 636270"/>
              <a:gd name="connsiteY6" fmla="*/ 263524 h 316230"/>
              <a:gd name="connsiteX7" fmla="*/ 0 w 636270"/>
              <a:gd name="connsiteY7" fmla="*/ 52706 h 316230"/>
              <a:gd name="connsiteX8" fmla="*/ 144146 w 636270"/>
              <a:gd name="connsiteY8" fmla="*/ 91440 h 316230"/>
              <a:gd name="connsiteX0" fmla="*/ 52706 w 636270"/>
              <a:gd name="connsiteY0" fmla="*/ 0 h 316230"/>
              <a:gd name="connsiteX1" fmla="*/ 583564 w 636270"/>
              <a:gd name="connsiteY1" fmla="*/ 0 h 316230"/>
              <a:gd name="connsiteX2" fmla="*/ 636270 w 636270"/>
              <a:gd name="connsiteY2" fmla="*/ 52706 h 316230"/>
              <a:gd name="connsiteX3" fmla="*/ 636270 w 636270"/>
              <a:gd name="connsiteY3" fmla="*/ 263524 h 316230"/>
              <a:gd name="connsiteX4" fmla="*/ 583564 w 636270"/>
              <a:gd name="connsiteY4" fmla="*/ 316230 h 316230"/>
              <a:gd name="connsiteX5" fmla="*/ 52706 w 636270"/>
              <a:gd name="connsiteY5" fmla="*/ 316230 h 316230"/>
              <a:gd name="connsiteX6" fmla="*/ 0 w 636270"/>
              <a:gd name="connsiteY6" fmla="*/ 263524 h 316230"/>
              <a:gd name="connsiteX7" fmla="*/ 0 w 636270"/>
              <a:gd name="connsiteY7" fmla="*/ 52706 h 316230"/>
              <a:gd name="connsiteX0" fmla="*/ 52706 w 636270"/>
              <a:gd name="connsiteY0" fmla="*/ 0 h 316230"/>
              <a:gd name="connsiteX1" fmla="*/ 583564 w 636270"/>
              <a:gd name="connsiteY1" fmla="*/ 0 h 316230"/>
              <a:gd name="connsiteX2" fmla="*/ 636270 w 636270"/>
              <a:gd name="connsiteY2" fmla="*/ 52706 h 316230"/>
              <a:gd name="connsiteX3" fmla="*/ 636270 w 636270"/>
              <a:gd name="connsiteY3" fmla="*/ 263524 h 316230"/>
              <a:gd name="connsiteX4" fmla="*/ 583564 w 636270"/>
              <a:gd name="connsiteY4" fmla="*/ 316230 h 316230"/>
              <a:gd name="connsiteX5" fmla="*/ 52706 w 636270"/>
              <a:gd name="connsiteY5" fmla="*/ 316230 h 316230"/>
              <a:gd name="connsiteX6" fmla="*/ 0 w 636270"/>
              <a:gd name="connsiteY6" fmla="*/ 263524 h 316230"/>
              <a:gd name="connsiteX0" fmla="*/ 0 w 583564"/>
              <a:gd name="connsiteY0" fmla="*/ 0 h 316230"/>
              <a:gd name="connsiteX1" fmla="*/ 530858 w 583564"/>
              <a:gd name="connsiteY1" fmla="*/ 0 h 316230"/>
              <a:gd name="connsiteX2" fmla="*/ 583564 w 583564"/>
              <a:gd name="connsiteY2" fmla="*/ 52706 h 316230"/>
              <a:gd name="connsiteX3" fmla="*/ 583564 w 583564"/>
              <a:gd name="connsiteY3" fmla="*/ 263524 h 316230"/>
              <a:gd name="connsiteX4" fmla="*/ 530858 w 583564"/>
              <a:gd name="connsiteY4" fmla="*/ 316230 h 316230"/>
              <a:gd name="connsiteX5" fmla="*/ 0 w 583564"/>
              <a:gd name="connsiteY5" fmla="*/ 316230 h 316230"/>
              <a:gd name="connsiteX0" fmla="*/ 530858 w 583564"/>
              <a:gd name="connsiteY0" fmla="*/ 0 h 316230"/>
              <a:gd name="connsiteX1" fmla="*/ 583564 w 583564"/>
              <a:gd name="connsiteY1" fmla="*/ 52706 h 316230"/>
              <a:gd name="connsiteX2" fmla="*/ 583564 w 583564"/>
              <a:gd name="connsiteY2" fmla="*/ 263524 h 316230"/>
              <a:gd name="connsiteX3" fmla="*/ 530858 w 583564"/>
              <a:gd name="connsiteY3" fmla="*/ 316230 h 316230"/>
              <a:gd name="connsiteX4" fmla="*/ 0 w 583564"/>
              <a:gd name="connsiteY4" fmla="*/ 316230 h 316230"/>
              <a:gd name="connsiteX0" fmla="*/ 583564 w 583564"/>
              <a:gd name="connsiteY0" fmla="*/ 0 h 263524"/>
              <a:gd name="connsiteX1" fmla="*/ 583564 w 583564"/>
              <a:gd name="connsiteY1" fmla="*/ 210818 h 263524"/>
              <a:gd name="connsiteX2" fmla="*/ 530858 w 583564"/>
              <a:gd name="connsiteY2" fmla="*/ 263524 h 263524"/>
              <a:gd name="connsiteX3" fmla="*/ 0 w 583564"/>
              <a:gd name="connsiteY3" fmla="*/ 263524 h 26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564" h="263524">
                <a:moveTo>
                  <a:pt x="583564" y="0"/>
                </a:moveTo>
                <a:lnTo>
                  <a:pt x="583564" y="210818"/>
                </a:lnTo>
                <a:cubicBezTo>
                  <a:pt x="583564" y="239927"/>
                  <a:pt x="559967" y="263524"/>
                  <a:pt x="530858" y="263524"/>
                </a:cubicBezTo>
                <a:lnTo>
                  <a:pt x="0" y="263524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zh-CN" altLang="en-US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62" idx="0"/>
            <a:endCxn id="33" idx="4"/>
          </p:cNvCxnSpPr>
          <p:nvPr/>
        </p:nvCxnSpPr>
        <p:spPr>
          <a:xfrm flipV="1">
            <a:off x="2500735" y="1275754"/>
            <a:ext cx="3607" cy="176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2503629" y="756486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391138" y="461108"/>
            <a:ext cx="28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en-US" altLang="zh-CN" sz="1200" b="1" i="1" baseline="-2500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30837" y="1626788"/>
            <a:ext cx="442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1-t</a:t>
            </a:r>
            <a:endParaRPr lang="en-US" altLang="zh-CN" sz="1200" b="1" i="1" baseline="-2500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591417" y="1214544"/>
            <a:ext cx="70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n-US" altLang="zh-CN" sz="1200" b="1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-t</a:t>
            </a:r>
            <a:r>
              <a:rPr lang="en-US" altLang="zh-CN" sz="12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2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200" b="1" i="1" baseline="-2500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947724" y="1226857"/>
            <a:ext cx="70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200" b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en-US" altLang="zh-CN" sz="1200" b="1" i="1" baseline="-2500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81934" y="2792781"/>
            <a:ext cx="81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1200" b="1" i="1" baseline="-2500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200" b="1" i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1200" b="1" i="1" baseline="-2500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en-US" altLang="zh-CN" sz="1200" b="1" i="1" baseline="-2500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36763" y="2804883"/>
            <a:ext cx="81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1200" b="1" i="1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200" b="1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1200" b="1" i="1" baseline="-2500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1200" b="1" i="1" baseline="-2500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73537" y="308628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Highway Network</a:t>
            </a:r>
            <a:endParaRPr lang="zh-CN" altLang="en-US" sz="1600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221</Words>
  <Application>Microsoft Office PowerPoint</Application>
  <PresentationFormat>宽屏</PresentationFormat>
  <Paragraphs>202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张桃</dc:creator>
  <cp:lastModifiedBy>张桃</cp:lastModifiedBy>
  <cp:revision>26</cp:revision>
  <dcterms:created xsi:type="dcterms:W3CDTF">2021-01-01T07:42:26Z</dcterms:created>
  <dcterms:modified xsi:type="dcterms:W3CDTF">2021-01-04T15:44:55Z</dcterms:modified>
</cp:coreProperties>
</file>