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0D9"/>
    <a:srgbClr val="4EA8DE"/>
    <a:srgbClr val="48BFE3"/>
    <a:srgbClr val="56CFE1"/>
    <a:srgbClr val="64DFDF"/>
    <a:srgbClr val="918EF4"/>
    <a:srgbClr val="98B9F2"/>
    <a:srgbClr val="6F9CEB"/>
    <a:srgbClr val="306BAC"/>
    <a:srgbClr val="14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3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1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7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5986-CE81-40C9-9EBA-9E018EB64E9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6426-2049-4D9A-95E2-0957CDC4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176" y="1536192"/>
            <a:ext cx="1325296" cy="1051365"/>
          </a:xfrm>
          <a:prstGeom prst="rect">
            <a:avLst/>
          </a:prstGeom>
          <a:solidFill>
            <a:srgbClr val="64D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3472" y="1536191"/>
            <a:ext cx="1325296" cy="1051365"/>
          </a:xfrm>
          <a:prstGeom prst="rect">
            <a:avLst/>
          </a:prstGeom>
          <a:solidFill>
            <a:srgbClr val="64D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8768" y="1536191"/>
            <a:ext cx="1325296" cy="1051365"/>
          </a:xfrm>
          <a:prstGeom prst="rect">
            <a:avLst/>
          </a:prstGeom>
          <a:solidFill>
            <a:srgbClr val="64D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7" name="矩形 6"/>
          <p:cNvSpPr/>
          <p:nvPr/>
        </p:nvSpPr>
        <p:spPr>
          <a:xfrm>
            <a:off x="4058768" y="2587556"/>
            <a:ext cx="1325296" cy="476657"/>
          </a:xfrm>
          <a:prstGeom prst="rect">
            <a:avLst/>
          </a:prstGeom>
          <a:solidFill>
            <a:srgbClr val="56CF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8" name="矩形 7"/>
          <p:cNvSpPr/>
          <p:nvPr/>
        </p:nvSpPr>
        <p:spPr>
          <a:xfrm>
            <a:off x="1408176" y="2587555"/>
            <a:ext cx="2650592" cy="476657"/>
          </a:xfrm>
          <a:prstGeom prst="rect">
            <a:avLst/>
          </a:prstGeom>
          <a:solidFill>
            <a:srgbClr val="56CF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</p:txBody>
      </p:sp>
      <p:sp>
        <p:nvSpPr>
          <p:cNvPr id="9" name="矩形 8"/>
          <p:cNvSpPr/>
          <p:nvPr/>
        </p:nvSpPr>
        <p:spPr>
          <a:xfrm>
            <a:off x="1408177" y="3064212"/>
            <a:ext cx="4584062" cy="1051364"/>
          </a:xfrm>
          <a:prstGeom prst="rect">
            <a:avLst/>
          </a:prstGeom>
          <a:solidFill>
            <a:srgbClr val="48BFE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10" name="矩形 9"/>
          <p:cNvSpPr/>
          <p:nvPr/>
        </p:nvSpPr>
        <p:spPr>
          <a:xfrm>
            <a:off x="1408176" y="4115574"/>
            <a:ext cx="5381730" cy="476657"/>
          </a:xfrm>
          <a:prstGeom prst="rect">
            <a:avLst/>
          </a:prstGeom>
          <a:solidFill>
            <a:srgbClr val="4EA8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数据链路层</a:t>
            </a:r>
            <a:endParaRPr lang="en-US" altLang="zh-CN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8176" y="4592231"/>
            <a:ext cx="5381730" cy="476657"/>
          </a:xfrm>
          <a:prstGeom prst="rect">
            <a:avLst/>
          </a:prstGeom>
          <a:solidFill>
            <a:srgbClr val="5390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物理层</a:t>
            </a:r>
            <a:endParaRPr lang="en-US" altLang="zh-CN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48655" y="3064211"/>
            <a:ext cx="948251" cy="26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Arial" panose="020B0604020202020204" pitchFamily="34" charset="0"/>
                <a:cs typeface="Arial" panose="020B0604020202020204" pitchFamily="34" charset="0"/>
              </a:rPr>
              <a:t>IGMP</a:t>
            </a:r>
            <a:endParaRPr lang="en-US" altLang="zh-CN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99041" y="3064211"/>
            <a:ext cx="948251" cy="26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14" name="矩形 13"/>
          <p:cNvSpPr/>
          <p:nvPr/>
        </p:nvSpPr>
        <p:spPr>
          <a:xfrm>
            <a:off x="1407206" y="3853312"/>
            <a:ext cx="948251" cy="26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</a:p>
        </p:txBody>
      </p:sp>
      <p:sp>
        <p:nvSpPr>
          <p:cNvPr id="18" name="矩形 17"/>
          <p:cNvSpPr/>
          <p:nvPr/>
        </p:nvSpPr>
        <p:spPr>
          <a:xfrm>
            <a:off x="10069714" y="180121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https://coolors.co/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张桃</dc:creator>
  <cp:lastModifiedBy>张桃</cp:lastModifiedBy>
  <cp:revision>2</cp:revision>
  <dcterms:created xsi:type="dcterms:W3CDTF">2020-09-21T04:52:37Z</dcterms:created>
  <dcterms:modified xsi:type="dcterms:W3CDTF">2020-09-21T06:19:03Z</dcterms:modified>
</cp:coreProperties>
</file>