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0DCED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C8CB-6F4B-4BCC-AA93-EA4C21C8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ED7BB-DFDD-49C6-8020-CB63EF6FD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DFB0D-02FE-4328-8653-D8ECA3FC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82AC7-34B9-4CD3-9491-FB3EBB66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6CDC7-AD6E-4743-B206-271F81C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5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7736-D1FC-4711-BF25-0579ACC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21956-5C28-438F-8B0D-8BE2A713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7D5D9-C65A-4F18-B6B0-DD014B80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E49AF-F54A-44A7-869A-572C4EF8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3219C-D6E4-4AE1-BB32-31C4A522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84A3E8-E5D8-4907-BC15-7BCA1B6FA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FDF396-2A33-4620-B45F-7E984C70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AC2C4-6901-4AFB-BF54-9122D819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6000B-4BE4-438C-A635-3025522F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A758B-6291-4FE8-BAA2-B14F3DAB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FF33F-DC49-4491-8DEA-A05C6487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40F29-3937-491F-8124-F80EF88B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5981C-95A5-4C57-8429-23B133B1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366EB-B00C-4774-8E83-0191E61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D4523-6FA7-401D-A81A-CAC38049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65D83-A0A8-409A-96FB-62236764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9D220-967B-4101-B747-00A3F471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B8BAE-A111-4A3A-9EFC-355FC8D1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CF289-5CEF-4DA4-A185-01A33A3D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FD670-3AE1-4319-AC4B-00876648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4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98FFD-84BC-42DD-BD4C-111EEF25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61089-94B2-4F5C-B4CF-FCF9B363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E4D5B-174B-4DCA-9F6D-8E3FA629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EB09F-1340-481C-BBBD-FD7297AB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2E615-4B9A-4B92-B95E-5FBE4F36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B9D09-5B08-4323-B7C2-CD6D7281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1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6CACE-909A-43C9-B50E-72B2A65E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359E2-A7D4-4B40-8224-C5234A606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353AC-70AF-4B03-B70E-FEC9BF97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D76A1-9026-4EB9-A0C9-2A26A876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96C65B-3764-4E14-82DB-6A351BF7F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8F08B4-857A-42C0-B952-45E5972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72675-27B0-4501-8655-50F1201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D782D3-DD73-4E0D-8271-5814AD8E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ECCB-B802-48F9-9E2A-C47CE88C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0CC04-EC4B-4C5E-B39D-655784E0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4A23B-19DC-41B0-8BA3-28E63A5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30D8E4-0B1F-48C5-B061-676CCD83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5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5DFD7-CFD9-4F8C-82B5-E7356194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CBCDD-7F65-4E01-ADBC-6DDAB69F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C9D3B-AC29-4D17-8B4D-9DA70469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6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520F9-6E29-4737-BD7C-33A6453F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2D07-81CE-4B46-944F-C91DA848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F5C5B-2069-4678-8214-ADBAD6F4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0C834-7C74-45A5-98C1-1421D5D1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7F508-39E8-4301-BDF9-98FA3E4D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6E7AB-E675-4F85-A0C0-9A9C00DB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6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C149F-5868-49C1-91F2-1CB9B36D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3FC876-BAC4-4436-90DF-CC41E463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3666E-5EE5-4C2F-8D4B-F86CB9FF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1BEA9-E939-462A-B0E3-B4F3693B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22FEC-B899-407A-BEA8-DC973BE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A8B78-412E-4DA7-949E-2E200DD0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4161B9-CEA5-48DE-A411-1E9430E4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B501B-5531-4160-BB38-FE6DD5AE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72B6C-46A6-497F-9B0F-42E24972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185B-1D4F-4B1D-A40E-B7CCC4B598C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AB7E6-960E-4D12-A3B1-0B69E81F9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800E9-958B-4C75-BFBF-7E28614C1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18D4-541A-47B4-9BAA-06E26306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C7EA7C-198B-4CF7-AAB8-DABBBE4B6A83}"/>
              </a:ext>
            </a:extLst>
          </p:cNvPr>
          <p:cNvSpPr txBox="1"/>
          <p:nvPr/>
        </p:nvSpPr>
        <p:spPr>
          <a:xfrm>
            <a:off x="695107" y="860945"/>
            <a:ext cx="52450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html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745C54-19FF-4340-889C-F0F3468A0E4F}"/>
              </a:ext>
            </a:extLst>
          </p:cNvPr>
          <p:cNvSpPr txBox="1"/>
          <p:nvPr/>
        </p:nvSpPr>
        <p:spPr>
          <a:xfrm>
            <a:off x="1531704" y="364638"/>
            <a:ext cx="524503" cy="276999"/>
          </a:xfrm>
          <a:prstGeom prst="rect">
            <a:avLst/>
          </a:prstGeom>
          <a:solidFill>
            <a:srgbClr val="FFF2CC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head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FC149-F450-4124-B50A-88106F67FEFE}"/>
              </a:ext>
            </a:extLst>
          </p:cNvPr>
          <p:cNvSpPr txBox="1"/>
          <p:nvPr/>
        </p:nvSpPr>
        <p:spPr>
          <a:xfrm>
            <a:off x="1531704" y="1371870"/>
            <a:ext cx="524503" cy="276999"/>
          </a:xfrm>
          <a:prstGeom prst="rect">
            <a:avLst/>
          </a:prstGeom>
          <a:solidFill>
            <a:srgbClr val="FFF2CC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body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1DA640-AA76-4977-A913-EB28586970B7}"/>
              </a:ext>
            </a:extLst>
          </p:cNvPr>
          <p:cNvSpPr txBox="1"/>
          <p:nvPr/>
        </p:nvSpPr>
        <p:spPr>
          <a:xfrm>
            <a:off x="2335829" y="196131"/>
            <a:ext cx="52450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meta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EF0C5C-8D3A-4310-A811-15C471E95CAC}"/>
              </a:ext>
            </a:extLst>
          </p:cNvPr>
          <p:cNvSpPr txBox="1"/>
          <p:nvPr/>
        </p:nvSpPr>
        <p:spPr>
          <a:xfrm>
            <a:off x="2335829" y="553938"/>
            <a:ext cx="60946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title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963DDA5-68AF-498F-B8D3-D65F9A14468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219610" y="503138"/>
            <a:ext cx="312094" cy="4963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01B2A1F-7648-43A9-9AA4-D4253DD6D0F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56207" y="334631"/>
            <a:ext cx="279622" cy="1685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FCFBB0FE-F6FF-4FE7-9FD7-19E54F65AB8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56207" y="503138"/>
            <a:ext cx="279622" cy="189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6E8CF74F-F949-4987-9847-685873F4AAA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219610" y="999445"/>
            <a:ext cx="312094" cy="5109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6F1ACC9-D3B0-4A0D-919A-1DB1560C1130}"/>
              </a:ext>
            </a:extLst>
          </p:cNvPr>
          <p:cNvSpPr txBox="1"/>
          <p:nvPr/>
        </p:nvSpPr>
        <p:spPr>
          <a:xfrm>
            <a:off x="2417969" y="1032154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4CDAFC-230D-494C-AA85-E0E8FE93A4D7}"/>
              </a:ext>
            </a:extLst>
          </p:cNvPr>
          <p:cNvSpPr txBox="1"/>
          <p:nvPr/>
        </p:nvSpPr>
        <p:spPr>
          <a:xfrm>
            <a:off x="2417969" y="2289842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00B5666-54D5-40A7-812B-9B6471D33328}"/>
              </a:ext>
            </a:extLst>
          </p:cNvPr>
          <p:cNvSpPr txBox="1"/>
          <p:nvPr/>
        </p:nvSpPr>
        <p:spPr>
          <a:xfrm>
            <a:off x="2417969" y="4254825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49DF4B3A-0DD7-4589-8BE7-0AD97FD4B4D8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2056207" y="1170654"/>
            <a:ext cx="361762" cy="3397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9D43C0A0-84DB-4661-A3AA-027FCB1583E9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2056207" y="1510370"/>
            <a:ext cx="361762" cy="9179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F61F1E5-835E-46B6-8F21-AECD8C70738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056207" y="1510370"/>
            <a:ext cx="361762" cy="28829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53E8F7C-B556-4896-9EDE-B30772D5DA43}"/>
              </a:ext>
            </a:extLst>
          </p:cNvPr>
          <p:cNvSpPr txBox="1"/>
          <p:nvPr/>
        </p:nvSpPr>
        <p:spPr>
          <a:xfrm>
            <a:off x="3284765" y="1038196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p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24355FB-667B-49AB-AB17-1D403090E888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2857513" y="1170654"/>
            <a:ext cx="427252" cy="60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78F071E-2648-4137-89ED-EA7120E2A223}"/>
              </a:ext>
            </a:extLst>
          </p:cNvPr>
          <p:cNvSpPr txBox="1"/>
          <p:nvPr/>
        </p:nvSpPr>
        <p:spPr>
          <a:xfrm>
            <a:off x="3284765" y="1433045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p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17ECC-20E2-46F4-B38D-675A0AAB56F0}"/>
              </a:ext>
            </a:extLst>
          </p:cNvPr>
          <p:cNvSpPr txBox="1"/>
          <p:nvPr/>
        </p:nvSpPr>
        <p:spPr>
          <a:xfrm>
            <a:off x="3284765" y="1766631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p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FB6C2F-F465-4CA7-BBBE-A2748D301A00}"/>
              </a:ext>
            </a:extLst>
          </p:cNvPr>
          <p:cNvSpPr txBox="1"/>
          <p:nvPr/>
        </p:nvSpPr>
        <p:spPr>
          <a:xfrm>
            <a:off x="3284765" y="2097421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p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4983917-30E1-4284-9FAD-2927B018B0EA}"/>
              </a:ext>
            </a:extLst>
          </p:cNvPr>
          <p:cNvSpPr txBox="1"/>
          <p:nvPr/>
        </p:nvSpPr>
        <p:spPr>
          <a:xfrm>
            <a:off x="3284765" y="2428211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p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31E01C-7DD1-4D6C-BFD1-0A3C1175BC8B}"/>
              </a:ext>
            </a:extLst>
          </p:cNvPr>
          <p:cNvSpPr txBox="1"/>
          <p:nvPr/>
        </p:nvSpPr>
        <p:spPr>
          <a:xfrm>
            <a:off x="3284765" y="2771852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17B477-BF3B-4436-B728-AEAD7F9431D8}"/>
              </a:ext>
            </a:extLst>
          </p:cNvPr>
          <p:cNvSpPr txBox="1"/>
          <p:nvPr/>
        </p:nvSpPr>
        <p:spPr>
          <a:xfrm>
            <a:off x="3284765" y="3096224"/>
            <a:ext cx="26962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7D35FF4-A86B-4A60-BF41-5ACCD858D62F}"/>
              </a:ext>
            </a:extLst>
          </p:cNvPr>
          <p:cNvSpPr txBox="1"/>
          <p:nvPr/>
        </p:nvSpPr>
        <p:spPr>
          <a:xfrm>
            <a:off x="3284765" y="3420596"/>
            <a:ext cx="44301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img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1A92599D-337D-42B3-9E1F-96C9C7D0A2C6}"/>
              </a:ext>
            </a:extLst>
          </p:cNvPr>
          <p:cNvCxnSpPr>
            <a:cxnSpLocks/>
            <a:stCxn id="28" idx="3"/>
            <a:endCxn id="46" idx="1"/>
          </p:cNvCxnSpPr>
          <p:nvPr/>
        </p:nvCxnSpPr>
        <p:spPr>
          <a:xfrm flipV="1">
            <a:off x="2857513" y="1571545"/>
            <a:ext cx="427252" cy="8567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1F333F7-76DE-40AC-BADB-70ACD2DDB640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 flipV="1">
            <a:off x="2857513" y="1905131"/>
            <a:ext cx="427252" cy="5232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CE65D810-135A-45D4-A371-297E55249C41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 flipV="1">
            <a:off x="2857513" y="2235921"/>
            <a:ext cx="427252" cy="192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C75BB323-B547-4A4E-AA0F-55426980BC2C}"/>
              </a:ext>
            </a:extLst>
          </p:cNvPr>
          <p:cNvCxnSpPr>
            <a:cxnSpLocks/>
            <a:stCxn id="28" idx="3"/>
            <a:endCxn id="49" idx="1"/>
          </p:cNvCxnSpPr>
          <p:nvPr/>
        </p:nvCxnSpPr>
        <p:spPr>
          <a:xfrm>
            <a:off x="2857513" y="2428342"/>
            <a:ext cx="427252" cy="1383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C908EFBA-8EE6-4750-A448-2A2EB03F9BC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2857513" y="2428342"/>
            <a:ext cx="427252" cy="4820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CD51A51-0587-4BBA-B313-E029BCCAD96D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2857513" y="2428342"/>
            <a:ext cx="427252" cy="8063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DD29F295-1033-4526-BE18-3B45856C01F9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2857513" y="2428342"/>
            <a:ext cx="427252" cy="11307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6AC5758-95B5-456C-9FF6-B5A05AA1FC9E}"/>
              </a:ext>
            </a:extLst>
          </p:cNvPr>
          <p:cNvSpPr txBox="1"/>
          <p:nvPr/>
        </p:nvSpPr>
        <p:spPr>
          <a:xfrm>
            <a:off x="3724309" y="2771852"/>
            <a:ext cx="528974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span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B09C28B-F267-4B74-B6BC-587A549DDBBD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554391" y="2910352"/>
            <a:ext cx="16991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F9B5D8C-A3B3-4027-828A-B8A02E6B085B}"/>
              </a:ext>
            </a:extLst>
          </p:cNvPr>
          <p:cNvSpPr txBox="1"/>
          <p:nvPr/>
        </p:nvSpPr>
        <p:spPr>
          <a:xfrm>
            <a:off x="3284764" y="4249159"/>
            <a:ext cx="43954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1DB42F92-D6E4-4443-B209-98D6C6A9201F}"/>
              </a:ext>
            </a:extLst>
          </p:cNvPr>
          <p:cNvSpPr txBox="1"/>
          <p:nvPr/>
        </p:nvSpPr>
        <p:spPr>
          <a:xfrm>
            <a:off x="3284764" y="6123556"/>
            <a:ext cx="36956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ul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E2AEE86-E433-4FBC-A15C-DB43E1927CC5}"/>
              </a:ext>
            </a:extLst>
          </p:cNvPr>
          <p:cNvSpPr txBox="1"/>
          <p:nvPr/>
        </p:nvSpPr>
        <p:spPr>
          <a:xfrm>
            <a:off x="4025977" y="4777072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CEB5B840-7362-4661-AD26-B81958A60FD7}"/>
              </a:ext>
            </a:extLst>
          </p:cNvPr>
          <p:cNvSpPr txBox="1"/>
          <p:nvPr/>
        </p:nvSpPr>
        <p:spPr>
          <a:xfrm>
            <a:off x="4783626" y="4777072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88696F3-5ADF-4F59-B1A3-190DDC4D7A77}"/>
              </a:ext>
            </a:extLst>
          </p:cNvPr>
          <p:cNvSpPr txBox="1"/>
          <p:nvPr/>
        </p:nvSpPr>
        <p:spPr>
          <a:xfrm>
            <a:off x="4025977" y="5163571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B49FF35-5E5C-4DF3-83E5-41B5E5B95CEC}"/>
              </a:ext>
            </a:extLst>
          </p:cNvPr>
          <p:cNvSpPr txBox="1"/>
          <p:nvPr/>
        </p:nvSpPr>
        <p:spPr>
          <a:xfrm>
            <a:off x="4783626" y="5163571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B3FB732-323F-42D4-9EC2-95FB04568FC8}"/>
              </a:ext>
            </a:extLst>
          </p:cNvPr>
          <p:cNvSpPr txBox="1"/>
          <p:nvPr/>
        </p:nvSpPr>
        <p:spPr>
          <a:xfrm>
            <a:off x="4025977" y="5550070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42224EF-81A7-4EFA-9506-1EA61CFEA2BA}"/>
              </a:ext>
            </a:extLst>
          </p:cNvPr>
          <p:cNvSpPr txBox="1"/>
          <p:nvPr/>
        </p:nvSpPr>
        <p:spPr>
          <a:xfrm>
            <a:off x="4783626" y="5550070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67268CE-83A5-4789-8B22-D7384527C9AB}"/>
              </a:ext>
            </a:extLst>
          </p:cNvPr>
          <p:cNvSpPr txBox="1"/>
          <p:nvPr/>
        </p:nvSpPr>
        <p:spPr>
          <a:xfrm>
            <a:off x="4025977" y="5936569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4D0025-10E8-45FB-8B8B-C086EDE86EDE}"/>
              </a:ext>
            </a:extLst>
          </p:cNvPr>
          <p:cNvSpPr txBox="1"/>
          <p:nvPr/>
        </p:nvSpPr>
        <p:spPr>
          <a:xfrm>
            <a:off x="4783626" y="5936569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B38F389-CB2C-4A0F-ACA4-FE4A59A05AB5}"/>
              </a:ext>
            </a:extLst>
          </p:cNvPr>
          <p:cNvSpPr txBox="1"/>
          <p:nvPr/>
        </p:nvSpPr>
        <p:spPr>
          <a:xfrm>
            <a:off x="6278512" y="7621065"/>
            <a:ext cx="4317141" cy="3813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03E8C0D-32CF-4426-8C92-5166E5540B81}"/>
              </a:ext>
            </a:extLst>
          </p:cNvPr>
          <p:cNvSpPr txBox="1"/>
          <p:nvPr/>
        </p:nvSpPr>
        <p:spPr>
          <a:xfrm>
            <a:off x="4025977" y="6323068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C21F841-F7B9-4F3A-819F-06D08F8F661C}"/>
              </a:ext>
            </a:extLst>
          </p:cNvPr>
          <p:cNvSpPr txBox="1"/>
          <p:nvPr/>
        </p:nvSpPr>
        <p:spPr>
          <a:xfrm>
            <a:off x="4783626" y="6323068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2B3A17F-0F3D-45A5-9B37-BB42380CC99F}"/>
              </a:ext>
            </a:extLst>
          </p:cNvPr>
          <p:cNvSpPr txBox="1"/>
          <p:nvPr/>
        </p:nvSpPr>
        <p:spPr>
          <a:xfrm>
            <a:off x="4025977" y="6709567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C652AF4-3032-4320-870A-CDD8140DFA9D}"/>
              </a:ext>
            </a:extLst>
          </p:cNvPr>
          <p:cNvSpPr txBox="1"/>
          <p:nvPr/>
        </p:nvSpPr>
        <p:spPr>
          <a:xfrm>
            <a:off x="4783626" y="6709567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b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D4385009-4046-45A0-A0E5-43C91F62B585}"/>
              </a:ext>
            </a:extLst>
          </p:cNvPr>
          <p:cNvSpPr txBox="1"/>
          <p:nvPr/>
        </p:nvSpPr>
        <p:spPr>
          <a:xfrm>
            <a:off x="4025977" y="7096066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4CBBC5D-3392-41C7-9420-EFD95BDBF3D4}"/>
              </a:ext>
            </a:extLst>
          </p:cNvPr>
          <p:cNvSpPr txBox="1"/>
          <p:nvPr/>
        </p:nvSpPr>
        <p:spPr>
          <a:xfrm>
            <a:off x="4783626" y="7096066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FCC62B5-8B44-4D40-B57F-108FA7E2775C}"/>
              </a:ext>
            </a:extLst>
          </p:cNvPr>
          <p:cNvSpPr txBox="1"/>
          <p:nvPr/>
        </p:nvSpPr>
        <p:spPr>
          <a:xfrm>
            <a:off x="4025977" y="7482565"/>
            <a:ext cx="369562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li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78E2D45-E6FB-4B47-8B4B-C9E7D84BDD42}"/>
              </a:ext>
            </a:extLst>
          </p:cNvPr>
          <p:cNvSpPr txBox="1"/>
          <p:nvPr/>
        </p:nvSpPr>
        <p:spPr>
          <a:xfrm>
            <a:off x="4783626" y="7482565"/>
            <a:ext cx="269626" cy="276999"/>
          </a:xfrm>
          <a:prstGeom prst="rect">
            <a:avLst/>
          </a:prstGeom>
          <a:solidFill>
            <a:srgbClr val="F0DCED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a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42D58E-155F-4A7B-A158-9859A94AFB7C}"/>
              </a:ext>
            </a:extLst>
          </p:cNvPr>
          <p:cNvCxnSpPr>
            <a:cxnSpLocks/>
            <a:stCxn id="189" idx="3"/>
            <a:endCxn id="192" idx="1"/>
          </p:cNvCxnSpPr>
          <p:nvPr/>
        </p:nvCxnSpPr>
        <p:spPr>
          <a:xfrm>
            <a:off x="4395539" y="4915572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D656B0AB-D5E2-4BB2-9642-4BE6B78B5F08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>
            <a:off x="4395539" y="5302071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0D9848F0-AC27-4F25-AE55-B9C5B8F109B5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4395539" y="5688570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D3DAF203-6636-4D1A-9EEC-D2E0FF522EA1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4395539" y="6075069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123B4522-0A35-4C7E-B37E-727FC9CF4011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>
            <a:off x="4395539" y="6461568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5EC5C00-7743-4170-BC71-CDF0F500F9DD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>
            <a:off x="4395539" y="6848067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1595E3DC-B022-4B2E-B3DA-6893DA2683DB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>
            <a:off x="4395539" y="7234566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8E48DFD5-D025-4708-9110-8ED0486D06C1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>
            <a:off x="4395539" y="7621065"/>
            <a:ext cx="3880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连接符: 曲线 238">
            <a:extLst>
              <a:ext uri="{FF2B5EF4-FFF2-40B4-BE49-F238E27FC236}">
                <a16:creationId xmlns:a16="http://schemas.microsoft.com/office/drawing/2014/main" id="{B3B2C690-5CB4-4CC4-AB24-AF467C41015D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 flipV="1">
            <a:off x="3654326" y="4915572"/>
            <a:ext cx="371651" cy="13464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曲线 241">
            <a:extLst>
              <a:ext uri="{FF2B5EF4-FFF2-40B4-BE49-F238E27FC236}">
                <a16:creationId xmlns:a16="http://schemas.microsoft.com/office/drawing/2014/main" id="{696BAD81-3EA7-402B-9C32-ACF01DBEDAA4}"/>
              </a:ext>
            </a:extLst>
          </p:cNvPr>
          <p:cNvCxnSpPr>
            <a:cxnSpLocks/>
            <a:stCxn id="187" idx="3"/>
            <a:endCxn id="193" idx="1"/>
          </p:cNvCxnSpPr>
          <p:nvPr/>
        </p:nvCxnSpPr>
        <p:spPr>
          <a:xfrm flipV="1">
            <a:off x="3654326" y="5302071"/>
            <a:ext cx="371651" cy="9599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曲线 245">
            <a:extLst>
              <a:ext uri="{FF2B5EF4-FFF2-40B4-BE49-F238E27FC236}">
                <a16:creationId xmlns:a16="http://schemas.microsoft.com/office/drawing/2014/main" id="{07F9F0EF-F707-4974-96D9-E15F58D00C05}"/>
              </a:ext>
            </a:extLst>
          </p:cNvPr>
          <p:cNvCxnSpPr>
            <a:cxnSpLocks/>
            <a:stCxn id="187" idx="3"/>
            <a:endCxn id="195" idx="1"/>
          </p:cNvCxnSpPr>
          <p:nvPr/>
        </p:nvCxnSpPr>
        <p:spPr>
          <a:xfrm flipV="1">
            <a:off x="3654326" y="5688570"/>
            <a:ext cx="371651" cy="5734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连接符: 曲线 248">
            <a:extLst>
              <a:ext uri="{FF2B5EF4-FFF2-40B4-BE49-F238E27FC236}">
                <a16:creationId xmlns:a16="http://schemas.microsoft.com/office/drawing/2014/main" id="{5F9F1A04-0F8C-499D-A0B3-4CD60EBC74BA}"/>
              </a:ext>
            </a:extLst>
          </p:cNvPr>
          <p:cNvCxnSpPr>
            <a:cxnSpLocks/>
            <a:stCxn id="187" idx="3"/>
            <a:endCxn id="197" idx="1"/>
          </p:cNvCxnSpPr>
          <p:nvPr/>
        </p:nvCxnSpPr>
        <p:spPr>
          <a:xfrm flipV="1">
            <a:off x="3654326" y="6075069"/>
            <a:ext cx="371651" cy="1869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>
            <a:extLst>
              <a:ext uri="{FF2B5EF4-FFF2-40B4-BE49-F238E27FC236}">
                <a16:creationId xmlns:a16="http://schemas.microsoft.com/office/drawing/2014/main" id="{26ABB067-DBF4-46A4-837E-D7632CC0F4A1}"/>
              </a:ext>
            </a:extLst>
          </p:cNvPr>
          <p:cNvCxnSpPr>
            <a:cxnSpLocks/>
            <a:stCxn id="187" idx="3"/>
            <a:endCxn id="207" idx="1"/>
          </p:cNvCxnSpPr>
          <p:nvPr/>
        </p:nvCxnSpPr>
        <p:spPr>
          <a:xfrm>
            <a:off x="3654326" y="6262056"/>
            <a:ext cx="371651" cy="1995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584A2C25-9B1D-4EBA-B0DE-95B1AB535412}"/>
              </a:ext>
            </a:extLst>
          </p:cNvPr>
          <p:cNvCxnSpPr>
            <a:cxnSpLocks/>
            <a:stCxn id="187" idx="3"/>
            <a:endCxn id="209" idx="1"/>
          </p:cNvCxnSpPr>
          <p:nvPr/>
        </p:nvCxnSpPr>
        <p:spPr>
          <a:xfrm>
            <a:off x="3654326" y="6262056"/>
            <a:ext cx="371651" cy="5860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16A74F0A-1E82-474E-B11C-F257D0830697}"/>
              </a:ext>
            </a:extLst>
          </p:cNvPr>
          <p:cNvCxnSpPr>
            <a:cxnSpLocks/>
            <a:stCxn id="187" idx="3"/>
            <a:endCxn id="211" idx="1"/>
          </p:cNvCxnSpPr>
          <p:nvPr/>
        </p:nvCxnSpPr>
        <p:spPr>
          <a:xfrm>
            <a:off x="3654326" y="6262056"/>
            <a:ext cx="371651" cy="9725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连接符: 曲线 260">
            <a:extLst>
              <a:ext uri="{FF2B5EF4-FFF2-40B4-BE49-F238E27FC236}">
                <a16:creationId xmlns:a16="http://schemas.microsoft.com/office/drawing/2014/main" id="{B0FC44AE-FF00-48FA-AA03-6F638E38DD79}"/>
              </a:ext>
            </a:extLst>
          </p:cNvPr>
          <p:cNvCxnSpPr>
            <a:cxnSpLocks/>
            <a:stCxn id="187" idx="3"/>
            <a:endCxn id="213" idx="1"/>
          </p:cNvCxnSpPr>
          <p:nvPr/>
        </p:nvCxnSpPr>
        <p:spPr>
          <a:xfrm>
            <a:off x="3654326" y="6262056"/>
            <a:ext cx="371651" cy="135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69B0DAD-D657-4B6B-BBE5-15F38DEE00F5}"/>
              </a:ext>
            </a:extLst>
          </p:cNvPr>
          <p:cNvCxnSpPr>
            <a:cxnSpLocks/>
            <a:stCxn id="29" idx="3"/>
            <a:endCxn id="186" idx="1"/>
          </p:cNvCxnSpPr>
          <p:nvPr/>
        </p:nvCxnSpPr>
        <p:spPr>
          <a:xfrm flipV="1">
            <a:off x="2857513" y="4387659"/>
            <a:ext cx="427251" cy="56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连接符: 曲线 266">
            <a:extLst>
              <a:ext uri="{FF2B5EF4-FFF2-40B4-BE49-F238E27FC236}">
                <a16:creationId xmlns:a16="http://schemas.microsoft.com/office/drawing/2014/main" id="{F2D009E7-520A-4DCA-A98B-5199342ACEFA}"/>
              </a:ext>
            </a:extLst>
          </p:cNvPr>
          <p:cNvCxnSpPr>
            <a:cxnSpLocks/>
            <a:stCxn id="29" idx="3"/>
            <a:endCxn id="187" idx="1"/>
          </p:cNvCxnSpPr>
          <p:nvPr/>
        </p:nvCxnSpPr>
        <p:spPr>
          <a:xfrm>
            <a:off x="2857513" y="4393325"/>
            <a:ext cx="427251" cy="18687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E11433EA-28A1-4F16-81B2-4137ED38B3E6}"/>
              </a:ext>
            </a:extLst>
          </p:cNvPr>
          <p:cNvSpPr txBox="1"/>
          <p:nvPr/>
        </p:nvSpPr>
        <p:spPr>
          <a:xfrm>
            <a:off x="4031776" y="4249158"/>
            <a:ext cx="443014" cy="276999"/>
          </a:xfrm>
          <a:prstGeom prst="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img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1098D11-6E75-4E46-B19D-3050662EE7F9}"/>
              </a:ext>
            </a:extLst>
          </p:cNvPr>
          <p:cNvCxnSpPr>
            <a:cxnSpLocks/>
            <a:stCxn id="186" idx="3"/>
            <a:endCxn id="277" idx="1"/>
          </p:cNvCxnSpPr>
          <p:nvPr/>
        </p:nvCxnSpPr>
        <p:spPr>
          <a:xfrm flipV="1">
            <a:off x="3724308" y="4387658"/>
            <a:ext cx="30746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142F4CF6-C525-4B9D-84FD-74D28D78C92B}"/>
              </a:ext>
            </a:extLst>
          </p:cNvPr>
          <p:cNvSpPr txBox="1"/>
          <p:nvPr/>
        </p:nvSpPr>
        <p:spPr>
          <a:xfrm>
            <a:off x="5232590" y="260512"/>
            <a:ext cx="52450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html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3A1BD744-6082-42C9-94E5-A42DED136DDA}"/>
              </a:ext>
            </a:extLst>
          </p:cNvPr>
          <p:cNvSpPr txBox="1"/>
          <p:nvPr/>
        </p:nvSpPr>
        <p:spPr>
          <a:xfrm>
            <a:off x="6016260" y="260511"/>
            <a:ext cx="524503" cy="276999"/>
          </a:xfrm>
          <a:prstGeom prst="rect">
            <a:avLst/>
          </a:prstGeom>
          <a:solidFill>
            <a:srgbClr val="FFF2CC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head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0AB5634D-F382-4ADB-900E-236AA1F78239}"/>
              </a:ext>
            </a:extLst>
          </p:cNvPr>
          <p:cNvSpPr txBox="1"/>
          <p:nvPr/>
        </p:nvSpPr>
        <p:spPr>
          <a:xfrm>
            <a:off x="6799930" y="267416"/>
            <a:ext cx="60946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title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4D93968-B66B-4C73-9D2C-6E8D41C154FD}"/>
              </a:ext>
            </a:extLst>
          </p:cNvPr>
          <p:cNvCxnSpPr>
            <a:cxnSpLocks/>
            <a:stCxn id="289" idx="3"/>
            <a:endCxn id="290" idx="1"/>
          </p:cNvCxnSpPr>
          <p:nvPr/>
        </p:nvCxnSpPr>
        <p:spPr>
          <a:xfrm flipV="1">
            <a:off x="5757093" y="399011"/>
            <a:ext cx="259167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58837084-D114-4984-B05E-523428AF563D}"/>
              </a:ext>
            </a:extLst>
          </p:cNvPr>
          <p:cNvCxnSpPr>
            <a:cxnSpLocks/>
            <a:stCxn id="290" idx="3"/>
            <a:endCxn id="291" idx="1"/>
          </p:cNvCxnSpPr>
          <p:nvPr/>
        </p:nvCxnSpPr>
        <p:spPr>
          <a:xfrm>
            <a:off x="6540763" y="399011"/>
            <a:ext cx="259167" cy="69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D5D1309C-6894-41A4-89E8-94D87F513AAD}"/>
              </a:ext>
            </a:extLst>
          </p:cNvPr>
          <p:cNvSpPr txBox="1"/>
          <p:nvPr/>
        </p:nvSpPr>
        <p:spPr>
          <a:xfrm>
            <a:off x="5232590" y="899587"/>
            <a:ext cx="52450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html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C484A5A5-F498-4E2D-A305-45B077758BF3}"/>
              </a:ext>
            </a:extLst>
          </p:cNvPr>
          <p:cNvSpPr txBox="1"/>
          <p:nvPr/>
        </p:nvSpPr>
        <p:spPr>
          <a:xfrm>
            <a:off x="6019345" y="899588"/>
            <a:ext cx="524503" cy="276999"/>
          </a:xfrm>
          <a:prstGeom prst="rect">
            <a:avLst/>
          </a:prstGeom>
          <a:solidFill>
            <a:srgbClr val="FFF2CC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body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28" name="连接符: 曲线 327">
            <a:extLst>
              <a:ext uri="{FF2B5EF4-FFF2-40B4-BE49-F238E27FC236}">
                <a16:creationId xmlns:a16="http://schemas.microsoft.com/office/drawing/2014/main" id="{D25407D4-9FDA-41B4-954F-0CA26DD49B36}"/>
              </a:ext>
            </a:extLst>
          </p:cNvPr>
          <p:cNvCxnSpPr>
            <a:cxnSpLocks/>
            <a:stCxn id="326" idx="3"/>
            <a:endCxn id="327" idx="1"/>
          </p:cNvCxnSpPr>
          <p:nvPr/>
        </p:nvCxnSpPr>
        <p:spPr>
          <a:xfrm>
            <a:off x="5757093" y="1038087"/>
            <a:ext cx="262252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文本框 329">
            <a:extLst>
              <a:ext uri="{FF2B5EF4-FFF2-40B4-BE49-F238E27FC236}">
                <a16:creationId xmlns:a16="http://schemas.microsoft.com/office/drawing/2014/main" id="{66FBC02C-E20E-4FB7-BC7A-DBF874D72EBC}"/>
              </a:ext>
            </a:extLst>
          </p:cNvPr>
          <p:cNvSpPr txBox="1"/>
          <p:nvPr/>
        </p:nvSpPr>
        <p:spPr>
          <a:xfrm>
            <a:off x="6932124" y="898858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CC6C7FF6-C95F-4DEA-AF39-677C34B1B197}"/>
              </a:ext>
            </a:extLst>
          </p:cNvPr>
          <p:cNvSpPr txBox="1"/>
          <p:nvPr/>
        </p:nvSpPr>
        <p:spPr>
          <a:xfrm>
            <a:off x="6932124" y="1433045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33" name="连接符: 曲线 332">
            <a:extLst>
              <a:ext uri="{FF2B5EF4-FFF2-40B4-BE49-F238E27FC236}">
                <a16:creationId xmlns:a16="http://schemas.microsoft.com/office/drawing/2014/main" id="{DA2A636F-F668-440F-BD34-B8D02B8C8C76}"/>
              </a:ext>
            </a:extLst>
          </p:cNvPr>
          <p:cNvCxnSpPr>
            <a:cxnSpLocks/>
            <a:stCxn id="327" idx="3"/>
            <a:endCxn id="330" idx="1"/>
          </p:cNvCxnSpPr>
          <p:nvPr/>
        </p:nvCxnSpPr>
        <p:spPr>
          <a:xfrm flipV="1">
            <a:off x="6543848" y="1037358"/>
            <a:ext cx="388276" cy="7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连接符: 曲线 333">
            <a:extLst>
              <a:ext uri="{FF2B5EF4-FFF2-40B4-BE49-F238E27FC236}">
                <a16:creationId xmlns:a16="http://schemas.microsoft.com/office/drawing/2014/main" id="{6873B0F4-B92C-462A-8DE3-56C96029E0A0}"/>
              </a:ext>
            </a:extLst>
          </p:cNvPr>
          <p:cNvCxnSpPr>
            <a:cxnSpLocks/>
            <a:stCxn id="327" idx="3"/>
            <a:endCxn id="331" idx="1"/>
          </p:cNvCxnSpPr>
          <p:nvPr/>
        </p:nvCxnSpPr>
        <p:spPr>
          <a:xfrm>
            <a:off x="6543848" y="1038088"/>
            <a:ext cx="388276" cy="5334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>
            <a:extLst>
              <a:ext uri="{FF2B5EF4-FFF2-40B4-BE49-F238E27FC236}">
                <a16:creationId xmlns:a16="http://schemas.microsoft.com/office/drawing/2014/main" id="{6915988B-A74D-4A5D-9B60-E83222835C53}"/>
              </a:ext>
            </a:extLst>
          </p:cNvPr>
          <p:cNvSpPr txBox="1"/>
          <p:nvPr/>
        </p:nvSpPr>
        <p:spPr>
          <a:xfrm>
            <a:off x="7759944" y="1433045"/>
            <a:ext cx="43954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D2022623-8DAE-45B0-A118-D9B6F43987BC}"/>
              </a:ext>
            </a:extLst>
          </p:cNvPr>
          <p:cNvCxnSpPr>
            <a:cxnSpLocks/>
            <a:stCxn id="331" idx="3"/>
            <a:endCxn id="341" idx="1"/>
          </p:cNvCxnSpPr>
          <p:nvPr/>
        </p:nvCxnSpPr>
        <p:spPr>
          <a:xfrm>
            <a:off x="7371668" y="1571545"/>
            <a:ext cx="3882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本框 350">
            <a:extLst>
              <a:ext uri="{FF2B5EF4-FFF2-40B4-BE49-F238E27FC236}">
                <a16:creationId xmlns:a16="http://schemas.microsoft.com/office/drawing/2014/main" id="{57B596F4-B835-48A9-A03D-08DB5E7F0EBD}"/>
              </a:ext>
            </a:extLst>
          </p:cNvPr>
          <p:cNvSpPr txBox="1"/>
          <p:nvPr/>
        </p:nvSpPr>
        <p:spPr>
          <a:xfrm>
            <a:off x="8587764" y="1433045"/>
            <a:ext cx="43954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img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58F012E4-CBA6-4CF9-8B56-3B083322DC1D}"/>
              </a:ext>
            </a:extLst>
          </p:cNvPr>
          <p:cNvCxnSpPr>
            <a:cxnSpLocks/>
            <a:endCxn id="351" idx="1"/>
          </p:cNvCxnSpPr>
          <p:nvPr/>
        </p:nvCxnSpPr>
        <p:spPr>
          <a:xfrm>
            <a:off x="8199488" y="1571545"/>
            <a:ext cx="3882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>
            <a:extLst>
              <a:ext uri="{FF2B5EF4-FFF2-40B4-BE49-F238E27FC236}">
                <a16:creationId xmlns:a16="http://schemas.microsoft.com/office/drawing/2014/main" id="{CFC475B0-00E0-4F48-BE01-EEBF18D11D08}"/>
              </a:ext>
            </a:extLst>
          </p:cNvPr>
          <p:cNvSpPr txBox="1"/>
          <p:nvPr/>
        </p:nvSpPr>
        <p:spPr>
          <a:xfrm>
            <a:off x="7759944" y="899413"/>
            <a:ext cx="43954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img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DFB4070A-4E41-46A6-99B5-BEFEBD21303D}"/>
              </a:ext>
            </a:extLst>
          </p:cNvPr>
          <p:cNvCxnSpPr>
            <a:cxnSpLocks/>
            <a:endCxn id="353" idx="1"/>
          </p:cNvCxnSpPr>
          <p:nvPr/>
        </p:nvCxnSpPr>
        <p:spPr>
          <a:xfrm>
            <a:off x="7371668" y="1037913"/>
            <a:ext cx="3882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6A8F050C-89F5-41E8-A638-500E3D41E6B3}"/>
              </a:ext>
            </a:extLst>
          </p:cNvPr>
          <p:cNvSpPr txBox="1"/>
          <p:nvPr/>
        </p:nvSpPr>
        <p:spPr>
          <a:xfrm>
            <a:off x="5232590" y="2491624"/>
            <a:ext cx="52450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html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AFBEDC9A-9388-4A94-8600-2BE29D4689F2}"/>
              </a:ext>
            </a:extLst>
          </p:cNvPr>
          <p:cNvSpPr txBox="1"/>
          <p:nvPr/>
        </p:nvSpPr>
        <p:spPr>
          <a:xfrm>
            <a:off x="6019345" y="2491625"/>
            <a:ext cx="524503" cy="276999"/>
          </a:xfrm>
          <a:prstGeom prst="rect">
            <a:avLst/>
          </a:prstGeom>
          <a:solidFill>
            <a:srgbClr val="FFF2CC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body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58" name="连接符: 曲线 357">
            <a:extLst>
              <a:ext uri="{FF2B5EF4-FFF2-40B4-BE49-F238E27FC236}">
                <a16:creationId xmlns:a16="http://schemas.microsoft.com/office/drawing/2014/main" id="{19220B93-E6AB-4E99-921A-CF174F140651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>
            <a:off x="5757093" y="2630124"/>
            <a:ext cx="262252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文本框 358">
            <a:extLst>
              <a:ext uri="{FF2B5EF4-FFF2-40B4-BE49-F238E27FC236}">
                <a16:creationId xmlns:a16="http://schemas.microsoft.com/office/drawing/2014/main" id="{4A8FF283-C382-4543-B717-7FE676203410}"/>
              </a:ext>
            </a:extLst>
          </p:cNvPr>
          <p:cNvSpPr txBox="1"/>
          <p:nvPr/>
        </p:nvSpPr>
        <p:spPr>
          <a:xfrm>
            <a:off x="6932124" y="2490895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EE0D5205-4484-42F3-ADC7-8493DFD86B6A}"/>
              </a:ext>
            </a:extLst>
          </p:cNvPr>
          <p:cNvSpPr txBox="1"/>
          <p:nvPr/>
        </p:nvSpPr>
        <p:spPr>
          <a:xfrm>
            <a:off x="6932124" y="3025082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61" name="连接符: 曲线 360">
            <a:extLst>
              <a:ext uri="{FF2B5EF4-FFF2-40B4-BE49-F238E27FC236}">
                <a16:creationId xmlns:a16="http://schemas.microsoft.com/office/drawing/2014/main" id="{94C46070-9926-4CD3-86F8-A8F58C5C3F02}"/>
              </a:ext>
            </a:extLst>
          </p:cNvPr>
          <p:cNvCxnSpPr>
            <a:cxnSpLocks/>
            <a:stCxn id="357" idx="3"/>
            <a:endCxn id="359" idx="1"/>
          </p:cNvCxnSpPr>
          <p:nvPr/>
        </p:nvCxnSpPr>
        <p:spPr>
          <a:xfrm flipV="1">
            <a:off x="6543848" y="2629395"/>
            <a:ext cx="388276" cy="7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连接符: 曲线 361">
            <a:extLst>
              <a:ext uri="{FF2B5EF4-FFF2-40B4-BE49-F238E27FC236}">
                <a16:creationId xmlns:a16="http://schemas.microsoft.com/office/drawing/2014/main" id="{37C68468-91E9-4D36-A088-B34F5AC087DC}"/>
              </a:ext>
            </a:extLst>
          </p:cNvPr>
          <p:cNvCxnSpPr>
            <a:cxnSpLocks/>
            <a:stCxn id="357" idx="3"/>
            <a:endCxn id="360" idx="1"/>
          </p:cNvCxnSpPr>
          <p:nvPr/>
        </p:nvCxnSpPr>
        <p:spPr>
          <a:xfrm>
            <a:off x="6543848" y="2630125"/>
            <a:ext cx="388276" cy="5334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文本框 362">
            <a:extLst>
              <a:ext uri="{FF2B5EF4-FFF2-40B4-BE49-F238E27FC236}">
                <a16:creationId xmlns:a16="http://schemas.microsoft.com/office/drawing/2014/main" id="{65903ED8-9285-4B41-909F-AEA21AEF6A52}"/>
              </a:ext>
            </a:extLst>
          </p:cNvPr>
          <p:cNvSpPr txBox="1"/>
          <p:nvPr/>
        </p:nvSpPr>
        <p:spPr>
          <a:xfrm>
            <a:off x="6932124" y="1933728"/>
            <a:ext cx="4395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div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364" name="连接符: 曲线 363">
            <a:extLst>
              <a:ext uri="{FF2B5EF4-FFF2-40B4-BE49-F238E27FC236}">
                <a16:creationId xmlns:a16="http://schemas.microsoft.com/office/drawing/2014/main" id="{F484E87B-8BCE-4070-ABCC-1F646AB7A854}"/>
              </a:ext>
            </a:extLst>
          </p:cNvPr>
          <p:cNvCxnSpPr>
            <a:cxnSpLocks/>
            <a:stCxn id="357" idx="3"/>
            <a:endCxn id="363" idx="1"/>
          </p:cNvCxnSpPr>
          <p:nvPr/>
        </p:nvCxnSpPr>
        <p:spPr>
          <a:xfrm flipV="1">
            <a:off x="6543848" y="2072228"/>
            <a:ext cx="388276" cy="557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51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5</cp:revision>
  <dcterms:created xsi:type="dcterms:W3CDTF">2021-05-10T08:40:21Z</dcterms:created>
  <dcterms:modified xsi:type="dcterms:W3CDTF">2021-05-10T14:37:02Z</dcterms:modified>
</cp:coreProperties>
</file>