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7878"/>
    <a:srgbClr val="EBF1E9"/>
    <a:srgbClr val="70AD47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972E-B7AE-4323-9A9E-8E0108B33416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30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972E-B7AE-4323-9A9E-8E0108B33416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5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972E-B7AE-4323-9A9E-8E0108B33416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16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972E-B7AE-4323-9A9E-8E0108B33416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28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972E-B7AE-4323-9A9E-8E0108B33416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972E-B7AE-4323-9A9E-8E0108B33416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972E-B7AE-4323-9A9E-8E0108B33416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46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972E-B7AE-4323-9A9E-8E0108B33416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71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972E-B7AE-4323-9A9E-8E0108B33416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24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972E-B7AE-4323-9A9E-8E0108B33416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36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972E-B7AE-4323-9A9E-8E0108B33416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55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4972E-B7AE-4323-9A9E-8E0108B33416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01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0C4C912-C6F9-480B-9A98-8A941592F509}"/>
              </a:ext>
            </a:extLst>
          </p:cNvPr>
          <p:cNvSpPr/>
          <p:nvPr/>
        </p:nvSpPr>
        <p:spPr>
          <a:xfrm>
            <a:off x="291000" y="4100315"/>
            <a:ext cx="1530000" cy="360000"/>
          </a:xfrm>
          <a:prstGeom prst="roundRect">
            <a:avLst/>
          </a:prstGeom>
          <a:solidFill>
            <a:srgbClr val="FCE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6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EBB4577-A94F-47E9-9496-95178D2ADA60}"/>
              </a:ext>
            </a:extLst>
          </p:cNvPr>
          <p:cNvSpPr/>
          <p:nvPr/>
        </p:nvSpPr>
        <p:spPr>
          <a:xfrm>
            <a:off x="291000" y="3351542"/>
            <a:ext cx="1530000" cy="360000"/>
          </a:xfrm>
          <a:prstGeom prst="roundRect">
            <a:avLst/>
          </a:prstGeom>
          <a:solidFill>
            <a:srgbClr val="FFE2B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5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9F0C68B-7D52-4F87-8303-A2B4AF5B87A0}"/>
              </a:ext>
            </a:extLst>
          </p:cNvPr>
          <p:cNvSpPr/>
          <p:nvPr/>
        </p:nvSpPr>
        <p:spPr>
          <a:xfrm>
            <a:off x="291000" y="1854000"/>
            <a:ext cx="1530000" cy="360000"/>
          </a:xfrm>
          <a:prstGeom prst="roundRect">
            <a:avLst/>
          </a:prstGeom>
          <a:solidFill>
            <a:srgbClr val="C1E7F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4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FA98120-0F68-4636-B458-B335C46F77C5}"/>
              </a:ext>
            </a:extLst>
          </p:cNvPr>
          <p:cNvSpPr/>
          <p:nvPr/>
        </p:nvSpPr>
        <p:spPr>
          <a:xfrm>
            <a:off x="291000" y="2602771"/>
            <a:ext cx="1530000" cy="360000"/>
          </a:xfrm>
          <a:prstGeom prst="roundRect">
            <a:avLst/>
          </a:prstGeom>
          <a:solidFill>
            <a:srgbClr val="F1F3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 pitchFamily="34" charset="0"/>
              </a:rPr>
              <a:t>3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9BC2D58-C16E-4A3B-BB17-129E2EFFDD1E}"/>
              </a:ext>
            </a:extLst>
          </p:cNvPr>
          <p:cNvSpPr/>
          <p:nvPr/>
        </p:nvSpPr>
        <p:spPr>
          <a:xfrm>
            <a:off x="291000" y="1105229"/>
            <a:ext cx="1530000" cy="360000"/>
          </a:xfrm>
          <a:prstGeom prst="roundRect">
            <a:avLst/>
          </a:prstGeom>
          <a:solidFill>
            <a:srgbClr val="DADEE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2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C6AA76C-8B1C-41D6-922A-475224126222}"/>
              </a:ext>
            </a:extLst>
          </p:cNvPr>
          <p:cNvSpPr/>
          <p:nvPr/>
        </p:nvSpPr>
        <p:spPr>
          <a:xfrm>
            <a:off x="291000" y="356458"/>
            <a:ext cx="1530000" cy="360000"/>
          </a:xfrm>
          <a:prstGeom prst="roundRect">
            <a:avLst/>
          </a:prstGeom>
          <a:solidFill>
            <a:srgbClr val="CCE7C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1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13BF76B-446C-4A97-A317-31A5288D15A7}"/>
              </a:ext>
            </a:extLst>
          </p:cNvPr>
          <p:cNvSpPr/>
          <p:nvPr/>
        </p:nvSpPr>
        <p:spPr>
          <a:xfrm>
            <a:off x="2271000" y="356458"/>
            <a:ext cx="1530000" cy="360000"/>
          </a:xfrm>
          <a:prstGeom prst="roundRect">
            <a:avLst/>
          </a:prstGeom>
          <a:solidFill>
            <a:srgbClr val="CCE7C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你好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A2F3D6B-4E7A-4D36-886B-662590679CDE}"/>
              </a:ext>
            </a:extLst>
          </p:cNvPr>
          <p:cNvSpPr/>
          <p:nvPr/>
        </p:nvSpPr>
        <p:spPr>
          <a:xfrm>
            <a:off x="4251000" y="356458"/>
            <a:ext cx="1530000" cy="360000"/>
          </a:xfrm>
          <a:prstGeom prst="roundRect">
            <a:avLst/>
          </a:prstGeom>
          <a:solidFill>
            <a:srgbClr val="CCE7C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hello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graphicFrame>
        <p:nvGraphicFramePr>
          <p:cNvPr id="10" name="表格 22">
            <a:extLst>
              <a:ext uri="{FF2B5EF4-FFF2-40B4-BE49-F238E27FC236}">
                <a16:creationId xmlns:a16="http://schemas.microsoft.com/office/drawing/2014/main" id="{9917CF25-7922-4164-83D6-A7D40790B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473406"/>
              </p:ext>
            </p:extLst>
          </p:nvPr>
        </p:nvGraphicFramePr>
        <p:xfrm>
          <a:off x="3936000" y="2248502"/>
          <a:ext cx="1305000" cy="14630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35000">
                  <a:extLst>
                    <a:ext uri="{9D8B030D-6E8A-4147-A177-3AD203B41FA5}">
                      <a16:colId xmlns:a16="http://schemas.microsoft.com/office/drawing/2014/main" val="169088780"/>
                    </a:ext>
                  </a:extLst>
                </a:gridCol>
                <a:gridCol w="435000">
                  <a:extLst>
                    <a:ext uri="{9D8B030D-6E8A-4147-A177-3AD203B41FA5}">
                      <a16:colId xmlns:a16="http://schemas.microsoft.com/office/drawing/2014/main" val="3084083932"/>
                    </a:ext>
                  </a:extLst>
                </a:gridCol>
                <a:gridCol w="435000">
                  <a:extLst>
                    <a:ext uri="{9D8B030D-6E8A-4147-A177-3AD203B41FA5}">
                      <a16:colId xmlns:a16="http://schemas.microsoft.com/office/drawing/2014/main" val="4077435083"/>
                    </a:ext>
                  </a:extLst>
                </a:gridCol>
              </a:tblGrid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512520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482416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23286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602113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3A88609-9C96-4111-A438-01E6F10E2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674519"/>
              </p:ext>
            </p:extLst>
          </p:nvPr>
        </p:nvGraphicFramePr>
        <p:xfrm>
          <a:off x="2361000" y="2237040"/>
          <a:ext cx="1305000" cy="14630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35000">
                  <a:extLst>
                    <a:ext uri="{9D8B030D-6E8A-4147-A177-3AD203B41FA5}">
                      <a16:colId xmlns:a16="http://schemas.microsoft.com/office/drawing/2014/main" val="169088780"/>
                    </a:ext>
                  </a:extLst>
                </a:gridCol>
                <a:gridCol w="435000">
                  <a:extLst>
                    <a:ext uri="{9D8B030D-6E8A-4147-A177-3AD203B41FA5}">
                      <a16:colId xmlns:a16="http://schemas.microsoft.com/office/drawing/2014/main" val="3084083932"/>
                    </a:ext>
                  </a:extLst>
                </a:gridCol>
                <a:gridCol w="435000">
                  <a:extLst>
                    <a:ext uri="{9D8B030D-6E8A-4147-A177-3AD203B41FA5}">
                      <a16:colId xmlns:a16="http://schemas.microsoft.com/office/drawing/2014/main" val="4077435083"/>
                    </a:ext>
                  </a:extLst>
                </a:gridCol>
              </a:tblGrid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512520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482416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23286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602113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02FF876A-70FC-44A7-8A4A-D046B9021A83}"/>
              </a:ext>
            </a:extLst>
          </p:cNvPr>
          <p:cNvSpPr txBox="1"/>
          <p:nvPr/>
        </p:nvSpPr>
        <p:spPr>
          <a:xfrm>
            <a:off x="6816000" y="14652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文章</a:t>
            </a:r>
          </a:p>
        </p:txBody>
      </p:sp>
      <p:graphicFrame>
        <p:nvGraphicFramePr>
          <p:cNvPr id="14" name="表格 22">
            <a:extLst>
              <a:ext uri="{FF2B5EF4-FFF2-40B4-BE49-F238E27FC236}">
                <a16:creationId xmlns:a16="http://schemas.microsoft.com/office/drawing/2014/main" id="{D403CB42-8754-4CB7-8E51-D638395F3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048806"/>
              </p:ext>
            </p:extLst>
          </p:nvPr>
        </p:nvGraphicFramePr>
        <p:xfrm>
          <a:off x="7044227" y="2248502"/>
          <a:ext cx="1305000" cy="14630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35000">
                  <a:extLst>
                    <a:ext uri="{9D8B030D-6E8A-4147-A177-3AD203B41FA5}">
                      <a16:colId xmlns:a16="http://schemas.microsoft.com/office/drawing/2014/main" val="169088780"/>
                    </a:ext>
                  </a:extLst>
                </a:gridCol>
                <a:gridCol w="435000">
                  <a:extLst>
                    <a:ext uri="{9D8B030D-6E8A-4147-A177-3AD203B41FA5}">
                      <a16:colId xmlns:a16="http://schemas.microsoft.com/office/drawing/2014/main" val="3084083932"/>
                    </a:ext>
                  </a:extLst>
                </a:gridCol>
                <a:gridCol w="435000">
                  <a:extLst>
                    <a:ext uri="{9D8B030D-6E8A-4147-A177-3AD203B41FA5}">
                      <a16:colId xmlns:a16="http://schemas.microsoft.com/office/drawing/2014/main" val="4077435083"/>
                    </a:ext>
                  </a:extLst>
                </a:gridCol>
              </a:tblGrid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512520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482416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23286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602113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8450F34F-F623-4439-AD90-49D04E8DF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043732"/>
              </p:ext>
            </p:extLst>
          </p:nvPr>
        </p:nvGraphicFramePr>
        <p:xfrm>
          <a:off x="5497055" y="2231251"/>
          <a:ext cx="1305000" cy="146304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35000">
                  <a:extLst>
                    <a:ext uri="{9D8B030D-6E8A-4147-A177-3AD203B41FA5}">
                      <a16:colId xmlns:a16="http://schemas.microsoft.com/office/drawing/2014/main" val="169088780"/>
                    </a:ext>
                  </a:extLst>
                </a:gridCol>
                <a:gridCol w="435000">
                  <a:extLst>
                    <a:ext uri="{9D8B030D-6E8A-4147-A177-3AD203B41FA5}">
                      <a16:colId xmlns:a16="http://schemas.microsoft.com/office/drawing/2014/main" val="3084083932"/>
                    </a:ext>
                  </a:extLst>
                </a:gridCol>
                <a:gridCol w="435000">
                  <a:extLst>
                    <a:ext uri="{9D8B030D-6E8A-4147-A177-3AD203B41FA5}">
                      <a16:colId xmlns:a16="http://schemas.microsoft.com/office/drawing/2014/main" val="4077435083"/>
                    </a:ext>
                  </a:extLst>
                </a:gridCol>
              </a:tblGrid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0512520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8482416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2723286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6602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09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AA3D925B-E17C-4A31-A13A-3A3778736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90053"/>
              </p:ext>
            </p:extLst>
          </p:nvPr>
        </p:nvGraphicFramePr>
        <p:xfrm>
          <a:off x="2361000" y="594000"/>
          <a:ext cx="1305000" cy="14630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35000">
                  <a:extLst>
                    <a:ext uri="{9D8B030D-6E8A-4147-A177-3AD203B41FA5}">
                      <a16:colId xmlns:a16="http://schemas.microsoft.com/office/drawing/2014/main" val="169088780"/>
                    </a:ext>
                  </a:extLst>
                </a:gridCol>
                <a:gridCol w="435000">
                  <a:extLst>
                    <a:ext uri="{9D8B030D-6E8A-4147-A177-3AD203B41FA5}">
                      <a16:colId xmlns:a16="http://schemas.microsoft.com/office/drawing/2014/main" val="3084083932"/>
                    </a:ext>
                  </a:extLst>
                </a:gridCol>
                <a:gridCol w="435000">
                  <a:extLst>
                    <a:ext uri="{9D8B030D-6E8A-4147-A177-3AD203B41FA5}">
                      <a16:colId xmlns:a16="http://schemas.microsoft.com/office/drawing/2014/main" val="4077435083"/>
                    </a:ext>
                  </a:extLst>
                </a:gridCol>
              </a:tblGrid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512520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482416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23286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602113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93A0AD51-03E4-49D6-8CD7-0C820D4B6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740362"/>
              </p:ext>
            </p:extLst>
          </p:nvPr>
        </p:nvGraphicFramePr>
        <p:xfrm>
          <a:off x="2361000" y="2237040"/>
          <a:ext cx="1305000" cy="14630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35000">
                  <a:extLst>
                    <a:ext uri="{9D8B030D-6E8A-4147-A177-3AD203B41FA5}">
                      <a16:colId xmlns:a16="http://schemas.microsoft.com/office/drawing/2014/main" val="169088780"/>
                    </a:ext>
                  </a:extLst>
                </a:gridCol>
                <a:gridCol w="435000">
                  <a:extLst>
                    <a:ext uri="{9D8B030D-6E8A-4147-A177-3AD203B41FA5}">
                      <a16:colId xmlns:a16="http://schemas.microsoft.com/office/drawing/2014/main" val="3084083932"/>
                    </a:ext>
                  </a:extLst>
                </a:gridCol>
                <a:gridCol w="435000">
                  <a:extLst>
                    <a:ext uri="{9D8B030D-6E8A-4147-A177-3AD203B41FA5}">
                      <a16:colId xmlns:a16="http://schemas.microsoft.com/office/drawing/2014/main" val="4077435083"/>
                    </a:ext>
                  </a:extLst>
                </a:gridCol>
              </a:tblGrid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512520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482416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23286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602113"/>
                  </a:ext>
                </a:extLst>
              </a:tr>
            </a:tbl>
          </a:graphicData>
        </a:graphic>
      </p:graphicFrame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A7F1E23-628F-41F0-BDD7-A816567EBECB}"/>
              </a:ext>
            </a:extLst>
          </p:cNvPr>
          <p:cNvCxnSpPr>
            <a:cxnSpLocks/>
          </p:cNvCxnSpPr>
          <p:nvPr/>
        </p:nvCxnSpPr>
        <p:spPr>
          <a:xfrm>
            <a:off x="2586000" y="2057040"/>
            <a:ext cx="0" cy="1800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D2B34F6-0ECE-4944-9578-620C252ECC66}"/>
              </a:ext>
            </a:extLst>
          </p:cNvPr>
          <p:cNvCxnSpPr>
            <a:cxnSpLocks/>
          </p:cNvCxnSpPr>
          <p:nvPr/>
        </p:nvCxnSpPr>
        <p:spPr>
          <a:xfrm>
            <a:off x="3441000" y="2064384"/>
            <a:ext cx="0" cy="1800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69AAB50B-A4D3-48C5-BCDE-A5CBCD703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000" y="324000"/>
            <a:ext cx="1080000" cy="254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8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BB0EF862-9DB5-4929-B4DF-F51481105298}"/>
              </a:ext>
            </a:extLst>
          </p:cNvPr>
          <p:cNvSpPr/>
          <p:nvPr/>
        </p:nvSpPr>
        <p:spPr>
          <a:xfrm>
            <a:off x="2496000" y="1764000"/>
            <a:ext cx="1440000" cy="14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319BCD8-6255-4C00-AC99-18D7AC51FEAD}"/>
              </a:ext>
            </a:extLst>
          </p:cNvPr>
          <p:cNvSpPr/>
          <p:nvPr/>
        </p:nvSpPr>
        <p:spPr>
          <a:xfrm>
            <a:off x="3511260" y="1751520"/>
            <a:ext cx="1440000" cy="14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1F2F84A-F730-4D2A-98C6-782373037A46}"/>
              </a:ext>
            </a:extLst>
          </p:cNvPr>
          <p:cNvSpPr/>
          <p:nvPr/>
        </p:nvSpPr>
        <p:spPr>
          <a:xfrm>
            <a:off x="3511260" y="1974608"/>
            <a:ext cx="424740" cy="1018783"/>
          </a:xfrm>
          <a:custGeom>
            <a:avLst/>
            <a:gdLst>
              <a:gd name="connsiteX0" fmla="*/ 205961 w 424740"/>
              <a:gd name="connsiteY0" fmla="*/ 0 h 1018783"/>
              <a:gd name="connsiteX1" fmla="*/ 213857 w 424740"/>
              <a:gd name="connsiteY1" fmla="*/ 6514 h 1018783"/>
              <a:gd name="connsiteX2" fmla="*/ 424740 w 424740"/>
              <a:gd name="connsiteY2" fmla="*/ 515631 h 1018783"/>
              <a:gd name="connsiteX3" fmla="*/ 301775 w 424740"/>
              <a:gd name="connsiteY3" fmla="*/ 918190 h 1018783"/>
              <a:gd name="connsiteX4" fmla="*/ 218779 w 424740"/>
              <a:gd name="connsiteY4" fmla="*/ 1018783 h 1018783"/>
              <a:gd name="connsiteX5" fmla="*/ 210883 w 424740"/>
              <a:gd name="connsiteY5" fmla="*/ 1012268 h 1018783"/>
              <a:gd name="connsiteX6" fmla="*/ 0 w 424740"/>
              <a:gd name="connsiteY6" fmla="*/ 503151 h 1018783"/>
              <a:gd name="connsiteX7" fmla="*/ 122965 w 424740"/>
              <a:gd name="connsiteY7" fmla="*/ 100592 h 1018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4740" h="1018783">
                <a:moveTo>
                  <a:pt x="205961" y="0"/>
                </a:moveTo>
                <a:lnTo>
                  <a:pt x="213857" y="6514"/>
                </a:lnTo>
                <a:cubicBezTo>
                  <a:pt x="344151" y="136809"/>
                  <a:pt x="424740" y="316809"/>
                  <a:pt x="424740" y="515631"/>
                </a:cubicBezTo>
                <a:cubicBezTo>
                  <a:pt x="424740" y="664748"/>
                  <a:pt x="379409" y="803277"/>
                  <a:pt x="301775" y="918190"/>
                </a:cubicBezTo>
                <a:lnTo>
                  <a:pt x="218779" y="1018783"/>
                </a:lnTo>
                <a:lnTo>
                  <a:pt x="210883" y="1012268"/>
                </a:lnTo>
                <a:cubicBezTo>
                  <a:pt x="80589" y="881974"/>
                  <a:pt x="0" y="701974"/>
                  <a:pt x="0" y="503151"/>
                </a:cubicBezTo>
                <a:cubicBezTo>
                  <a:pt x="0" y="354034"/>
                  <a:pt x="45331" y="215505"/>
                  <a:pt x="122965" y="1005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0D6B72-CF9F-4990-A035-BD4B42194CC7}"/>
              </a:ext>
            </a:extLst>
          </p:cNvPr>
          <p:cNvSpPr txBox="1"/>
          <p:nvPr/>
        </p:nvSpPr>
        <p:spPr>
          <a:xfrm>
            <a:off x="1461000" y="941079"/>
            <a:ext cx="7125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from 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</a:rPr>
              <a:t>student</a:t>
            </a:r>
            <a:r>
              <a:rPr lang="en-US" altLang="zh-CN" sz="2400" b="1"/>
              <a:t> inner join </a:t>
            </a:r>
            <a:r>
              <a:rPr lang="en-US" altLang="zh-CN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score</a:t>
            </a:r>
            <a:r>
              <a:rPr lang="en-US" altLang="zh-CN" sz="2400" b="1"/>
              <a:t> on 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</a:rPr>
              <a:t>student</a:t>
            </a:r>
            <a:r>
              <a:rPr lang="en-US" altLang="zh-CN" sz="2400" b="1"/>
              <a:t>.</a:t>
            </a:r>
            <a:r>
              <a:rPr lang="en-US" altLang="zh-CN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id</a:t>
            </a:r>
            <a:r>
              <a:rPr lang="en-US" altLang="zh-CN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 = score</a:t>
            </a:r>
            <a:r>
              <a:rPr lang="en-US" altLang="zh-CN" sz="2400" b="1"/>
              <a:t>.</a:t>
            </a:r>
            <a:r>
              <a:rPr lang="en-US" altLang="zh-CN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id</a:t>
            </a:r>
            <a:endParaRPr lang="zh-CN" altLang="en-US" sz="24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90B3B39-0984-4017-8D3F-2ACDA3B8442D}"/>
              </a:ext>
            </a:extLst>
          </p:cNvPr>
          <p:cNvCxnSpPr>
            <a:endCxn id="2" idx="0"/>
          </p:cNvCxnSpPr>
          <p:nvPr/>
        </p:nvCxnSpPr>
        <p:spPr>
          <a:xfrm>
            <a:off x="2721000" y="1314000"/>
            <a:ext cx="495000" cy="450000"/>
          </a:xfrm>
          <a:prstGeom prst="straightConnector1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795F56B-C5D3-4E2E-B1A5-EBAB40BC058D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231260" y="1314000"/>
            <a:ext cx="714482" cy="43752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4E2B15F-2BAD-4583-8EC8-51633A33C1DB}"/>
              </a:ext>
            </a:extLst>
          </p:cNvPr>
          <p:cNvCxnSpPr>
            <a:cxnSpLocks/>
            <a:endCxn id="16" idx="2"/>
          </p:cNvCxnSpPr>
          <p:nvPr/>
        </p:nvCxnSpPr>
        <p:spPr>
          <a:xfrm flipH="1">
            <a:off x="3936000" y="1375921"/>
            <a:ext cx="3015000" cy="1114318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2">
            <a:extLst>
              <a:ext uri="{FF2B5EF4-FFF2-40B4-BE49-F238E27FC236}">
                <a16:creationId xmlns:a16="http://schemas.microsoft.com/office/drawing/2014/main" id="{509BA910-10B5-4175-8AD8-DC10BD13C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073671"/>
              </p:ext>
            </p:extLst>
          </p:nvPr>
        </p:nvGraphicFramePr>
        <p:xfrm>
          <a:off x="1493350" y="3636242"/>
          <a:ext cx="1305000" cy="14630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35000">
                  <a:extLst>
                    <a:ext uri="{9D8B030D-6E8A-4147-A177-3AD203B41FA5}">
                      <a16:colId xmlns:a16="http://schemas.microsoft.com/office/drawing/2014/main" val="169088780"/>
                    </a:ext>
                  </a:extLst>
                </a:gridCol>
                <a:gridCol w="435000">
                  <a:extLst>
                    <a:ext uri="{9D8B030D-6E8A-4147-A177-3AD203B41FA5}">
                      <a16:colId xmlns:a16="http://schemas.microsoft.com/office/drawing/2014/main" val="3084083932"/>
                    </a:ext>
                  </a:extLst>
                </a:gridCol>
                <a:gridCol w="435000">
                  <a:extLst>
                    <a:ext uri="{9D8B030D-6E8A-4147-A177-3AD203B41FA5}">
                      <a16:colId xmlns:a16="http://schemas.microsoft.com/office/drawing/2014/main" val="4077435083"/>
                    </a:ext>
                  </a:extLst>
                </a:gridCol>
              </a:tblGrid>
              <a:tr h="292500">
                <a:tc>
                  <a:txBody>
                    <a:bodyPr/>
                    <a:lstStyle/>
                    <a:p>
                      <a:r>
                        <a:rPr lang="en-US" altLang="zh-CN"/>
                        <a:t>id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512520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482416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23286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602113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8A5273CF-0A5C-4EF8-BD44-152EF3815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370202"/>
              </p:ext>
            </p:extLst>
          </p:nvPr>
        </p:nvGraphicFramePr>
        <p:xfrm>
          <a:off x="3000850" y="3636242"/>
          <a:ext cx="1305000" cy="14630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35000">
                  <a:extLst>
                    <a:ext uri="{9D8B030D-6E8A-4147-A177-3AD203B41FA5}">
                      <a16:colId xmlns:a16="http://schemas.microsoft.com/office/drawing/2014/main" val="169088780"/>
                    </a:ext>
                  </a:extLst>
                </a:gridCol>
                <a:gridCol w="435000">
                  <a:extLst>
                    <a:ext uri="{9D8B030D-6E8A-4147-A177-3AD203B41FA5}">
                      <a16:colId xmlns:a16="http://schemas.microsoft.com/office/drawing/2014/main" val="3084083932"/>
                    </a:ext>
                  </a:extLst>
                </a:gridCol>
                <a:gridCol w="435000">
                  <a:extLst>
                    <a:ext uri="{9D8B030D-6E8A-4147-A177-3AD203B41FA5}">
                      <a16:colId xmlns:a16="http://schemas.microsoft.com/office/drawing/2014/main" val="4077435083"/>
                    </a:ext>
                  </a:extLst>
                </a:gridCol>
              </a:tblGrid>
              <a:tr h="292500">
                <a:tc>
                  <a:txBody>
                    <a:bodyPr/>
                    <a:lstStyle/>
                    <a:p>
                      <a:r>
                        <a:rPr lang="en-US" altLang="zh-CN"/>
                        <a:t>id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512520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482416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23286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602113"/>
                  </a:ext>
                </a:extLst>
              </a:tr>
            </a:tbl>
          </a:graphicData>
        </a:graphic>
      </p:graphicFrame>
      <p:graphicFrame>
        <p:nvGraphicFramePr>
          <p:cNvPr id="32" name="表格 22">
            <a:extLst>
              <a:ext uri="{FF2B5EF4-FFF2-40B4-BE49-F238E27FC236}">
                <a16:creationId xmlns:a16="http://schemas.microsoft.com/office/drawing/2014/main" id="{428243F7-8546-44E8-A052-7E2BAA9CE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588286"/>
              </p:ext>
            </p:extLst>
          </p:nvPr>
        </p:nvGraphicFramePr>
        <p:xfrm>
          <a:off x="4791000" y="3636242"/>
          <a:ext cx="2160000" cy="14630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6908878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8408393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7743508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2106218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788665924"/>
                    </a:ext>
                  </a:extLst>
                </a:gridCol>
              </a:tblGrid>
              <a:tr h="292500">
                <a:tc>
                  <a:txBody>
                    <a:bodyPr/>
                    <a:lstStyle/>
                    <a:p>
                      <a:r>
                        <a:rPr lang="en-US" altLang="zh-CN"/>
                        <a:t>id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512520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482416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23286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602113"/>
                  </a:ext>
                </a:extLst>
              </a:tr>
            </a:tbl>
          </a:graphicData>
        </a:graphic>
      </p:graphicFrame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A32B668-2B82-4261-B6C4-366CC9A19329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>
            <a:off x="4305850" y="4367762"/>
            <a:ext cx="4851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29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BB0EF862-9DB5-4929-B4DF-F51481105298}"/>
              </a:ext>
            </a:extLst>
          </p:cNvPr>
          <p:cNvSpPr/>
          <p:nvPr/>
        </p:nvSpPr>
        <p:spPr>
          <a:xfrm>
            <a:off x="2496000" y="1764000"/>
            <a:ext cx="1440000" cy="14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319BCD8-6255-4C00-AC99-18D7AC51FEAD}"/>
              </a:ext>
            </a:extLst>
          </p:cNvPr>
          <p:cNvSpPr/>
          <p:nvPr/>
        </p:nvSpPr>
        <p:spPr>
          <a:xfrm>
            <a:off x="3511260" y="1751520"/>
            <a:ext cx="1440000" cy="14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1F2F84A-F730-4D2A-98C6-782373037A46}"/>
              </a:ext>
            </a:extLst>
          </p:cNvPr>
          <p:cNvSpPr/>
          <p:nvPr/>
        </p:nvSpPr>
        <p:spPr>
          <a:xfrm>
            <a:off x="3511260" y="1974608"/>
            <a:ext cx="424740" cy="1018783"/>
          </a:xfrm>
          <a:custGeom>
            <a:avLst/>
            <a:gdLst>
              <a:gd name="connsiteX0" fmla="*/ 205961 w 424740"/>
              <a:gd name="connsiteY0" fmla="*/ 0 h 1018783"/>
              <a:gd name="connsiteX1" fmla="*/ 213857 w 424740"/>
              <a:gd name="connsiteY1" fmla="*/ 6514 h 1018783"/>
              <a:gd name="connsiteX2" fmla="*/ 424740 w 424740"/>
              <a:gd name="connsiteY2" fmla="*/ 515631 h 1018783"/>
              <a:gd name="connsiteX3" fmla="*/ 301775 w 424740"/>
              <a:gd name="connsiteY3" fmla="*/ 918190 h 1018783"/>
              <a:gd name="connsiteX4" fmla="*/ 218779 w 424740"/>
              <a:gd name="connsiteY4" fmla="*/ 1018783 h 1018783"/>
              <a:gd name="connsiteX5" fmla="*/ 210883 w 424740"/>
              <a:gd name="connsiteY5" fmla="*/ 1012268 h 1018783"/>
              <a:gd name="connsiteX6" fmla="*/ 0 w 424740"/>
              <a:gd name="connsiteY6" fmla="*/ 503151 h 1018783"/>
              <a:gd name="connsiteX7" fmla="*/ 122965 w 424740"/>
              <a:gd name="connsiteY7" fmla="*/ 100592 h 1018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4740" h="1018783">
                <a:moveTo>
                  <a:pt x="205961" y="0"/>
                </a:moveTo>
                <a:lnTo>
                  <a:pt x="213857" y="6514"/>
                </a:lnTo>
                <a:cubicBezTo>
                  <a:pt x="344151" y="136809"/>
                  <a:pt x="424740" y="316809"/>
                  <a:pt x="424740" y="515631"/>
                </a:cubicBezTo>
                <a:cubicBezTo>
                  <a:pt x="424740" y="664748"/>
                  <a:pt x="379409" y="803277"/>
                  <a:pt x="301775" y="918190"/>
                </a:cubicBezTo>
                <a:lnTo>
                  <a:pt x="218779" y="1018783"/>
                </a:lnTo>
                <a:lnTo>
                  <a:pt x="210883" y="1012268"/>
                </a:lnTo>
                <a:cubicBezTo>
                  <a:pt x="80589" y="881974"/>
                  <a:pt x="0" y="701974"/>
                  <a:pt x="0" y="503151"/>
                </a:cubicBezTo>
                <a:cubicBezTo>
                  <a:pt x="0" y="354034"/>
                  <a:pt x="45331" y="215505"/>
                  <a:pt x="122965" y="1005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0D6B72-CF9F-4990-A035-BD4B42194CC7}"/>
              </a:ext>
            </a:extLst>
          </p:cNvPr>
          <p:cNvSpPr txBox="1"/>
          <p:nvPr/>
        </p:nvSpPr>
        <p:spPr>
          <a:xfrm>
            <a:off x="1461000" y="941079"/>
            <a:ext cx="7125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from 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</a:rPr>
              <a:t>student</a:t>
            </a:r>
            <a:r>
              <a:rPr lang="en-US" altLang="zh-CN" sz="2400" b="1"/>
              <a:t> inner join </a:t>
            </a:r>
            <a:r>
              <a:rPr lang="en-US" altLang="zh-CN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score</a:t>
            </a:r>
            <a:r>
              <a:rPr lang="en-US" altLang="zh-CN" sz="2400" b="1"/>
              <a:t> on 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</a:rPr>
              <a:t>student</a:t>
            </a:r>
            <a:r>
              <a:rPr lang="en-US" altLang="zh-CN" sz="2400" b="1"/>
              <a:t>.</a:t>
            </a:r>
            <a:r>
              <a:rPr lang="en-US" altLang="zh-CN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id</a:t>
            </a:r>
            <a:r>
              <a:rPr lang="en-US" altLang="zh-CN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 = score</a:t>
            </a:r>
            <a:r>
              <a:rPr lang="en-US" altLang="zh-CN" sz="2400" b="1"/>
              <a:t>.</a:t>
            </a:r>
            <a:r>
              <a:rPr lang="en-US" altLang="zh-CN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id</a:t>
            </a:r>
            <a:endParaRPr lang="zh-CN" altLang="en-US" sz="24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90B3B39-0984-4017-8D3F-2ACDA3B8442D}"/>
              </a:ext>
            </a:extLst>
          </p:cNvPr>
          <p:cNvCxnSpPr>
            <a:endCxn id="2" idx="0"/>
          </p:cNvCxnSpPr>
          <p:nvPr/>
        </p:nvCxnSpPr>
        <p:spPr>
          <a:xfrm>
            <a:off x="2721000" y="1314000"/>
            <a:ext cx="495000" cy="450000"/>
          </a:xfrm>
          <a:prstGeom prst="straightConnector1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795F56B-C5D3-4E2E-B1A5-EBAB40BC058D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231260" y="1314000"/>
            <a:ext cx="714482" cy="43752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4E2B15F-2BAD-4583-8EC8-51633A33C1DB}"/>
              </a:ext>
            </a:extLst>
          </p:cNvPr>
          <p:cNvCxnSpPr>
            <a:cxnSpLocks/>
            <a:endCxn id="16" idx="2"/>
          </p:cNvCxnSpPr>
          <p:nvPr/>
        </p:nvCxnSpPr>
        <p:spPr>
          <a:xfrm flipH="1">
            <a:off x="3936000" y="1375921"/>
            <a:ext cx="3015000" cy="1114318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2">
            <a:extLst>
              <a:ext uri="{FF2B5EF4-FFF2-40B4-BE49-F238E27FC236}">
                <a16:creationId xmlns:a16="http://schemas.microsoft.com/office/drawing/2014/main" id="{509BA910-10B5-4175-8AD8-DC10BD13C5C5}"/>
              </a:ext>
            </a:extLst>
          </p:cNvPr>
          <p:cNvGraphicFramePr>
            <a:graphicFrameLocks noGrp="1"/>
          </p:cNvGraphicFramePr>
          <p:nvPr/>
        </p:nvGraphicFramePr>
        <p:xfrm>
          <a:off x="1493350" y="3636242"/>
          <a:ext cx="1305000" cy="14630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35000">
                  <a:extLst>
                    <a:ext uri="{9D8B030D-6E8A-4147-A177-3AD203B41FA5}">
                      <a16:colId xmlns:a16="http://schemas.microsoft.com/office/drawing/2014/main" val="169088780"/>
                    </a:ext>
                  </a:extLst>
                </a:gridCol>
                <a:gridCol w="435000">
                  <a:extLst>
                    <a:ext uri="{9D8B030D-6E8A-4147-A177-3AD203B41FA5}">
                      <a16:colId xmlns:a16="http://schemas.microsoft.com/office/drawing/2014/main" val="3084083932"/>
                    </a:ext>
                  </a:extLst>
                </a:gridCol>
                <a:gridCol w="435000">
                  <a:extLst>
                    <a:ext uri="{9D8B030D-6E8A-4147-A177-3AD203B41FA5}">
                      <a16:colId xmlns:a16="http://schemas.microsoft.com/office/drawing/2014/main" val="4077435083"/>
                    </a:ext>
                  </a:extLst>
                </a:gridCol>
              </a:tblGrid>
              <a:tr h="292500">
                <a:tc>
                  <a:txBody>
                    <a:bodyPr/>
                    <a:lstStyle/>
                    <a:p>
                      <a:r>
                        <a:rPr lang="en-US" altLang="zh-CN"/>
                        <a:t>id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512520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482416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23286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602113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8A5273CF-0A5C-4EF8-BD44-152EF3815E94}"/>
              </a:ext>
            </a:extLst>
          </p:cNvPr>
          <p:cNvGraphicFramePr>
            <a:graphicFrameLocks noGrp="1"/>
          </p:cNvGraphicFramePr>
          <p:nvPr/>
        </p:nvGraphicFramePr>
        <p:xfrm>
          <a:off x="3000850" y="3636242"/>
          <a:ext cx="1305000" cy="14630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35000">
                  <a:extLst>
                    <a:ext uri="{9D8B030D-6E8A-4147-A177-3AD203B41FA5}">
                      <a16:colId xmlns:a16="http://schemas.microsoft.com/office/drawing/2014/main" val="169088780"/>
                    </a:ext>
                  </a:extLst>
                </a:gridCol>
                <a:gridCol w="435000">
                  <a:extLst>
                    <a:ext uri="{9D8B030D-6E8A-4147-A177-3AD203B41FA5}">
                      <a16:colId xmlns:a16="http://schemas.microsoft.com/office/drawing/2014/main" val="3084083932"/>
                    </a:ext>
                  </a:extLst>
                </a:gridCol>
                <a:gridCol w="435000">
                  <a:extLst>
                    <a:ext uri="{9D8B030D-6E8A-4147-A177-3AD203B41FA5}">
                      <a16:colId xmlns:a16="http://schemas.microsoft.com/office/drawing/2014/main" val="4077435083"/>
                    </a:ext>
                  </a:extLst>
                </a:gridCol>
              </a:tblGrid>
              <a:tr h="292500">
                <a:tc>
                  <a:txBody>
                    <a:bodyPr/>
                    <a:lstStyle/>
                    <a:p>
                      <a:r>
                        <a:rPr lang="en-US" altLang="zh-CN"/>
                        <a:t>id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512520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482416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23286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602113"/>
                  </a:ext>
                </a:extLst>
              </a:tr>
            </a:tbl>
          </a:graphicData>
        </a:graphic>
      </p:graphicFrame>
      <p:graphicFrame>
        <p:nvGraphicFramePr>
          <p:cNvPr id="32" name="表格 22">
            <a:extLst>
              <a:ext uri="{FF2B5EF4-FFF2-40B4-BE49-F238E27FC236}">
                <a16:creationId xmlns:a16="http://schemas.microsoft.com/office/drawing/2014/main" id="{428243F7-8546-44E8-A052-7E2BAA9CE35E}"/>
              </a:ext>
            </a:extLst>
          </p:cNvPr>
          <p:cNvGraphicFramePr>
            <a:graphicFrameLocks noGrp="1"/>
          </p:cNvGraphicFramePr>
          <p:nvPr/>
        </p:nvGraphicFramePr>
        <p:xfrm>
          <a:off x="4791000" y="3636242"/>
          <a:ext cx="2160000" cy="14630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6908878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8408393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7743508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2106218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788665924"/>
                    </a:ext>
                  </a:extLst>
                </a:gridCol>
              </a:tblGrid>
              <a:tr h="292500">
                <a:tc>
                  <a:txBody>
                    <a:bodyPr/>
                    <a:lstStyle/>
                    <a:p>
                      <a:r>
                        <a:rPr lang="en-US" altLang="zh-CN"/>
                        <a:t>id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512520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482416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23286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602113"/>
                  </a:ext>
                </a:extLst>
              </a:tr>
            </a:tbl>
          </a:graphicData>
        </a:graphic>
      </p:graphicFrame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A32B668-2B82-4261-B6C4-366CC9A19329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>
            <a:off x="4305850" y="4367762"/>
            <a:ext cx="4851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47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22">
            <a:extLst>
              <a:ext uri="{FF2B5EF4-FFF2-40B4-BE49-F238E27FC236}">
                <a16:creationId xmlns:a16="http://schemas.microsoft.com/office/drawing/2014/main" id="{7CB2601B-0361-4E90-B0D9-DE0D45782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075211"/>
              </p:ext>
            </p:extLst>
          </p:nvPr>
        </p:nvGraphicFramePr>
        <p:xfrm>
          <a:off x="5826000" y="772337"/>
          <a:ext cx="1305000" cy="14630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35000">
                  <a:extLst>
                    <a:ext uri="{9D8B030D-6E8A-4147-A177-3AD203B41FA5}">
                      <a16:colId xmlns:a16="http://schemas.microsoft.com/office/drawing/2014/main" val="169088780"/>
                    </a:ext>
                  </a:extLst>
                </a:gridCol>
                <a:gridCol w="435000">
                  <a:extLst>
                    <a:ext uri="{9D8B030D-6E8A-4147-A177-3AD203B41FA5}">
                      <a16:colId xmlns:a16="http://schemas.microsoft.com/office/drawing/2014/main" val="3084083932"/>
                    </a:ext>
                  </a:extLst>
                </a:gridCol>
                <a:gridCol w="435000">
                  <a:extLst>
                    <a:ext uri="{9D8B030D-6E8A-4147-A177-3AD203B41FA5}">
                      <a16:colId xmlns:a16="http://schemas.microsoft.com/office/drawing/2014/main" val="4077435083"/>
                    </a:ext>
                  </a:extLst>
                </a:gridCol>
              </a:tblGrid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512520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482416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23286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60211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32E1B9F-B083-4C9D-847E-B530C9B5C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128503"/>
              </p:ext>
            </p:extLst>
          </p:nvPr>
        </p:nvGraphicFramePr>
        <p:xfrm>
          <a:off x="2316000" y="772337"/>
          <a:ext cx="1305000" cy="14630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35000">
                  <a:extLst>
                    <a:ext uri="{9D8B030D-6E8A-4147-A177-3AD203B41FA5}">
                      <a16:colId xmlns:a16="http://schemas.microsoft.com/office/drawing/2014/main" val="169088780"/>
                    </a:ext>
                  </a:extLst>
                </a:gridCol>
                <a:gridCol w="435000">
                  <a:extLst>
                    <a:ext uri="{9D8B030D-6E8A-4147-A177-3AD203B41FA5}">
                      <a16:colId xmlns:a16="http://schemas.microsoft.com/office/drawing/2014/main" val="3084083932"/>
                    </a:ext>
                  </a:extLst>
                </a:gridCol>
                <a:gridCol w="435000">
                  <a:extLst>
                    <a:ext uri="{9D8B030D-6E8A-4147-A177-3AD203B41FA5}">
                      <a16:colId xmlns:a16="http://schemas.microsoft.com/office/drawing/2014/main" val="4077435083"/>
                    </a:ext>
                  </a:extLst>
                </a:gridCol>
              </a:tblGrid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512520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482416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23286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602113"/>
                  </a:ext>
                </a:extLst>
              </a:tr>
            </a:tbl>
          </a:graphicData>
        </a:graphic>
      </p:graphicFrame>
      <p:graphicFrame>
        <p:nvGraphicFramePr>
          <p:cNvPr id="6" name="表格 22">
            <a:extLst>
              <a:ext uri="{FF2B5EF4-FFF2-40B4-BE49-F238E27FC236}">
                <a16:creationId xmlns:a16="http://schemas.microsoft.com/office/drawing/2014/main" id="{955711F5-E992-4224-91D0-38B9891F1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814871"/>
              </p:ext>
            </p:extLst>
          </p:nvPr>
        </p:nvGraphicFramePr>
        <p:xfrm>
          <a:off x="5826000" y="3789000"/>
          <a:ext cx="1305000" cy="14630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35000">
                  <a:extLst>
                    <a:ext uri="{9D8B030D-6E8A-4147-A177-3AD203B41FA5}">
                      <a16:colId xmlns:a16="http://schemas.microsoft.com/office/drawing/2014/main" val="169088780"/>
                    </a:ext>
                  </a:extLst>
                </a:gridCol>
                <a:gridCol w="435000">
                  <a:extLst>
                    <a:ext uri="{9D8B030D-6E8A-4147-A177-3AD203B41FA5}">
                      <a16:colId xmlns:a16="http://schemas.microsoft.com/office/drawing/2014/main" val="3084083932"/>
                    </a:ext>
                  </a:extLst>
                </a:gridCol>
                <a:gridCol w="435000">
                  <a:extLst>
                    <a:ext uri="{9D8B030D-6E8A-4147-A177-3AD203B41FA5}">
                      <a16:colId xmlns:a16="http://schemas.microsoft.com/office/drawing/2014/main" val="4077435083"/>
                    </a:ext>
                  </a:extLst>
                </a:gridCol>
              </a:tblGrid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512520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482416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23286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60211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CFB4482-1F80-41A4-9C1B-14A7680E4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70285"/>
              </p:ext>
            </p:extLst>
          </p:nvPr>
        </p:nvGraphicFramePr>
        <p:xfrm>
          <a:off x="2316000" y="3789000"/>
          <a:ext cx="1305000" cy="146304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35000">
                  <a:extLst>
                    <a:ext uri="{9D8B030D-6E8A-4147-A177-3AD203B41FA5}">
                      <a16:colId xmlns:a16="http://schemas.microsoft.com/office/drawing/2014/main" val="169088780"/>
                    </a:ext>
                  </a:extLst>
                </a:gridCol>
                <a:gridCol w="435000">
                  <a:extLst>
                    <a:ext uri="{9D8B030D-6E8A-4147-A177-3AD203B41FA5}">
                      <a16:colId xmlns:a16="http://schemas.microsoft.com/office/drawing/2014/main" val="3084083932"/>
                    </a:ext>
                  </a:extLst>
                </a:gridCol>
                <a:gridCol w="435000">
                  <a:extLst>
                    <a:ext uri="{9D8B030D-6E8A-4147-A177-3AD203B41FA5}">
                      <a16:colId xmlns:a16="http://schemas.microsoft.com/office/drawing/2014/main" val="4077435083"/>
                    </a:ext>
                  </a:extLst>
                </a:gridCol>
              </a:tblGrid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0512520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8482416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2723286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660211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0C538DF-7C27-4ED1-8E6C-34F30DD160BB}"/>
              </a:ext>
            </a:extLst>
          </p:cNvPr>
          <p:cNvSpPr txBox="1"/>
          <p:nvPr/>
        </p:nvSpPr>
        <p:spPr>
          <a:xfrm>
            <a:off x="2451000" y="382460"/>
            <a:ext cx="103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用户表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937F74-5AD1-4C63-8C0A-A97BF22A7928}"/>
              </a:ext>
            </a:extLst>
          </p:cNvPr>
          <p:cNvSpPr txBox="1"/>
          <p:nvPr/>
        </p:nvSpPr>
        <p:spPr>
          <a:xfrm>
            <a:off x="5961000" y="382460"/>
            <a:ext cx="103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文章表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C63840-D733-4CD3-9F12-CD0C85917247}"/>
              </a:ext>
            </a:extLst>
          </p:cNvPr>
          <p:cNvSpPr txBox="1"/>
          <p:nvPr/>
        </p:nvSpPr>
        <p:spPr>
          <a:xfrm>
            <a:off x="5826000" y="3429000"/>
            <a:ext cx="1805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文章分类表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66FB7A-BDA4-4C07-ACF2-9FB51277DF7A}"/>
              </a:ext>
            </a:extLst>
          </p:cNvPr>
          <p:cNvSpPr txBox="1"/>
          <p:nvPr/>
        </p:nvSpPr>
        <p:spPr>
          <a:xfrm>
            <a:off x="2451000" y="3419668"/>
            <a:ext cx="103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评论表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B2C6911-539F-426E-AC95-4D75D8430464}"/>
              </a:ext>
            </a:extLst>
          </p:cNvPr>
          <p:cNvCxnSpPr>
            <a:cxnSpLocks/>
          </p:cNvCxnSpPr>
          <p:nvPr/>
        </p:nvCxnSpPr>
        <p:spPr>
          <a:xfrm>
            <a:off x="3801000" y="1314000"/>
            <a:ext cx="1755000" cy="0"/>
          </a:xfrm>
          <a:prstGeom prst="straightConnector1">
            <a:avLst/>
          </a:prstGeom>
          <a:ln w="635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F085742-C266-4B01-8D94-C8515BE56B77}"/>
              </a:ext>
            </a:extLst>
          </p:cNvPr>
          <p:cNvCxnSpPr>
            <a:cxnSpLocks/>
          </p:cNvCxnSpPr>
          <p:nvPr/>
        </p:nvCxnSpPr>
        <p:spPr>
          <a:xfrm flipV="1">
            <a:off x="6096000" y="2439000"/>
            <a:ext cx="0" cy="810000"/>
          </a:xfrm>
          <a:prstGeom prst="straightConnector1">
            <a:avLst/>
          </a:prstGeom>
          <a:ln w="635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4C4DC13-EF1F-49FE-AD17-89C1DA4F4F17}"/>
              </a:ext>
            </a:extLst>
          </p:cNvPr>
          <p:cNvCxnSpPr>
            <a:cxnSpLocks/>
          </p:cNvCxnSpPr>
          <p:nvPr/>
        </p:nvCxnSpPr>
        <p:spPr>
          <a:xfrm flipH="1">
            <a:off x="3801000" y="2235378"/>
            <a:ext cx="1755000" cy="1193622"/>
          </a:xfrm>
          <a:prstGeom prst="straightConnector1">
            <a:avLst/>
          </a:prstGeom>
          <a:ln w="635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EAC4B4E-7524-4782-A6AF-9AB4C4692931}"/>
              </a:ext>
            </a:extLst>
          </p:cNvPr>
          <p:cNvCxnSpPr>
            <a:cxnSpLocks/>
          </p:cNvCxnSpPr>
          <p:nvPr/>
        </p:nvCxnSpPr>
        <p:spPr>
          <a:xfrm>
            <a:off x="246000" y="909000"/>
            <a:ext cx="855000" cy="0"/>
          </a:xfrm>
          <a:prstGeom prst="straightConnector1">
            <a:avLst/>
          </a:prstGeom>
          <a:ln w="635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BC65DBA-9F64-4FFD-89BB-54945870F7DD}"/>
              </a:ext>
            </a:extLst>
          </p:cNvPr>
          <p:cNvSpPr txBox="1"/>
          <p:nvPr/>
        </p:nvSpPr>
        <p:spPr>
          <a:xfrm>
            <a:off x="246000" y="438175"/>
            <a:ext cx="103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对多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CFBB5B5-8118-47E3-9760-A2094C8400E1}"/>
              </a:ext>
            </a:extLst>
          </p:cNvPr>
          <p:cNvCxnSpPr>
            <a:cxnSpLocks/>
          </p:cNvCxnSpPr>
          <p:nvPr/>
        </p:nvCxnSpPr>
        <p:spPr>
          <a:xfrm>
            <a:off x="2653500" y="2439000"/>
            <a:ext cx="0" cy="810000"/>
          </a:xfrm>
          <a:prstGeom prst="straightConnector1">
            <a:avLst/>
          </a:prstGeom>
          <a:ln w="635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27C3751-4159-4641-B67A-0442BA25ADD4}"/>
              </a:ext>
            </a:extLst>
          </p:cNvPr>
          <p:cNvCxnSpPr>
            <a:cxnSpLocks/>
          </p:cNvCxnSpPr>
          <p:nvPr/>
        </p:nvCxnSpPr>
        <p:spPr>
          <a:xfrm flipV="1">
            <a:off x="2811000" y="2331600"/>
            <a:ext cx="0" cy="917400"/>
          </a:xfrm>
          <a:prstGeom prst="straightConnector1">
            <a:avLst/>
          </a:prstGeom>
          <a:ln w="635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21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748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4640184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标准模板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C05B49C5-474D-4E4E-A0FC-1B7E1C229112}" vid="{B015A975-8A38-46DE-AF35-DBA1C3B306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</TotalTime>
  <Words>53</Words>
  <Application>Microsoft Office PowerPoint</Application>
  <PresentationFormat>宽屏</PresentationFormat>
  <Paragraphs>22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微软雅黑</vt:lpstr>
      <vt:lpstr>Arial</vt:lpstr>
      <vt:lpstr>MS Reference Sans Serif</vt:lpstr>
      <vt:lpstr>Times New Roman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Light</dc:creator>
  <cp:lastModifiedBy>Light</cp:lastModifiedBy>
  <cp:revision>12</cp:revision>
  <dcterms:created xsi:type="dcterms:W3CDTF">2020-07-30T15:41:31Z</dcterms:created>
  <dcterms:modified xsi:type="dcterms:W3CDTF">2020-08-21T12:54:24Z</dcterms:modified>
</cp:coreProperties>
</file>