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0EA5B-5369-41BB-8FA8-BE72C170E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599824-E82A-47E4-84F8-FD48B3BDE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A9FF0-94AF-453D-AE44-0B86E2FD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BEC6F-300A-49B7-B4E0-A11D2CEB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438F-F1AF-4260-8490-F7D0145B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5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9291-522C-41D7-9F47-AAAD66C0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AE2DD-7111-4579-954B-E8E168DE2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4D7FB-69DD-48D3-A0A9-E51E1EF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264ED-BDD2-41F4-9B4D-3CDB4AE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A9DEE-0F0D-4989-9E7D-75060E63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DC807B-038A-42D4-B6A9-D009572D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688D8-8047-41A7-A3C1-1F52E43B3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05CC0-1ECC-4899-B44B-F64074BE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637C5-FD42-4188-AD95-AF7763C9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130B8-35E9-4CAD-AB9B-8DC50C80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8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8D41-AA58-4786-AEE9-843E6627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9ECF2-BD58-4490-8486-17243D8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92434-6D75-4FE6-A591-E76014CD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23133-F62A-4722-A4C4-B9A36B62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39080-6326-4605-8035-4879CFC3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1B46-ADF1-4598-9E81-AD831985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5A5C5-4983-4B21-94C5-F408B764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9A23-7B10-4EC6-ADB8-5BED688F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E4D5B-8C3D-4148-B80A-7772C4EA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B105A-DE76-4DDF-974D-19AEC206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D70AC-0ACA-4AB0-A3A2-14F8DFE4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720A1-6993-4C5B-8947-3F6F502CD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8D809B-4FFC-4D88-80B9-8805CFF7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FF09C-8DDF-45AF-9D7D-9C4AE330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07907-B345-41B4-81A4-D637BBAC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DD1F7-4298-46CB-8C75-F611683D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5D68B-D688-4A62-BA69-BF27B30B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1E1D8-0CE4-4B8C-91E3-4308C90D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E5CEF-223A-4CFE-9290-1BA63A064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0F929-FD49-41BE-9373-D90C1508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F08A19-CE68-4550-97C1-83397E962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4C3A9C-5E10-4F7C-8E78-A8D33003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3CA8FC-8079-428D-82C2-BE3EA1A2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500CD-F64C-48C7-A1E3-53E9C8C1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10EF7-BF82-419C-A402-6ED9FE7D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39640-B619-46B7-91E5-F0C02AFC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366A86-1CDD-4127-8247-8358B2B0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D4029-93F9-4437-86FC-8B71D914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5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E3DCAB-CCB2-40D1-B84B-2174AA58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66AEF1-D7CE-43ED-A3CE-743A6A17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0B9F7-9F76-4F9E-AF97-AEE68DCF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2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6B45-807E-4BB0-B40B-A8602409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A8C63-5984-417D-975E-14EBEC23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AC7B2-E94D-48ED-BF1D-569FBE12A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9E4FF-482B-46BC-8664-2001EDF1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1CE2A-A5AE-4857-8C7E-F6AEEFEA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06650-2B0B-40FB-A6CC-CB4E4959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0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1708C-83E4-4DAF-80CC-0E40CC73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A6FAFF-97D8-437E-9261-E4F01F54A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8F4BE-5F6F-47BC-B915-EE3DA775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6FC3C-7DE5-423C-B94D-AEC04AD1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6984B-DC84-442E-9BD6-9F965772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67809-216E-419D-AFF6-DCFF9AC9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ED760-E9BF-449D-805C-F854B324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DC12A-BD55-4625-BB03-B618B7AA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FF89D-883B-4E69-962B-3559FCA5C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9E0A-7D4C-42C3-AF66-F3312DF4B6A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75E6A-70C1-48DA-8D2A-6E30C23CC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E9981-90A0-4FED-A5F8-C60E6F91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B34D-48BF-454E-A795-10938C903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8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CA9E5D8-1581-4AC6-8D1C-45AB248133EC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2925099" y="2148099"/>
            <a:ext cx="289302" cy="40180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720666-CC4A-4B1B-9E37-51D36812777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532599" y="2148099"/>
            <a:ext cx="244302" cy="40180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C63C96-B243-4D37-BF22-DDEA356B4347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2925099" y="2868099"/>
            <a:ext cx="221802" cy="45158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F0BFEC2-0299-4603-98FC-7C2CF1BADC0B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2295099" y="2868099"/>
            <a:ext cx="311802" cy="45158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52F2D18-64D2-4306-A277-768640C93D28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3465099" y="3637885"/>
            <a:ext cx="199302" cy="48194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109F7A-9C12-4F91-A2C7-E608E42570D6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2925099" y="3637885"/>
            <a:ext cx="221802" cy="48595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5010FECD-439B-43F0-B232-B5B0B396CB30}"/>
              </a:ext>
            </a:extLst>
          </p:cNvPr>
          <p:cNvSpPr>
            <a:spLocks noChangeAspect="1"/>
          </p:cNvSpPr>
          <p:nvPr/>
        </p:nvSpPr>
        <p:spPr>
          <a:xfrm>
            <a:off x="3148500" y="1764000"/>
            <a:ext cx="450000" cy="45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CC8CD4-208C-49D4-A775-CE5F5597FAE3}"/>
              </a:ext>
            </a:extLst>
          </p:cNvPr>
          <p:cNvSpPr>
            <a:spLocks noChangeAspect="1"/>
          </p:cNvSpPr>
          <p:nvPr/>
        </p:nvSpPr>
        <p:spPr>
          <a:xfrm>
            <a:off x="3711000" y="2484000"/>
            <a:ext cx="450000" cy="45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9BCB795-FCE2-4D9E-AC2C-04AF84EF6485}"/>
              </a:ext>
            </a:extLst>
          </p:cNvPr>
          <p:cNvSpPr>
            <a:spLocks noChangeAspect="1"/>
          </p:cNvSpPr>
          <p:nvPr/>
        </p:nvSpPr>
        <p:spPr>
          <a:xfrm>
            <a:off x="2541000" y="2484000"/>
            <a:ext cx="450000" cy="45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20328D0-6193-4514-A059-CCB3CEA3C598}"/>
              </a:ext>
            </a:extLst>
          </p:cNvPr>
          <p:cNvSpPr>
            <a:spLocks noChangeAspect="1"/>
          </p:cNvSpPr>
          <p:nvPr/>
        </p:nvSpPr>
        <p:spPr>
          <a:xfrm>
            <a:off x="3598500" y="4053927"/>
            <a:ext cx="450000" cy="45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C51DDB-E810-4460-A184-41D047A14FA1}"/>
              </a:ext>
            </a:extLst>
          </p:cNvPr>
          <p:cNvSpPr>
            <a:spLocks noChangeAspect="1"/>
          </p:cNvSpPr>
          <p:nvPr/>
        </p:nvSpPr>
        <p:spPr>
          <a:xfrm>
            <a:off x="2541000" y="4057936"/>
            <a:ext cx="450000" cy="45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048B64-1A02-4872-B6B8-449AC544FE73}"/>
              </a:ext>
            </a:extLst>
          </p:cNvPr>
          <p:cNvSpPr>
            <a:spLocks noChangeAspect="1"/>
          </p:cNvSpPr>
          <p:nvPr/>
        </p:nvSpPr>
        <p:spPr>
          <a:xfrm>
            <a:off x="3081000" y="3253786"/>
            <a:ext cx="450000" cy="45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1FC028E-91BE-48B6-B772-3C496E3713BF}"/>
              </a:ext>
            </a:extLst>
          </p:cNvPr>
          <p:cNvSpPr>
            <a:spLocks noChangeAspect="1"/>
          </p:cNvSpPr>
          <p:nvPr/>
        </p:nvSpPr>
        <p:spPr>
          <a:xfrm>
            <a:off x="1911000" y="3253786"/>
            <a:ext cx="450000" cy="45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FE1C577-498D-454F-AF4A-5BB2C0FC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08" y="3429000"/>
            <a:ext cx="1179678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CA9E5D8-1581-4AC6-8D1C-45AB248133EC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651554" y="2224919"/>
            <a:ext cx="576027" cy="48408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720666-CC4A-4B1B-9E37-51D36812777C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609419" y="2224919"/>
            <a:ext cx="616422" cy="48408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C63C96-B243-4D37-BF22-DDEA356B4347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2842473" y="3169919"/>
            <a:ext cx="112449" cy="48408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F0BFEC2-0299-4603-98FC-7C2CF1BADC0B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2268768" y="3169919"/>
            <a:ext cx="191867" cy="48408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109F7A-9C12-4F91-A2C7-E608E42570D6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3847486" y="3169919"/>
            <a:ext cx="187436" cy="48408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5010FECD-439B-43F0-B232-B5B0B396CB30}"/>
              </a:ext>
            </a:extLst>
          </p:cNvPr>
          <p:cNvSpPr>
            <a:spLocks noChangeAspect="1"/>
          </p:cNvSpPr>
          <p:nvPr/>
        </p:nvSpPr>
        <p:spPr>
          <a:xfrm>
            <a:off x="3148500" y="1764000"/>
            <a:ext cx="540000" cy="54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CC8CD4-208C-49D4-A775-CE5F5597FAE3}"/>
              </a:ext>
            </a:extLst>
          </p:cNvPr>
          <p:cNvSpPr>
            <a:spLocks noChangeAspect="1"/>
          </p:cNvSpPr>
          <p:nvPr/>
        </p:nvSpPr>
        <p:spPr>
          <a:xfrm>
            <a:off x="3955841" y="2709000"/>
            <a:ext cx="540000" cy="54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9BCB795-FCE2-4D9E-AC2C-04AF84EF6485}"/>
              </a:ext>
            </a:extLst>
          </p:cNvPr>
          <p:cNvSpPr>
            <a:spLocks noChangeAspect="1"/>
          </p:cNvSpPr>
          <p:nvPr/>
        </p:nvSpPr>
        <p:spPr>
          <a:xfrm>
            <a:off x="2381554" y="2709000"/>
            <a:ext cx="540000" cy="54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C51DDB-E810-4460-A184-41D047A14FA1}"/>
              </a:ext>
            </a:extLst>
          </p:cNvPr>
          <p:cNvSpPr>
            <a:spLocks noChangeAspect="1"/>
          </p:cNvSpPr>
          <p:nvPr/>
        </p:nvSpPr>
        <p:spPr>
          <a:xfrm>
            <a:off x="3577486" y="3654000"/>
            <a:ext cx="540000" cy="54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048B64-1A02-4872-B6B8-449AC544FE73}"/>
              </a:ext>
            </a:extLst>
          </p:cNvPr>
          <p:cNvSpPr>
            <a:spLocks noChangeAspect="1"/>
          </p:cNvSpPr>
          <p:nvPr/>
        </p:nvSpPr>
        <p:spPr>
          <a:xfrm>
            <a:off x="2684922" y="3654000"/>
            <a:ext cx="540000" cy="54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1FC028E-91BE-48B6-B772-3C496E3713BF}"/>
              </a:ext>
            </a:extLst>
          </p:cNvPr>
          <p:cNvSpPr>
            <a:spLocks noChangeAspect="1"/>
          </p:cNvSpPr>
          <p:nvPr/>
        </p:nvSpPr>
        <p:spPr>
          <a:xfrm>
            <a:off x="1998768" y="3654000"/>
            <a:ext cx="540000" cy="540000"/>
          </a:xfrm>
          <a:prstGeom prst="ellipse">
            <a:avLst/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F7A151-F428-4B0A-AF83-16F52A842AE1}"/>
              </a:ext>
            </a:extLst>
          </p:cNvPr>
          <p:cNvSpPr txBox="1"/>
          <p:nvPr/>
        </p:nvSpPr>
        <p:spPr>
          <a:xfrm>
            <a:off x="786000" y="864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最大堆</a:t>
            </a:r>
            <a:endParaRPr lang="en-US" altLang="zh-CN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7B45BC2A-0B4C-4D11-A283-4F4FADCA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43" y="2669938"/>
            <a:ext cx="1565114" cy="15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E1013-B0F1-4BE8-AB84-72BF242B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00AEA-C992-41EB-832E-4A2C39B2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2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4</cp:revision>
  <dcterms:created xsi:type="dcterms:W3CDTF">2020-03-14T11:02:27Z</dcterms:created>
  <dcterms:modified xsi:type="dcterms:W3CDTF">2020-03-14T13:36:18Z</dcterms:modified>
</cp:coreProperties>
</file>