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2" r:id="rId6"/>
    <p:sldId id="267" r:id="rId7"/>
    <p:sldId id="263" r:id="rId8"/>
    <p:sldId id="268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0AEB0-C919-42C3-99C0-D153AFBB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B796C8-FDE5-4992-A6B5-1D8BDB5FB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7B8577-8517-4533-B39B-E03EA769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03DC-9B24-4977-BFD2-0341168FA582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120ACA-24B1-4583-9575-2DE9415A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700AE1-839D-4272-9C1F-ED560BFA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A3EB-11C1-4E0D-9432-EC6A617B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51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7D296-164F-4D21-94E0-9B8B1DB4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80789A-BC4A-43B9-ABA1-DC2E03820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3B0F25-5453-4D5A-B30C-9A6F2EE7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03DC-9B24-4977-BFD2-0341168FA582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96ADC5-1722-46A4-A8A6-DE3ECD03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B2369D-E0CA-40B3-A75A-02D682EC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A3EB-11C1-4E0D-9432-EC6A617B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13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977239-6375-4D70-9A0E-3957A278A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02763F-911F-4FFF-89E3-12508577B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A3061-B84D-4A28-9849-F378332F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03DC-9B24-4977-BFD2-0341168FA582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DB4752-B9E8-4692-BD40-89A27B19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BCD802-5E50-4493-AF8B-98F722B4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A3EB-11C1-4E0D-9432-EC6A617B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80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47D47-258C-4551-BB80-9E9565FB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34720B-DFBF-48BF-97D0-8829442D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F76BE7-72DA-4C8D-8563-32ADF6D8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03DC-9B24-4977-BFD2-0341168FA582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2E599A-AB72-4844-B6A3-C745B519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1BA1BC-EEF1-4169-A135-359E2A57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A3EB-11C1-4E0D-9432-EC6A617B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3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88018-D102-4AAA-86F1-F373DB40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43DBD5-A980-4EE1-85E5-94734F2F2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B39D1E-EA12-43A2-8CD0-7B909242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03DC-9B24-4977-BFD2-0341168FA582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8655FC-DB40-4338-BBC8-CFCC4C80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BE9C66-C5BB-49BF-9729-2FDA749D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A3EB-11C1-4E0D-9432-EC6A617B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40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4C8D4-461A-4932-A2AF-94B02554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F156F0-0B95-4E92-AAE4-4C6C94C70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E334A4-7D37-4C88-8346-511222A2B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C4E2A9-0BAD-49AD-9575-7B6BF1C7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03DC-9B24-4977-BFD2-0341168FA582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3234B6-BAB7-45AF-B652-987FD5F7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4A34E9-6A4B-420F-816D-7ECA4371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A3EB-11C1-4E0D-9432-EC6A617B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41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58AC2-9006-4127-8F3D-7C5E171B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5F8BAA-2E7B-4F5E-B9E8-79E904836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55D92D-5424-42DB-B05F-1FFB9A3FC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1611EF-0968-4291-AC4E-C085D3834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AB79AF-BF95-4EE4-83B4-68630B1C8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576DB7-16AC-4874-BFB0-77344E53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03DC-9B24-4977-BFD2-0341168FA582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3538AD-8D65-4C78-9FDF-67764CEC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4C8D53-5E2B-4276-AEBD-6B5165D4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A3EB-11C1-4E0D-9432-EC6A617B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50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C9E79-9EFD-4EE6-86B9-711B85B9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6A3AC7-E8CF-4B31-9DA6-7E427E5B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03DC-9B24-4977-BFD2-0341168FA582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E63B97-4B62-4E36-9F55-1332C058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5107AE-EB83-42E5-B003-C809DCB0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A3EB-11C1-4E0D-9432-EC6A617B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37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A211E6-9706-441C-9B11-AF57EBA5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03DC-9B24-4977-BFD2-0341168FA582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76EFB3-B781-411B-AC13-F1ED1C6F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E9C6D9-60B7-4759-A729-A5B4AEEA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A3EB-11C1-4E0D-9432-EC6A617B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17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B3511-194E-4F9F-B278-785BF1AB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01C570-FBE1-4648-BE79-CA463CD34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3E263C-147C-4B48-9764-E6283A5E5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30BF6-3897-4200-8244-1768B3AD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03DC-9B24-4977-BFD2-0341168FA582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01D76D-83E2-4EC1-B781-72012408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3941A0-0B87-4061-B880-75337985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A3EB-11C1-4E0D-9432-EC6A617B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84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F2E84-C527-4563-9419-A37CC5AA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CBF06B-9790-4FE1-A0BA-561C39E30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044134-5F74-467C-9468-9D261759F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10ECF2-5D4A-4F1B-85D0-34363CB0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03DC-9B24-4977-BFD2-0341168FA582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1627F7-AB2C-4114-BCF5-4CA5359D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608AA4-C42C-4335-B478-26CDDEFB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A3EB-11C1-4E0D-9432-EC6A617B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51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DC3183-D27B-4A3C-9FC6-CB773E23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DA4B87-B2D3-451E-97C2-5394524D1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84C491-2229-47E3-8B38-27B207833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03DC-9B24-4977-BFD2-0341168FA582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1BE977-6352-4F88-B851-B4DA03306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E1E00B-7FC5-414E-8AC4-DAC71C418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9A3EB-11C1-4E0D-9432-EC6A617BA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06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domainq.net/business-persons-meeting-0003880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457719"/>
            <a:ext cx="9144000" cy="2387600"/>
          </a:xfrm>
        </p:spPr>
        <p:txBody>
          <a:bodyPr/>
          <a:lstStyle/>
          <a:p>
            <a:r>
              <a:rPr kumimoji="1" lang="en-US" altLang="ja-JP" dirty="0" err="1"/>
              <a:t>OCSshop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845319"/>
            <a:ext cx="9144000" cy="1655762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828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29B1C9-C7D9-4CF3-B064-220A3145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制限事項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54D1A3-021C-4FAD-8E8B-5E4509B1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ここに実装できなかった機能や問題点を書く</a:t>
            </a:r>
          </a:p>
        </p:txBody>
      </p:sp>
    </p:spTree>
    <p:extLst>
      <p:ext uri="{BB962C8B-B14F-4D97-AF65-F5344CB8AC3E}">
        <p14:creationId xmlns:p14="http://schemas.microsoft.com/office/powerpoint/2010/main" val="397199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67865" y="2659196"/>
            <a:ext cx="9856269" cy="1129215"/>
          </a:xfrm>
        </p:spPr>
        <p:txBody>
          <a:bodyPr>
            <a:normAutofit fontScale="90000"/>
          </a:bodyPr>
          <a:lstStyle/>
          <a:p>
            <a:r>
              <a:rPr kumimoji="1" lang="ja-JP" altLang="en-US" sz="5400" dirty="0"/>
              <a:t>ご清聴ありがとうございました！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35791" y="4256555"/>
            <a:ext cx="10520416" cy="575327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質問や疑問点がありましたら、よろしくお願いします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3002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C10BA3-37BC-4334-951C-DEA477426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19" y="1850439"/>
            <a:ext cx="10515600" cy="4146101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kumimoji="1" lang="ja-JP" altLang="en-US" dirty="0"/>
              <a:t>フォント・デザイン</a:t>
            </a:r>
            <a:r>
              <a:rPr lang="ja-JP" altLang="en-US" dirty="0"/>
              <a:t>・</a:t>
            </a:r>
            <a:r>
              <a:rPr kumimoji="1" lang="ja-JP" altLang="en-US" dirty="0"/>
              <a:t>画面切り替え・追加アニメーション</a:t>
            </a:r>
            <a:endParaRPr kumimoji="1" lang="en-US" altLang="ja-JP" dirty="0"/>
          </a:p>
          <a:p>
            <a:pPr>
              <a:lnSpc>
                <a:spcPct val="220000"/>
              </a:lnSpc>
            </a:pPr>
            <a:r>
              <a:rPr lang="ja-JP" altLang="en-US" dirty="0"/>
              <a:t>実演のところの動画をとってはる</a:t>
            </a:r>
            <a:endParaRPr lang="en-US" altLang="ja-JP" dirty="0"/>
          </a:p>
          <a:p>
            <a:pPr>
              <a:lnSpc>
                <a:spcPct val="220000"/>
              </a:lnSpc>
            </a:pPr>
            <a:r>
              <a:rPr kumimoji="1" lang="ja-JP" altLang="en-US" dirty="0"/>
              <a:t>おかしいところが無いかのチェック</a:t>
            </a:r>
            <a:endParaRPr kumimoji="1" lang="en-US" altLang="ja-JP" dirty="0"/>
          </a:p>
          <a:p>
            <a:pPr>
              <a:lnSpc>
                <a:spcPct val="220000"/>
              </a:lnSpc>
            </a:pPr>
            <a:r>
              <a:rPr lang="ja-JP" altLang="en-US" dirty="0"/>
              <a:t>発表の流れ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FC7A2A3-C709-444B-BE0C-FCE9D027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残ってる仕事</a:t>
            </a:r>
          </a:p>
        </p:txBody>
      </p:sp>
    </p:spTree>
    <p:extLst>
      <p:ext uri="{BB962C8B-B14F-4D97-AF65-F5344CB8AC3E}">
        <p14:creationId xmlns:p14="http://schemas.microsoft.com/office/powerpoint/2010/main" val="399606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チーム紹介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チームリーダー　木村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r>
              <a:rPr lang="ja-JP" altLang="en-US" sz="3200" dirty="0"/>
              <a:t>サブリーダー・</a:t>
            </a:r>
            <a:r>
              <a:rPr lang="en-US" altLang="ja-JP" sz="3200" dirty="0"/>
              <a:t>DB</a:t>
            </a:r>
            <a:r>
              <a:rPr lang="ja-JP" altLang="en-US" sz="3200" dirty="0"/>
              <a:t>設計　休場</a:t>
            </a:r>
            <a:endParaRPr lang="en-US" altLang="ja-JP" sz="3200" dirty="0"/>
          </a:p>
          <a:p>
            <a:pPr>
              <a:lnSpc>
                <a:spcPct val="150000"/>
              </a:lnSpc>
            </a:pPr>
            <a:r>
              <a:rPr kumimoji="1" lang="ja-JP" altLang="en-US" sz="3200" dirty="0"/>
              <a:t>内部設計　青木</a:t>
            </a:r>
            <a:endParaRPr lang="en-US" altLang="ja-JP" sz="3200" dirty="0"/>
          </a:p>
          <a:p>
            <a:pPr>
              <a:lnSpc>
                <a:spcPct val="150000"/>
              </a:lnSpc>
            </a:pPr>
            <a:r>
              <a:rPr lang="ja-JP" altLang="en-US" sz="3200" dirty="0"/>
              <a:t>画面設計　角</a:t>
            </a:r>
            <a:r>
              <a:rPr kumimoji="1" lang="ja-JP" altLang="en-US" sz="3200" dirty="0"/>
              <a:t>倉</a:t>
            </a:r>
            <a:r>
              <a:rPr lang="ja-JP" altLang="en-US" sz="3200" dirty="0"/>
              <a:t>　</a:t>
            </a:r>
            <a:r>
              <a:rPr kumimoji="1" lang="ja-JP" altLang="en-US" sz="3200" dirty="0"/>
              <a:t>熊谷</a:t>
            </a:r>
            <a:r>
              <a:rPr lang="ja-JP" altLang="en-US" sz="3200" dirty="0"/>
              <a:t>　</a:t>
            </a:r>
            <a:r>
              <a:rPr kumimoji="1" lang="ja-JP" altLang="en-US" sz="3200" dirty="0"/>
              <a:t>和田栗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r>
              <a:rPr lang="ja-JP" altLang="en-US" sz="3200" dirty="0"/>
              <a:t>レビュアー　田中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97854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362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/>
              <a:t>作品紹介</a:t>
            </a:r>
            <a:endParaRPr lang="en-US" altLang="ja-JP" sz="3200" dirty="0"/>
          </a:p>
          <a:p>
            <a:pPr>
              <a:lnSpc>
                <a:spcPct val="150000"/>
              </a:lnSpc>
            </a:pPr>
            <a:r>
              <a:rPr kumimoji="1" lang="ja-JP" altLang="en-US" sz="3200" dirty="0"/>
              <a:t>デモンストレーション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r>
              <a:rPr lang="ja-JP" altLang="en-US" sz="3200" dirty="0"/>
              <a:t>制限事項</a:t>
            </a:r>
            <a:endParaRPr lang="en-US" altLang="ja-JP" sz="3200" dirty="0"/>
          </a:p>
          <a:p>
            <a:pPr>
              <a:lnSpc>
                <a:spcPct val="150000"/>
              </a:lnSpc>
            </a:pPr>
            <a:r>
              <a:rPr kumimoji="1" lang="ja-JP" altLang="en-US" sz="3200" dirty="0"/>
              <a:t>質疑応答</a:t>
            </a:r>
          </a:p>
        </p:txBody>
      </p:sp>
    </p:spTree>
    <p:extLst>
      <p:ext uri="{BB962C8B-B14F-4D97-AF65-F5344CB8AC3E}">
        <p14:creationId xmlns:p14="http://schemas.microsoft.com/office/powerpoint/2010/main" val="331448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作品紹介</a:t>
            </a:r>
            <a:r>
              <a:rPr kumimoji="1" lang="en-US" altLang="ja-JP" dirty="0"/>
              <a:t>	~</a:t>
            </a:r>
            <a:r>
              <a:rPr kumimoji="1" lang="ja-JP" altLang="en-US" dirty="0"/>
              <a:t>動機</a:t>
            </a:r>
            <a:r>
              <a:rPr kumimoji="1" lang="en-US" altLang="ja-JP" dirty="0"/>
              <a:t>~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2654" y="2702482"/>
            <a:ext cx="3413046" cy="495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4800" dirty="0"/>
              <a:t>Web</a:t>
            </a:r>
            <a:r>
              <a:rPr kumimoji="1" lang="ja-JP" altLang="en-US" sz="4800" dirty="0"/>
              <a:t>アプリ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37" y="2950299"/>
            <a:ext cx="1438496" cy="143849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679" y="1129395"/>
            <a:ext cx="1737360" cy="173736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02" y="4624818"/>
            <a:ext cx="1591966" cy="1594849"/>
          </a:xfrm>
          <a:prstGeom prst="rect">
            <a:avLst/>
          </a:prstGeom>
        </p:spPr>
      </p:pic>
      <p:pic>
        <p:nvPicPr>
          <p:cNvPr id="8" name="図 7" descr="部屋, 食品, 挿絵 が含まれている画像&#10;&#10;自動的に生成された説明">
            <a:extLst>
              <a:ext uri="{FF2B5EF4-FFF2-40B4-BE49-F238E27FC236}">
                <a16:creationId xmlns:a16="http://schemas.microsoft.com/office/drawing/2014/main" id="{F3227191-BB4D-49C0-8599-0273C5D850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12654" y="3700914"/>
            <a:ext cx="2919281" cy="228677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105C529-9F4A-4ED6-A602-AC6F850CD87A}"/>
              </a:ext>
            </a:extLst>
          </p:cNvPr>
          <p:cNvSpPr/>
          <p:nvPr/>
        </p:nvSpPr>
        <p:spPr>
          <a:xfrm>
            <a:off x="7534233" y="1705687"/>
            <a:ext cx="410815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</a:rPr>
              <a:t>ヤフーショッピング</a:t>
            </a:r>
            <a:endParaRPr lang="ja-JP" altLang="en-US" sz="3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5DF204-24B6-4AC3-9AD4-91F37979405D}"/>
              </a:ext>
            </a:extLst>
          </p:cNvPr>
          <p:cNvSpPr/>
          <p:nvPr/>
        </p:nvSpPr>
        <p:spPr>
          <a:xfrm>
            <a:off x="7460130" y="3377077"/>
            <a:ext cx="410815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3200" b="0" cap="none" spc="0" dirty="0">
                <a:ln w="0"/>
                <a:solidFill>
                  <a:schemeClr val="tx1"/>
                </a:solidFill>
              </a:rPr>
              <a:t>Amazon</a:t>
            </a:r>
            <a:endParaRPr lang="ja-JP" altLang="en-US" sz="3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9C865C-5691-4649-80A3-B49C10102A90}"/>
              </a:ext>
            </a:extLst>
          </p:cNvPr>
          <p:cNvSpPr/>
          <p:nvPr/>
        </p:nvSpPr>
        <p:spPr>
          <a:xfrm>
            <a:off x="7534232" y="5048467"/>
            <a:ext cx="410815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3200" b="0" cap="none" spc="0" dirty="0">
                <a:ln w="0"/>
                <a:solidFill>
                  <a:schemeClr val="tx1"/>
                </a:solidFill>
              </a:rPr>
              <a:t>楽天市場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F60B24-3A2E-49DE-B328-01B181E8AD42}"/>
              </a:ext>
            </a:extLst>
          </p:cNvPr>
          <p:cNvSpPr/>
          <p:nvPr/>
        </p:nvSpPr>
        <p:spPr>
          <a:xfrm>
            <a:off x="1079188" y="2937368"/>
            <a:ext cx="9879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ショッピングサイトを作ろう！</a:t>
            </a:r>
          </a:p>
        </p:txBody>
      </p:sp>
    </p:spTree>
    <p:extLst>
      <p:ext uri="{BB962C8B-B14F-4D97-AF65-F5344CB8AC3E}">
        <p14:creationId xmlns:p14="http://schemas.microsoft.com/office/powerpoint/2010/main" val="32749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9" grpId="0"/>
      <p:bldP spid="9" grpId="1"/>
      <p:bldP spid="10" grpId="0"/>
      <p:bldP spid="10" grpId="1"/>
      <p:bldP spid="11" grpId="0"/>
      <p:bldP spid="11" grpId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作品紹介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509337" y="2444857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ログイン画面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09337" y="3739565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入力画面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874914" y="4692174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完了画面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874914" y="3582971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支払い内容確認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874914" y="2419829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支払い画面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526596" y="2405313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カート画面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07753" y="3134667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商品ページ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196109" y="1693376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カテゴリ別画面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848475" y="2443892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トップサイト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09337" y="5034273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確認画面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1485900" y="4429375"/>
            <a:ext cx="0" cy="6048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cxnSpLocks/>
          </p:cNvCxnSpPr>
          <p:nvPr/>
        </p:nvCxnSpPr>
        <p:spPr>
          <a:xfrm>
            <a:off x="4373178" y="1997014"/>
            <a:ext cx="793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6" idx="1"/>
          </p:cNvCxnSpPr>
          <p:nvPr/>
        </p:nvCxnSpPr>
        <p:spPr>
          <a:xfrm flipV="1">
            <a:off x="2462463" y="2788797"/>
            <a:ext cx="386012" cy="54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10837976" y="4272781"/>
            <a:ext cx="0" cy="41939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cxnSpLocks/>
          </p:cNvCxnSpPr>
          <p:nvPr/>
        </p:nvCxnSpPr>
        <p:spPr>
          <a:xfrm>
            <a:off x="4373178" y="3481147"/>
            <a:ext cx="8142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3816018" y="5049719"/>
            <a:ext cx="6058896" cy="270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816018" y="3133703"/>
            <a:ext cx="9020" cy="1943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cxnSpLocks/>
            <a:endCxn id="13" idx="2"/>
          </p:cNvCxnSpPr>
          <p:nvPr/>
        </p:nvCxnSpPr>
        <p:spPr>
          <a:xfrm flipV="1">
            <a:off x="8503159" y="3095123"/>
            <a:ext cx="0" cy="14936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cxnSpLocks/>
          </p:cNvCxnSpPr>
          <p:nvPr/>
        </p:nvCxnSpPr>
        <p:spPr>
          <a:xfrm>
            <a:off x="7160879" y="3479572"/>
            <a:ext cx="13422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cxnSpLocks/>
          </p:cNvCxnSpPr>
          <p:nvPr/>
        </p:nvCxnSpPr>
        <p:spPr>
          <a:xfrm>
            <a:off x="6184316" y="2419829"/>
            <a:ext cx="11644" cy="7053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7160879" y="2039740"/>
            <a:ext cx="1324909" cy="6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cxnSpLocks/>
            <a:endCxn id="13" idx="0"/>
          </p:cNvCxnSpPr>
          <p:nvPr/>
        </p:nvCxnSpPr>
        <p:spPr>
          <a:xfrm>
            <a:off x="8503159" y="942049"/>
            <a:ext cx="0" cy="1463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endCxn id="13" idx="1"/>
          </p:cNvCxnSpPr>
          <p:nvPr/>
        </p:nvCxnSpPr>
        <p:spPr>
          <a:xfrm flipV="1">
            <a:off x="4801601" y="2750218"/>
            <a:ext cx="2724995" cy="1741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endCxn id="12" idx="1"/>
          </p:cNvCxnSpPr>
          <p:nvPr/>
        </p:nvCxnSpPr>
        <p:spPr>
          <a:xfrm flipV="1">
            <a:off x="9479722" y="2764734"/>
            <a:ext cx="395192" cy="441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V="1">
            <a:off x="10820754" y="3109639"/>
            <a:ext cx="0" cy="4773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6A4EFD0-5554-4450-AA12-235CA1DB6E91}"/>
              </a:ext>
            </a:extLst>
          </p:cNvPr>
          <p:cNvCxnSpPr>
            <a:cxnSpLocks/>
          </p:cNvCxnSpPr>
          <p:nvPr/>
        </p:nvCxnSpPr>
        <p:spPr>
          <a:xfrm>
            <a:off x="302004" y="5381984"/>
            <a:ext cx="2073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B3B31D5-C433-4811-AA29-0FD9CD6BEB9F}"/>
              </a:ext>
            </a:extLst>
          </p:cNvPr>
          <p:cNvCxnSpPr>
            <a:cxnSpLocks/>
          </p:cNvCxnSpPr>
          <p:nvPr/>
        </p:nvCxnSpPr>
        <p:spPr>
          <a:xfrm>
            <a:off x="302004" y="2788797"/>
            <a:ext cx="2073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628A8C2-BAEF-4C3E-896D-4AFA3A07FCB4}"/>
              </a:ext>
            </a:extLst>
          </p:cNvPr>
          <p:cNvCxnSpPr>
            <a:cxnSpLocks/>
          </p:cNvCxnSpPr>
          <p:nvPr/>
        </p:nvCxnSpPr>
        <p:spPr>
          <a:xfrm>
            <a:off x="302004" y="2764734"/>
            <a:ext cx="0" cy="2617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2D4194B-31F6-4064-859E-08FC90A8EA1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485900" y="3134667"/>
            <a:ext cx="0" cy="6048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22A0B46-5AA0-4422-9712-92F759D1965A}"/>
              </a:ext>
            </a:extLst>
          </p:cNvPr>
          <p:cNvSpPr/>
          <p:nvPr/>
        </p:nvSpPr>
        <p:spPr>
          <a:xfrm>
            <a:off x="5187535" y="604060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説明書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928EF5E-2C3D-434A-BA98-53321D52BBC5}"/>
              </a:ext>
            </a:extLst>
          </p:cNvPr>
          <p:cNvSpPr/>
          <p:nvPr/>
        </p:nvSpPr>
        <p:spPr>
          <a:xfrm>
            <a:off x="5207753" y="4212346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アカウント設定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069E207-E1A5-4E8D-843A-4AD51EC2A6F7}"/>
              </a:ext>
            </a:extLst>
          </p:cNvPr>
          <p:cNvCxnSpPr>
            <a:cxnSpLocks/>
          </p:cNvCxnSpPr>
          <p:nvPr/>
        </p:nvCxnSpPr>
        <p:spPr>
          <a:xfrm>
            <a:off x="4352641" y="948965"/>
            <a:ext cx="832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7C250C3-E725-47E5-B806-54AF0E4092B4}"/>
              </a:ext>
            </a:extLst>
          </p:cNvPr>
          <p:cNvCxnSpPr>
            <a:cxnSpLocks/>
          </p:cNvCxnSpPr>
          <p:nvPr/>
        </p:nvCxnSpPr>
        <p:spPr>
          <a:xfrm>
            <a:off x="4380833" y="4548444"/>
            <a:ext cx="815276" cy="2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1BE256D-A640-4A2B-B5E8-7C81734DF483}"/>
              </a:ext>
            </a:extLst>
          </p:cNvPr>
          <p:cNvCxnSpPr>
            <a:cxnSpLocks/>
            <a:stCxn id="14" idx="2"/>
            <a:endCxn id="46" idx="0"/>
          </p:cNvCxnSpPr>
          <p:nvPr/>
        </p:nvCxnSpPr>
        <p:spPr>
          <a:xfrm>
            <a:off x="6184316" y="3824477"/>
            <a:ext cx="0" cy="3878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4DA6661-4F05-4C8D-AA2A-76DFC00025D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164098" y="1293870"/>
            <a:ext cx="8574" cy="4116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44852592-E60C-43B3-9510-028744C7B792}"/>
              </a:ext>
            </a:extLst>
          </p:cNvPr>
          <p:cNvCxnSpPr>
            <a:cxnSpLocks/>
          </p:cNvCxnSpPr>
          <p:nvPr/>
        </p:nvCxnSpPr>
        <p:spPr>
          <a:xfrm>
            <a:off x="7140661" y="942049"/>
            <a:ext cx="13624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368EB198-FE92-414D-B96B-2CBAC256C697}"/>
              </a:ext>
            </a:extLst>
          </p:cNvPr>
          <p:cNvCxnSpPr/>
          <p:nvPr/>
        </p:nvCxnSpPr>
        <p:spPr>
          <a:xfrm>
            <a:off x="7160879" y="4550335"/>
            <a:ext cx="1324909" cy="6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1DA3BFE1-365D-472A-AC9D-AC93F894ADD2}"/>
              </a:ext>
            </a:extLst>
          </p:cNvPr>
          <p:cNvCxnSpPr>
            <a:cxnSpLocks/>
          </p:cNvCxnSpPr>
          <p:nvPr/>
        </p:nvCxnSpPr>
        <p:spPr>
          <a:xfrm flipV="1">
            <a:off x="4362909" y="3125217"/>
            <a:ext cx="0" cy="1432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5088934-3124-4CE6-948D-106B5957A381}"/>
              </a:ext>
            </a:extLst>
          </p:cNvPr>
          <p:cNvCxnSpPr>
            <a:cxnSpLocks/>
          </p:cNvCxnSpPr>
          <p:nvPr/>
        </p:nvCxnSpPr>
        <p:spPr>
          <a:xfrm>
            <a:off x="4362909" y="942049"/>
            <a:ext cx="0" cy="1495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6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96570-4A54-444C-B958-F1C9A9F0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作品紹介　</a:t>
            </a:r>
            <a:r>
              <a:rPr lang="en-US" altLang="ja-JP" dirty="0"/>
              <a:t>~</a:t>
            </a:r>
            <a:r>
              <a:rPr lang="ja-JP" altLang="en-US" dirty="0"/>
              <a:t>アカウント登録</a:t>
            </a:r>
            <a:r>
              <a:rPr lang="en-US" altLang="ja-JP" dirty="0"/>
              <a:t>~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687C66-71C7-483F-AD26-4D7E754F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アカウント登録の流れを画面を張って、大事なを部分含めて発表する。</a:t>
            </a:r>
          </a:p>
        </p:txBody>
      </p:sp>
    </p:spTree>
    <p:extLst>
      <p:ext uri="{BB962C8B-B14F-4D97-AF65-F5344CB8AC3E}">
        <p14:creationId xmlns:p14="http://schemas.microsoft.com/office/powerpoint/2010/main" val="196524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作品紹介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509337" y="2444857"/>
            <a:ext cx="1953126" cy="6898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ログイン画面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09337" y="3739565"/>
            <a:ext cx="1953126" cy="6898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入力画面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874914" y="4692174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完了画面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874914" y="3582971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支払い内容確認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874914" y="2419829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支払い画面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526596" y="2405313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カート画面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07753" y="3134667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商品ページ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196109" y="1693376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カテゴリ別画面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848475" y="2443892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トップサイト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09337" y="5034273"/>
            <a:ext cx="1953126" cy="6898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確認画面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1485900" y="4429375"/>
            <a:ext cx="0" cy="6048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cxnSpLocks/>
          </p:cNvCxnSpPr>
          <p:nvPr/>
        </p:nvCxnSpPr>
        <p:spPr>
          <a:xfrm>
            <a:off x="4373178" y="1997014"/>
            <a:ext cx="7939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6" idx="1"/>
          </p:cNvCxnSpPr>
          <p:nvPr/>
        </p:nvCxnSpPr>
        <p:spPr>
          <a:xfrm flipV="1">
            <a:off x="2462463" y="2788797"/>
            <a:ext cx="386012" cy="54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10837976" y="4272781"/>
            <a:ext cx="0" cy="41939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cxnSpLocks/>
          </p:cNvCxnSpPr>
          <p:nvPr/>
        </p:nvCxnSpPr>
        <p:spPr>
          <a:xfrm>
            <a:off x="4373178" y="3481147"/>
            <a:ext cx="8142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3816018" y="5049719"/>
            <a:ext cx="6058896" cy="270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816018" y="3133703"/>
            <a:ext cx="9020" cy="1943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cxnSpLocks/>
            <a:endCxn id="13" idx="2"/>
          </p:cNvCxnSpPr>
          <p:nvPr/>
        </p:nvCxnSpPr>
        <p:spPr>
          <a:xfrm flipV="1">
            <a:off x="8503159" y="3095123"/>
            <a:ext cx="0" cy="14936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cxnSpLocks/>
          </p:cNvCxnSpPr>
          <p:nvPr/>
        </p:nvCxnSpPr>
        <p:spPr>
          <a:xfrm>
            <a:off x="7160879" y="3479572"/>
            <a:ext cx="13422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cxnSpLocks/>
          </p:cNvCxnSpPr>
          <p:nvPr/>
        </p:nvCxnSpPr>
        <p:spPr>
          <a:xfrm>
            <a:off x="6184316" y="2419829"/>
            <a:ext cx="11644" cy="7053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7160879" y="2039740"/>
            <a:ext cx="1324909" cy="6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cxnSpLocks/>
            <a:endCxn id="13" idx="0"/>
          </p:cNvCxnSpPr>
          <p:nvPr/>
        </p:nvCxnSpPr>
        <p:spPr>
          <a:xfrm>
            <a:off x="8503159" y="942049"/>
            <a:ext cx="0" cy="1463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endCxn id="13" idx="1"/>
          </p:cNvCxnSpPr>
          <p:nvPr/>
        </p:nvCxnSpPr>
        <p:spPr>
          <a:xfrm flipV="1">
            <a:off x="4801601" y="2750218"/>
            <a:ext cx="2724995" cy="1741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endCxn id="12" idx="1"/>
          </p:cNvCxnSpPr>
          <p:nvPr/>
        </p:nvCxnSpPr>
        <p:spPr>
          <a:xfrm flipV="1">
            <a:off x="9479722" y="2764734"/>
            <a:ext cx="395192" cy="441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V="1">
            <a:off x="10820754" y="3109639"/>
            <a:ext cx="0" cy="4773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6A4EFD0-5554-4450-AA12-235CA1DB6E91}"/>
              </a:ext>
            </a:extLst>
          </p:cNvPr>
          <p:cNvCxnSpPr>
            <a:cxnSpLocks/>
          </p:cNvCxnSpPr>
          <p:nvPr/>
        </p:nvCxnSpPr>
        <p:spPr>
          <a:xfrm>
            <a:off x="302004" y="5381984"/>
            <a:ext cx="2073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B3B31D5-C433-4811-AA29-0FD9CD6BEB9F}"/>
              </a:ext>
            </a:extLst>
          </p:cNvPr>
          <p:cNvCxnSpPr>
            <a:cxnSpLocks/>
          </p:cNvCxnSpPr>
          <p:nvPr/>
        </p:nvCxnSpPr>
        <p:spPr>
          <a:xfrm>
            <a:off x="302004" y="2788797"/>
            <a:ext cx="2073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628A8C2-BAEF-4C3E-896D-4AFA3A07FCB4}"/>
              </a:ext>
            </a:extLst>
          </p:cNvPr>
          <p:cNvCxnSpPr>
            <a:cxnSpLocks/>
          </p:cNvCxnSpPr>
          <p:nvPr/>
        </p:nvCxnSpPr>
        <p:spPr>
          <a:xfrm>
            <a:off x="302004" y="2764734"/>
            <a:ext cx="0" cy="2617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2D4194B-31F6-4064-859E-08FC90A8EA1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485900" y="3134667"/>
            <a:ext cx="0" cy="6048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22A0B46-5AA0-4422-9712-92F759D1965A}"/>
              </a:ext>
            </a:extLst>
          </p:cNvPr>
          <p:cNvSpPr/>
          <p:nvPr/>
        </p:nvSpPr>
        <p:spPr>
          <a:xfrm>
            <a:off x="5187535" y="604060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説明書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928EF5E-2C3D-434A-BA98-53321D52BBC5}"/>
              </a:ext>
            </a:extLst>
          </p:cNvPr>
          <p:cNvSpPr/>
          <p:nvPr/>
        </p:nvSpPr>
        <p:spPr>
          <a:xfrm>
            <a:off x="5207753" y="4212346"/>
            <a:ext cx="1953126" cy="68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アカウント設定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069E207-E1A5-4E8D-843A-4AD51EC2A6F7}"/>
              </a:ext>
            </a:extLst>
          </p:cNvPr>
          <p:cNvCxnSpPr>
            <a:cxnSpLocks/>
          </p:cNvCxnSpPr>
          <p:nvPr/>
        </p:nvCxnSpPr>
        <p:spPr>
          <a:xfrm>
            <a:off x="4352641" y="948965"/>
            <a:ext cx="832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7C250C3-E725-47E5-B806-54AF0E4092B4}"/>
              </a:ext>
            </a:extLst>
          </p:cNvPr>
          <p:cNvCxnSpPr>
            <a:cxnSpLocks/>
          </p:cNvCxnSpPr>
          <p:nvPr/>
        </p:nvCxnSpPr>
        <p:spPr>
          <a:xfrm>
            <a:off x="4380833" y="4548444"/>
            <a:ext cx="815276" cy="2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1BE256D-A640-4A2B-B5E8-7C81734DF483}"/>
              </a:ext>
            </a:extLst>
          </p:cNvPr>
          <p:cNvCxnSpPr>
            <a:cxnSpLocks/>
            <a:stCxn id="14" idx="2"/>
            <a:endCxn id="46" idx="0"/>
          </p:cNvCxnSpPr>
          <p:nvPr/>
        </p:nvCxnSpPr>
        <p:spPr>
          <a:xfrm>
            <a:off x="6184316" y="3824477"/>
            <a:ext cx="0" cy="3878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4DA6661-4F05-4C8D-AA2A-76DFC00025D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164098" y="1293870"/>
            <a:ext cx="8574" cy="4116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44852592-E60C-43B3-9510-028744C7B792}"/>
              </a:ext>
            </a:extLst>
          </p:cNvPr>
          <p:cNvCxnSpPr>
            <a:cxnSpLocks/>
          </p:cNvCxnSpPr>
          <p:nvPr/>
        </p:nvCxnSpPr>
        <p:spPr>
          <a:xfrm>
            <a:off x="7140661" y="942049"/>
            <a:ext cx="13624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368EB198-FE92-414D-B96B-2CBAC256C697}"/>
              </a:ext>
            </a:extLst>
          </p:cNvPr>
          <p:cNvCxnSpPr/>
          <p:nvPr/>
        </p:nvCxnSpPr>
        <p:spPr>
          <a:xfrm>
            <a:off x="7160879" y="4550335"/>
            <a:ext cx="1324909" cy="6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1DA3BFE1-365D-472A-AC9D-AC93F894ADD2}"/>
              </a:ext>
            </a:extLst>
          </p:cNvPr>
          <p:cNvCxnSpPr>
            <a:cxnSpLocks/>
          </p:cNvCxnSpPr>
          <p:nvPr/>
        </p:nvCxnSpPr>
        <p:spPr>
          <a:xfrm flipV="1">
            <a:off x="4362909" y="3125217"/>
            <a:ext cx="0" cy="1432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5088934-3124-4CE6-948D-106B5957A381}"/>
              </a:ext>
            </a:extLst>
          </p:cNvPr>
          <p:cNvCxnSpPr>
            <a:cxnSpLocks/>
          </p:cNvCxnSpPr>
          <p:nvPr/>
        </p:nvCxnSpPr>
        <p:spPr>
          <a:xfrm>
            <a:off x="4362909" y="942049"/>
            <a:ext cx="0" cy="1495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97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96570-4A54-444C-B958-F1C9A9F0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作品紹介　</a:t>
            </a:r>
            <a:r>
              <a:rPr lang="en-US" altLang="ja-JP" dirty="0"/>
              <a:t>~</a:t>
            </a:r>
            <a:r>
              <a:rPr lang="ja-JP" altLang="en-US" dirty="0"/>
              <a:t>商品登録</a:t>
            </a:r>
            <a:r>
              <a:rPr lang="en-US" altLang="ja-JP" dirty="0"/>
              <a:t>~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687C66-71C7-483F-AD26-4D7E754F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商品登録</a:t>
            </a:r>
            <a:r>
              <a:rPr kumimoji="1" lang="ja-JP" altLang="en-US" dirty="0"/>
              <a:t>の流れを画面を張って、大事なを部分含めて発表する。</a:t>
            </a:r>
          </a:p>
        </p:txBody>
      </p:sp>
    </p:spTree>
    <p:extLst>
      <p:ext uri="{BB962C8B-B14F-4D97-AF65-F5344CB8AC3E}">
        <p14:creationId xmlns:p14="http://schemas.microsoft.com/office/powerpoint/2010/main" val="276654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kumimoji="1" lang="ja-JP" altLang="en-US" dirty="0"/>
              <a:t>実演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881170"/>
            <a:ext cx="9144000" cy="498325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+mj-lt"/>
              </a:rPr>
              <a:t>（</a:t>
            </a:r>
            <a:r>
              <a:rPr lang="en-US" altLang="ja-JP" dirty="0" err="1">
                <a:latin typeface="+mj-lt"/>
              </a:rPr>
              <a:t>OCSshop</a:t>
            </a:r>
            <a:r>
              <a:rPr kumimoji="1" lang="ja-JP" altLang="en-US" dirty="0">
                <a:latin typeface="+mj-lt"/>
              </a:rPr>
              <a:t>のログイン画面の</a:t>
            </a:r>
            <a:r>
              <a:rPr lang="ja-JP" altLang="en-US" dirty="0">
                <a:latin typeface="+mj-lt"/>
              </a:rPr>
              <a:t>ハイパーリンク</a:t>
            </a:r>
            <a:r>
              <a:rPr kumimoji="1" lang="ja-JP" altLang="en-US" dirty="0">
                <a:latin typeface="+mj-lt"/>
              </a:rPr>
              <a:t>をはる</a:t>
            </a:r>
            <a:r>
              <a:rPr kumimoji="1" lang="en-US" altLang="ja-JP" dirty="0">
                <a:latin typeface="+mj-lt"/>
              </a:rPr>
              <a:t>)</a:t>
            </a:r>
          </a:p>
          <a:p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604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178</Words>
  <Application>Microsoft Office PowerPoint</Application>
  <PresentationFormat>ワイド画面</PresentationFormat>
  <Paragraphs>59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OCSshop</vt:lpstr>
      <vt:lpstr>チーム紹介</vt:lpstr>
      <vt:lpstr>目次</vt:lpstr>
      <vt:lpstr>作品紹介 ~動機~</vt:lpstr>
      <vt:lpstr>作品紹介</vt:lpstr>
      <vt:lpstr>作品紹介　~アカウント登録~</vt:lpstr>
      <vt:lpstr>作品紹介</vt:lpstr>
      <vt:lpstr>作品紹介　~商品登録~</vt:lpstr>
      <vt:lpstr>実演</vt:lpstr>
      <vt:lpstr>制限事項</vt:lpstr>
      <vt:lpstr>ご清聴ありがとうございました！</vt:lpstr>
      <vt:lpstr>残ってる仕事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OCSshop</dc:title>
  <dc:creator>青木　宇宙</dc:creator>
  <cp:lastModifiedBy>青木 宇宙</cp:lastModifiedBy>
  <cp:revision>19</cp:revision>
  <dcterms:created xsi:type="dcterms:W3CDTF">2020-02-07T02:15:22Z</dcterms:created>
  <dcterms:modified xsi:type="dcterms:W3CDTF">2020-02-16T17:01:10Z</dcterms:modified>
</cp:coreProperties>
</file>