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311" r:id="rId3"/>
    <p:sldId id="314" r:id="rId4"/>
    <p:sldId id="313" r:id="rId5"/>
    <p:sldId id="312" r:id="rId6"/>
    <p:sldId id="315" r:id="rId7"/>
    <p:sldId id="257" r:id="rId8"/>
    <p:sldId id="316" r:id="rId9"/>
    <p:sldId id="31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22FF"/>
    <a:srgbClr val="F4B183"/>
    <a:srgbClr val="E69DC3"/>
    <a:srgbClr val="FFFFFF"/>
    <a:srgbClr val="F93A46"/>
    <a:srgbClr val="FFC000"/>
    <a:srgbClr val="F6006F"/>
    <a:srgbClr val="C3E69D"/>
    <a:srgbClr val="FF7F7F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0747" autoAdjust="0"/>
  </p:normalViewPr>
  <p:slideViewPr>
    <p:cSldViewPr snapToGrid="0">
      <p:cViewPr varScale="1">
        <p:scale>
          <a:sx n="98" d="100"/>
          <a:sy n="98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A99A7-4F95-40A1-888B-003956AFBEBC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E97CD-30AC-4FDF-9E93-2AE66607EF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E97CD-30AC-4FDF-9E93-2AE66607EFE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2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4" y="1709746"/>
            <a:ext cx="1051559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4" y="4589471"/>
            <a:ext cx="1051559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1" y="365129"/>
            <a:ext cx="10515599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91" y="1681163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91" y="2505075"/>
            <a:ext cx="515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90" y="2057400"/>
            <a:ext cx="393223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90" y="2057400"/>
            <a:ext cx="393223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9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2" y="6356358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0225E-0215-4410-AEF6-5311A4906E80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2" y="6356358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030020"/>
              </p:ext>
            </p:extLst>
          </p:nvPr>
        </p:nvGraphicFramePr>
        <p:xfrm>
          <a:off x="345735" y="1846594"/>
          <a:ext cx="1008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345735" y="720868"/>
            <a:ext cx="2385268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a=np.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sz="1400">
                <a:latin typeface="Consolas" panose="020B0609020204030204" pitchFamily="49" charset="0"/>
              </a:rPr>
              <a:t>([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>
                <a:latin typeface="Consolas" panose="020B0609020204030204" pitchFamily="49" charset="0"/>
              </a:rPr>
              <a:t>])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272157" y="729370"/>
            <a:ext cx="3279745" cy="73866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b = 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sz="1400">
                <a:latin typeface="Consolas" panose="020B0609020204030204" pitchFamily="49" charset="0"/>
              </a:rPr>
              <a:t>([[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>
                <a:latin typeface="Consolas" panose="020B0609020204030204" pitchFamily="49" charset="0"/>
              </a:rPr>
              <a:t>, 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>
                <a:latin typeface="Consolas" panose="020B0609020204030204" pitchFamily="49" charset="0"/>
              </a:rPr>
              <a:t>, 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>
                <a:latin typeface="Consolas" panose="020B0609020204030204" pitchFamily="49" charset="0"/>
              </a:rPr>
              <a:t>, 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>
                <a:latin typeface="Consolas" panose="020B0609020204030204" pitchFamily="49" charset="0"/>
              </a:rPr>
              <a:t>],</a:t>
            </a:r>
          </a:p>
          <a:p>
            <a:pPr algn="ctr"/>
            <a:r>
              <a:rPr lang="en-US" altLang="zh-CN" sz="1400">
                <a:latin typeface="Consolas" panose="020B0609020204030204" pitchFamily="49" charset="0"/>
              </a:rPr>
              <a:t>              [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>
                <a:latin typeface="Consolas" panose="020B0609020204030204" pitchFamily="49" charset="0"/>
              </a:rPr>
              <a:t>, 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400">
                <a:latin typeface="Consolas" panose="020B0609020204030204" pitchFamily="49" charset="0"/>
              </a:rPr>
              <a:t>, 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400">
                <a:latin typeface="Consolas" panose="020B0609020204030204" pitchFamily="49" charset="0"/>
              </a:rPr>
              <a:t>, 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400">
                <a:latin typeface="Consolas" panose="020B0609020204030204" pitchFamily="49" charset="0"/>
              </a:rPr>
              <a:t>],</a:t>
            </a:r>
          </a:p>
          <a:p>
            <a:pPr algn="ctr"/>
            <a:r>
              <a:rPr lang="en-US" altLang="zh-CN" sz="1400">
                <a:latin typeface="Consolas" panose="020B0609020204030204" pitchFamily="49" charset="0"/>
              </a:rPr>
              <a:t>               [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400">
                <a:latin typeface="Consolas" panose="020B0609020204030204" pitchFamily="49" charset="0"/>
              </a:rPr>
              <a:t>, 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1400">
                <a:latin typeface="Consolas" panose="020B0609020204030204" pitchFamily="49" charset="0"/>
              </a:rPr>
              <a:t>]])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501258"/>
              </p:ext>
            </p:extLst>
          </p:nvPr>
        </p:nvGraphicFramePr>
        <p:xfrm>
          <a:off x="3842960" y="1872661"/>
          <a:ext cx="1008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999760" y="413091"/>
            <a:ext cx="1077218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zh-CN" altLang="en-US" sz="1400">
                <a:latin typeface="Consolas" panose="020B0609020204030204" pitchFamily="49" charset="0"/>
              </a:rPr>
              <a:t>创建一维数组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338811" y="421593"/>
            <a:ext cx="1077219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zh-CN" altLang="en-US" sz="1400">
                <a:latin typeface="Consolas" panose="020B0609020204030204" pitchFamily="49" charset="0"/>
              </a:rPr>
              <a:t>创建二维数组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>
            <a:off x="3625837" y="1799319"/>
            <a:ext cx="1342403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表格 101"/>
          <p:cNvGraphicFramePr>
            <a:graphicFrameLocks noGrp="1"/>
          </p:cNvGraphicFramePr>
          <p:nvPr/>
        </p:nvGraphicFramePr>
        <p:xfrm>
          <a:off x="4408029" y="4067837"/>
          <a:ext cx="1008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D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D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D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D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D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D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D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D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D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4292116" y="4211661"/>
          <a:ext cx="1008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4" name="组合 103"/>
          <p:cNvGrpSpPr/>
          <p:nvPr/>
        </p:nvGrpSpPr>
        <p:grpSpPr>
          <a:xfrm>
            <a:off x="5678034" y="4451056"/>
            <a:ext cx="1008000" cy="756000"/>
            <a:chOff x="2795270" y="3026004"/>
            <a:chExt cx="1595882" cy="1227227"/>
          </a:xfrm>
          <a:solidFill>
            <a:srgbClr val="E69DC3"/>
          </a:solidFill>
        </p:grpSpPr>
        <p:sp>
          <p:nvSpPr>
            <p:cNvPr id="105" name="立方体 104"/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32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06" name="立方体 105"/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33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07" name="立方体 106"/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34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08" name="立方体 107"/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35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09" name="立方体 108"/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28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10" name="立方体 109"/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29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11" name="立方体 110"/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30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12" name="立方体 111"/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31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13" name="立方体 112"/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24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14" name="立方体 113"/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25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15" name="立方体 114"/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26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16" name="立方体 115"/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27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5606419" y="4525528"/>
            <a:ext cx="1008000" cy="756000"/>
            <a:chOff x="2795270" y="3026004"/>
            <a:chExt cx="1595882" cy="1227227"/>
          </a:xfrm>
          <a:solidFill>
            <a:srgbClr val="C3E69D"/>
          </a:solidFill>
        </p:grpSpPr>
        <p:sp>
          <p:nvSpPr>
            <p:cNvPr id="118" name="立方体 117"/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20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19" name="立方体 118"/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21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20" name="立方体 119"/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22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21" name="立方体 120"/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23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22" name="立方体 121"/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16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23" name="立方体 122"/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17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24" name="立方体 123"/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18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25" name="立方体 124"/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19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26" name="立方体 125"/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12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27" name="立方体 126"/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13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28" name="立方体 127"/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14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29" name="立方体 128"/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15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5529085" y="4599719"/>
            <a:ext cx="1008000" cy="756000"/>
            <a:chOff x="2795270" y="3026004"/>
            <a:chExt cx="1595882" cy="122722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31" name="立方体 130"/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8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32" name="立方体 131"/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9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33" name="立方体 132"/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10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34" name="立方体 133"/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11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35" name="立方体 134"/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4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36" name="立方体 135"/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5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37" name="立方体 136"/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6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38" name="立方体 137"/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7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39" name="立方体 138"/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0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40" name="立方体 139"/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41" name="立方体 140"/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42" name="立方体 141"/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3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</p:grpSp>
      <p:graphicFrame>
        <p:nvGraphicFramePr>
          <p:cNvPr id="143" name="表格 142"/>
          <p:cNvGraphicFramePr>
            <a:graphicFrameLocks noGrp="1"/>
          </p:cNvGraphicFramePr>
          <p:nvPr/>
        </p:nvGraphicFramePr>
        <p:xfrm>
          <a:off x="4154231" y="4395798"/>
          <a:ext cx="1008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4" name="文本框 143"/>
          <p:cNvSpPr txBox="1"/>
          <p:nvPr/>
        </p:nvSpPr>
        <p:spPr>
          <a:xfrm>
            <a:off x="131435" y="3168543"/>
            <a:ext cx="3577903" cy="2462213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c = np.</a:t>
            </a:r>
            <a:r>
              <a:rPr lang="en-US" altLang="zh-CN" sz="1400" b="1">
                <a:solidFill>
                  <a:srgbClr val="0070C0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sz="1400">
                <a:latin typeface="Consolas" panose="020B0609020204030204" pitchFamily="49" charset="0"/>
              </a:rPr>
              <a:t>([[[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>
                <a:latin typeface="Consolas" panose="020B0609020204030204" pitchFamily="49" charset="0"/>
              </a:rPr>
              <a:t>, 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>
                <a:latin typeface="Consolas" panose="020B0609020204030204" pitchFamily="49" charset="0"/>
              </a:rPr>
              <a:t>, 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>
                <a:latin typeface="Consolas" panose="020B0609020204030204" pitchFamily="49" charset="0"/>
              </a:rPr>
              <a:t>, 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>
                <a:latin typeface="Consolas" panose="020B0609020204030204" pitchFamily="49" charset="0"/>
              </a:rPr>
              <a:t>],</a:t>
            </a:r>
          </a:p>
          <a:p>
            <a:pPr algn="ctr"/>
            <a:r>
              <a:rPr lang="en-US" altLang="zh-CN" sz="1400">
                <a:latin typeface="Consolas" panose="020B0609020204030204" pitchFamily="49" charset="0"/>
              </a:rPr>
              <a:t>               [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>
                <a:latin typeface="Consolas" panose="020B0609020204030204" pitchFamily="49" charset="0"/>
              </a:rPr>
              <a:t>, 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400">
                <a:latin typeface="Consolas" panose="020B0609020204030204" pitchFamily="49" charset="0"/>
              </a:rPr>
              <a:t>, 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400">
                <a:latin typeface="Consolas" panose="020B0609020204030204" pitchFamily="49" charset="0"/>
              </a:rPr>
              <a:t>, 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400">
                <a:latin typeface="Consolas" panose="020B0609020204030204" pitchFamily="49" charset="0"/>
              </a:rPr>
              <a:t>],</a:t>
            </a:r>
          </a:p>
          <a:p>
            <a:pPr algn="ctr"/>
            <a:r>
              <a:rPr lang="en-US" altLang="zh-CN" sz="1400">
                <a:latin typeface="Consolas" panose="020B0609020204030204" pitchFamily="49" charset="0"/>
              </a:rPr>
              <a:t>                [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, 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1400">
                <a:latin typeface="Consolas" panose="020B0609020204030204" pitchFamily="49" charset="0"/>
              </a:rPr>
              <a:t>]],</a:t>
            </a:r>
          </a:p>
          <a:p>
            <a:pPr algn="ctr"/>
            <a:endParaRPr lang="en-US" altLang="zh-CN" sz="1400">
              <a:latin typeface="Consolas" panose="020B0609020204030204" pitchFamily="49" charset="0"/>
            </a:endParaRPr>
          </a:p>
          <a:p>
            <a:pPr algn="ctr"/>
            <a:r>
              <a:rPr lang="en-US" altLang="zh-CN" sz="1400">
                <a:latin typeface="Consolas" panose="020B0609020204030204" pitchFamily="49" charset="0"/>
              </a:rPr>
              <a:t>              [[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13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14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15</a:t>
            </a:r>
            <a:r>
              <a:rPr lang="en-US" altLang="zh-CN" sz="1400">
                <a:latin typeface="Consolas" panose="020B0609020204030204" pitchFamily="49" charset="0"/>
              </a:rPr>
              <a:t>],</a:t>
            </a:r>
          </a:p>
          <a:p>
            <a:pPr algn="ctr"/>
            <a:r>
              <a:rPr lang="en-US" altLang="zh-CN" sz="1400">
                <a:latin typeface="Consolas" panose="020B0609020204030204" pitchFamily="49" charset="0"/>
              </a:rPr>
              <a:t>               [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17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18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19</a:t>
            </a:r>
            <a:r>
              <a:rPr lang="en-US" altLang="zh-CN" sz="1400">
                <a:latin typeface="Consolas" panose="020B0609020204030204" pitchFamily="49" charset="0"/>
              </a:rPr>
              <a:t>],</a:t>
            </a:r>
          </a:p>
          <a:p>
            <a:pPr algn="ctr"/>
            <a:r>
              <a:rPr lang="en-US" altLang="zh-CN" sz="1400">
                <a:latin typeface="Consolas" panose="020B0609020204030204" pitchFamily="49" charset="0"/>
              </a:rPr>
              <a:t>                [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21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22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23</a:t>
            </a:r>
            <a:r>
              <a:rPr lang="en-US" altLang="zh-CN" sz="1400">
                <a:latin typeface="Consolas" panose="020B0609020204030204" pitchFamily="49" charset="0"/>
              </a:rPr>
              <a:t>]],</a:t>
            </a:r>
          </a:p>
          <a:p>
            <a:pPr algn="ctr"/>
            <a:endParaRPr lang="en-US" altLang="zh-CN" sz="1400">
              <a:latin typeface="Consolas" panose="020B0609020204030204" pitchFamily="49" charset="0"/>
            </a:endParaRPr>
          </a:p>
          <a:p>
            <a:pPr algn="ctr"/>
            <a:r>
              <a:rPr lang="en-US" altLang="zh-CN" sz="1400">
                <a:latin typeface="Consolas" panose="020B0609020204030204" pitchFamily="49" charset="0"/>
              </a:rPr>
              <a:t>              [[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24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25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26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27</a:t>
            </a:r>
            <a:r>
              <a:rPr lang="en-US" altLang="zh-CN" sz="1400">
                <a:latin typeface="Consolas" panose="020B0609020204030204" pitchFamily="49" charset="0"/>
              </a:rPr>
              <a:t>],</a:t>
            </a:r>
          </a:p>
          <a:p>
            <a:pPr algn="ctr"/>
            <a:r>
              <a:rPr lang="en-US" altLang="zh-CN" sz="1400">
                <a:latin typeface="Consolas" panose="020B0609020204030204" pitchFamily="49" charset="0"/>
              </a:rPr>
              <a:t>               [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28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29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400">
                <a:latin typeface="Consolas" panose="020B0609020204030204" pitchFamily="49" charset="0"/>
              </a:rPr>
              <a:t>],</a:t>
            </a:r>
          </a:p>
          <a:p>
            <a:pPr algn="ctr"/>
            <a:r>
              <a:rPr lang="en-US" altLang="zh-CN" sz="1400">
                <a:latin typeface="Consolas" panose="020B0609020204030204" pitchFamily="49" charset="0"/>
              </a:rPr>
              <a:t>                 [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32</a:t>
            </a:r>
            <a:r>
              <a:rPr lang="en-US" altLang="zh-CN" sz="1400">
                <a:latin typeface="Consolas" panose="020B0609020204030204" pitchFamily="49" charset="0"/>
              </a:rPr>
              <a:t>,</a:t>
            </a:r>
            <a:r>
              <a:rPr lang="en-US" altLang="zh-CN" sz="14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33</a:t>
            </a:r>
            <a:r>
              <a:rPr lang="en-US" altLang="zh-CN" sz="1400">
                <a:latin typeface="Consolas" panose="020B0609020204030204" pitchFamily="49" charset="0"/>
              </a:rPr>
              <a:t>,</a:t>
            </a:r>
            <a:r>
              <a:rPr lang="en-US" altLang="zh-CN" sz="14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34</a:t>
            </a:r>
            <a:r>
              <a:rPr lang="en-US" altLang="zh-CN" sz="1400">
                <a:latin typeface="Consolas" panose="020B0609020204030204" pitchFamily="49" charset="0"/>
              </a:rPr>
              <a:t>,</a:t>
            </a:r>
            <a:r>
              <a:rPr lang="en-US" altLang="zh-CN" sz="14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35</a:t>
            </a:r>
            <a:r>
              <a:rPr lang="en-US" altLang="zh-CN" sz="1400">
                <a:latin typeface="Consolas" panose="020B0609020204030204" pitchFamily="49" charset="0"/>
              </a:rPr>
              <a:t>]]])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2883852" y="2883021"/>
            <a:ext cx="1077219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zh-CN" altLang="en-US" sz="1400">
                <a:latin typeface="Consolas" panose="020B0609020204030204" pitchFamily="49" charset="0"/>
              </a:rPr>
              <a:t>创建三维数组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584916" y="3214767"/>
            <a:ext cx="1888337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c.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dim</a:t>
            </a:r>
            <a:r>
              <a:rPr lang="en-US" altLang="zh-CN" sz="1400">
                <a:latin typeface="Consolas" panose="020B0609020204030204" pitchFamily="49" charset="0"/>
              </a:rPr>
              <a:t>: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c.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shape</a:t>
            </a:r>
            <a:r>
              <a:rPr lang="en-US" altLang="zh-CN" sz="1400">
                <a:latin typeface="Consolas" panose="020B0609020204030204" pitchFamily="49" charset="0"/>
              </a:rPr>
              <a:t>: 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>
                <a:latin typeface="Consolas" panose="020B0609020204030204" pitchFamily="49" charset="0"/>
              </a:rPr>
              <a:t>) 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538369" y="1713942"/>
            <a:ext cx="1391407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a.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dim</a:t>
            </a:r>
            <a:r>
              <a:rPr lang="en-US" altLang="zh-CN" sz="1400">
                <a:latin typeface="Consolas" panose="020B0609020204030204" pitchFamily="49" charset="0"/>
              </a:rPr>
              <a:t>: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a.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shape</a:t>
            </a:r>
            <a:r>
              <a:rPr lang="en-US" altLang="zh-CN" sz="1400">
                <a:latin typeface="Consolas" panose="020B0609020204030204" pitchFamily="49" charset="0"/>
              </a:rPr>
              <a:t>: 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>
                <a:latin typeface="Consolas" panose="020B0609020204030204" pitchFamily="49" charset="0"/>
              </a:rPr>
              <a:t>,) 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024240" y="1920248"/>
            <a:ext cx="1590179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b.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dim</a:t>
            </a:r>
            <a:r>
              <a:rPr lang="en-US" altLang="zh-CN" sz="1400">
                <a:latin typeface="Consolas" panose="020B0609020204030204" pitchFamily="49" charset="0"/>
              </a:rPr>
              <a:t>: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b.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shape</a:t>
            </a:r>
            <a:r>
              <a:rPr lang="en-US" altLang="zh-CN" sz="1400">
                <a:latin typeface="Consolas" panose="020B0609020204030204" pitchFamily="49" charset="0"/>
              </a:rPr>
              <a:t>: 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>
                <a:latin typeface="Consolas" panose="020B0609020204030204" pitchFamily="49" charset="0"/>
              </a:rPr>
              <a:t>) 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>
            <a:off x="9878374" y="146173"/>
            <a:ext cx="0" cy="111536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4278938" y="1520451"/>
            <a:ext cx="59631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axis=1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163566" y="2474054"/>
            <a:ext cx="59631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axis=0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279618" y="1799319"/>
            <a:ext cx="1225123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932719" y="1520451"/>
            <a:ext cx="59631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axis=0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cxnSp>
        <p:nvCxnSpPr>
          <p:cNvPr id="92" name="直接箭头连接符 91"/>
          <p:cNvCxnSpPr/>
          <p:nvPr/>
        </p:nvCxnSpPr>
        <p:spPr>
          <a:xfrm>
            <a:off x="3907536" y="5271971"/>
            <a:ext cx="148556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4751325" y="5248152"/>
            <a:ext cx="59631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axis=2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cxnSp>
        <p:nvCxnSpPr>
          <p:cNvPr id="98" name="直接箭头连接符 97"/>
          <p:cNvCxnSpPr/>
          <p:nvPr/>
        </p:nvCxnSpPr>
        <p:spPr>
          <a:xfrm>
            <a:off x="4067806" y="4140758"/>
            <a:ext cx="0" cy="13334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3769647" y="5401934"/>
            <a:ext cx="59631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axis=1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cxnSp>
        <p:nvCxnSpPr>
          <p:cNvPr id="100" name="直接箭头连接符 99"/>
          <p:cNvCxnSpPr/>
          <p:nvPr/>
        </p:nvCxnSpPr>
        <p:spPr>
          <a:xfrm flipV="1">
            <a:off x="3992416" y="3852806"/>
            <a:ext cx="470409" cy="65870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4541845" y="3734521"/>
            <a:ext cx="59631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axis=0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752310"/>
              </p:ext>
            </p:extLst>
          </p:nvPr>
        </p:nvGraphicFramePr>
        <p:xfrm>
          <a:off x="9955857" y="344494"/>
          <a:ext cx="252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8" name="直接箭头连接符 67"/>
          <p:cNvCxnSpPr/>
          <p:nvPr/>
        </p:nvCxnSpPr>
        <p:spPr>
          <a:xfrm>
            <a:off x="9764985" y="271152"/>
            <a:ext cx="607492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9204575" y="945887"/>
            <a:ext cx="59631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axis=0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3769647" y="1674340"/>
            <a:ext cx="0" cy="111536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9955857" y="-7716"/>
            <a:ext cx="59631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axis=1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0372477" y="392081"/>
            <a:ext cx="1689565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b2.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dim</a:t>
            </a:r>
            <a:r>
              <a:rPr lang="en-US" altLang="zh-CN" sz="1400">
                <a:latin typeface="Consolas" panose="020B0609020204030204" pitchFamily="49" charset="0"/>
              </a:rPr>
              <a:t>: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b2.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shape</a:t>
            </a:r>
            <a:r>
              <a:rPr lang="en-US" altLang="zh-CN" sz="1400">
                <a:latin typeface="Consolas" panose="020B0609020204030204" pitchFamily="49" charset="0"/>
              </a:rPr>
              <a:t>: 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>
                <a:latin typeface="Consolas" panose="020B0609020204030204" pitchFamily="49" charset="0"/>
              </a:rPr>
              <a:t>) 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023838" y="290980"/>
            <a:ext cx="1987724" cy="73866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b2 = 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sz="1400">
                <a:latin typeface="Consolas" panose="020B0609020204030204" pitchFamily="49" charset="0"/>
              </a:rPr>
              <a:t>([[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           [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           [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>
                <a:latin typeface="Consolas" panose="020B0609020204030204" pitchFamily="49" charset="0"/>
              </a:rPr>
              <a:t>]])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77" name="表格 76">
            <a:extLst>
              <a:ext uri="{FF2B5EF4-FFF2-40B4-BE49-F238E27FC236}">
                <a16:creationId xmlns:a16="http://schemas.microsoft.com/office/drawing/2014/main" id="{CD9AD0C8-B131-4264-895C-4D6C6903C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005676"/>
              </p:ext>
            </p:extLst>
          </p:nvPr>
        </p:nvGraphicFramePr>
        <p:xfrm>
          <a:off x="6907565" y="2057948"/>
          <a:ext cx="1008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B5CE0559-A352-4C09-8101-C37457479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7060"/>
              </p:ext>
            </p:extLst>
          </p:nvPr>
        </p:nvGraphicFramePr>
        <p:xfrm>
          <a:off x="9399948" y="2057948"/>
          <a:ext cx="1008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2" name="组合 81">
            <a:extLst>
              <a:ext uri="{FF2B5EF4-FFF2-40B4-BE49-F238E27FC236}">
                <a16:creationId xmlns:a16="http://schemas.microsoft.com/office/drawing/2014/main" id="{1BF464CC-DE0A-4910-9475-DC51E84ADA69}"/>
              </a:ext>
            </a:extLst>
          </p:cNvPr>
          <p:cNvGrpSpPr/>
          <p:nvPr/>
        </p:nvGrpSpPr>
        <p:grpSpPr>
          <a:xfrm>
            <a:off x="7022411" y="2897819"/>
            <a:ext cx="1008000" cy="756000"/>
            <a:chOff x="2795270" y="3026004"/>
            <a:chExt cx="1595882" cy="1227227"/>
          </a:xfrm>
          <a:solidFill>
            <a:srgbClr val="E69DC3"/>
          </a:solidFill>
        </p:grpSpPr>
        <p:sp>
          <p:nvSpPr>
            <p:cNvPr id="84" name="立方体 83">
              <a:extLst>
                <a:ext uri="{FF2B5EF4-FFF2-40B4-BE49-F238E27FC236}">
                  <a16:creationId xmlns:a16="http://schemas.microsoft.com/office/drawing/2014/main" id="{4292A4B1-FCC7-42E9-B0E4-2DB2BC72D95F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32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85" name="立方体 84">
              <a:extLst>
                <a:ext uri="{FF2B5EF4-FFF2-40B4-BE49-F238E27FC236}">
                  <a16:creationId xmlns:a16="http://schemas.microsoft.com/office/drawing/2014/main" id="{08B06823-C2AC-441E-8EE7-BC7BD6DAC380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33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86" name="立方体 85">
              <a:extLst>
                <a:ext uri="{FF2B5EF4-FFF2-40B4-BE49-F238E27FC236}">
                  <a16:creationId xmlns:a16="http://schemas.microsoft.com/office/drawing/2014/main" id="{3036276C-BFD8-4B19-9A52-870DCFC9FD75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34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91" name="立方体 90">
              <a:extLst>
                <a:ext uri="{FF2B5EF4-FFF2-40B4-BE49-F238E27FC236}">
                  <a16:creationId xmlns:a16="http://schemas.microsoft.com/office/drawing/2014/main" id="{30EA150B-25DB-4C58-B9BC-159E8F4E60FD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35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95" name="立方体 94">
              <a:extLst>
                <a:ext uri="{FF2B5EF4-FFF2-40B4-BE49-F238E27FC236}">
                  <a16:creationId xmlns:a16="http://schemas.microsoft.com/office/drawing/2014/main" id="{789070C5-ED0A-4F11-BC5B-CFAC8584DA33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28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96" name="立方体 95">
              <a:extLst>
                <a:ext uri="{FF2B5EF4-FFF2-40B4-BE49-F238E27FC236}">
                  <a16:creationId xmlns:a16="http://schemas.microsoft.com/office/drawing/2014/main" id="{4F11CC03-1502-4A78-ABD4-44A19EC9738F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29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97" name="立方体 96">
              <a:extLst>
                <a:ext uri="{FF2B5EF4-FFF2-40B4-BE49-F238E27FC236}">
                  <a16:creationId xmlns:a16="http://schemas.microsoft.com/office/drawing/2014/main" id="{00C1DD71-AEB6-4341-87D8-F0EB924543EE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30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01" name="立方体 100">
              <a:extLst>
                <a:ext uri="{FF2B5EF4-FFF2-40B4-BE49-F238E27FC236}">
                  <a16:creationId xmlns:a16="http://schemas.microsoft.com/office/drawing/2014/main" id="{975195BE-079F-42BD-85BD-3743AF6A2E20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31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46" name="立方体 145">
              <a:extLst>
                <a:ext uri="{FF2B5EF4-FFF2-40B4-BE49-F238E27FC236}">
                  <a16:creationId xmlns:a16="http://schemas.microsoft.com/office/drawing/2014/main" id="{93C5C93B-9177-48D8-A095-171BF3490DE7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24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47" name="立方体 146">
              <a:extLst>
                <a:ext uri="{FF2B5EF4-FFF2-40B4-BE49-F238E27FC236}">
                  <a16:creationId xmlns:a16="http://schemas.microsoft.com/office/drawing/2014/main" id="{D3F0E39F-7860-493D-99A4-62D048DC7760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25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48" name="立方体 147">
              <a:extLst>
                <a:ext uri="{FF2B5EF4-FFF2-40B4-BE49-F238E27FC236}">
                  <a16:creationId xmlns:a16="http://schemas.microsoft.com/office/drawing/2014/main" id="{405CC2D6-5FAF-4E09-ACE1-64AC8FD05C79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26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49" name="立方体 148">
              <a:extLst>
                <a:ext uri="{FF2B5EF4-FFF2-40B4-BE49-F238E27FC236}">
                  <a16:creationId xmlns:a16="http://schemas.microsoft.com/office/drawing/2014/main" id="{1BAA3FE6-2EF1-4F77-93FF-D9C437F471CF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27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3D96FA51-604E-4BD4-A5E8-CA03FAD3AE61}"/>
              </a:ext>
            </a:extLst>
          </p:cNvPr>
          <p:cNvGrpSpPr/>
          <p:nvPr/>
        </p:nvGrpSpPr>
        <p:grpSpPr>
          <a:xfrm>
            <a:off x="6950796" y="2972291"/>
            <a:ext cx="1008000" cy="756000"/>
            <a:chOff x="2795270" y="3026004"/>
            <a:chExt cx="1595882" cy="1227227"/>
          </a:xfrm>
          <a:solidFill>
            <a:srgbClr val="C3E69D"/>
          </a:solidFill>
        </p:grpSpPr>
        <p:sp>
          <p:nvSpPr>
            <p:cNvPr id="151" name="立方体 150">
              <a:extLst>
                <a:ext uri="{FF2B5EF4-FFF2-40B4-BE49-F238E27FC236}">
                  <a16:creationId xmlns:a16="http://schemas.microsoft.com/office/drawing/2014/main" id="{BA8627FE-E1C8-4F42-B13A-BBF209DFD7FC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20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52" name="立方体 151">
              <a:extLst>
                <a:ext uri="{FF2B5EF4-FFF2-40B4-BE49-F238E27FC236}">
                  <a16:creationId xmlns:a16="http://schemas.microsoft.com/office/drawing/2014/main" id="{8F5F7B60-6C56-4B64-948C-8E7A388DA691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21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53" name="立方体 152">
              <a:extLst>
                <a:ext uri="{FF2B5EF4-FFF2-40B4-BE49-F238E27FC236}">
                  <a16:creationId xmlns:a16="http://schemas.microsoft.com/office/drawing/2014/main" id="{15C1B7F3-66D3-4326-B1F3-CFC8106809C4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22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54" name="立方体 153">
              <a:extLst>
                <a:ext uri="{FF2B5EF4-FFF2-40B4-BE49-F238E27FC236}">
                  <a16:creationId xmlns:a16="http://schemas.microsoft.com/office/drawing/2014/main" id="{FC370210-80BD-4202-9001-0AAA341AE9BC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23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55" name="立方体 154">
              <a:extLst>
                <a:ext uri="{FF2B5EF4-FFF2-40B4-BE49-F238E27FC236}">
                  <a16:creationId xmlns:a16="http://schemas.microsoft.com/office/drawing/2014/main" id="{31F36313-5B49-4CD5-9793-911549CDFCDA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16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56" name="立方体 155">
              <a:extLst>
                <a:ext uri="{FF2B5EF4-FFF2-40B4-BE49-F238E27FC236}">
                  <a16:creationId xmlns:a16="http://schemas.microsoft.com/office/drawing/2014/main" id="{A48C3BCF-2CA5-4367-B5E0-780C8EF16731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17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57" name="立方体 156">
              <a:extLst>
                <a:ext uri="{FF2B5EF4-FFF2-40B4-BE49-F238E27FC236}">
                  <a16:creationId xmlns:a16="http://schemas.microsoft.com/office/drawing/2014/main" id="{34E9C009-8AE6-41E3-9D98-B4796DFA23D9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18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58" name="立方体 157">
              <a:extLst>
                <a:ext uri="{FF2B5EF4-FFF2-40B4-BE49-F238E27FC236}">
                  <a16:creationId xmlns:a16="http://schemas.microsoft.com/office/drawing/2014/main" id="{99E26D05-F0E2-4747-A887-16F5F4E082A6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19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59" name="立方体 158">
              <a:extLst>
                <a:ext uri="{FF2B5EF4-FFF2-40B4-BE49-F238E27FC236}">
                  <a16:creationId xmlns:a16="http://schemas.microsoft.com/office/drawing/2014/main" id="{AAAEED6C-D3FB-45A1-9E0A-3E785D294973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12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60" name="立方体 159">
              <a:extLst>
                <a:ext uri="{FF2B5EF4-FFF2-40B4-BE49-F238E27FC236}">
                  <a16:creationId xmlns:a16="http://schemas.microsoft.com/office/drawing/2014/main" id="{BE624A32-540F-4AE9-BEDF-99A401AF677D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13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61" name="立方体 160">
              <a:extLst>
                <a:ext uri="{FF2B5EF4-FFF2-40B4-BE49-F238E27FC236}">
                  <a16:creationId xmlns:a16="http://schemas.microsoft.com/office/drawing/2014/main" id="{9D1E99A0-E000-4D85-8718-8CEC113010DC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14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62" name="立方体 161">
              <a:extLst>
                <a:ext uri="{FF2B5EF4-FFF2-40B4-BE49-F238E27FC236}">
                  <a16:creationId xmlns:a16="http://schemas.microsoft.com/office/drawing/2014/main" id="{3211F66F-A83F-4439-90E9-DDE0D0899232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15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B1902D37-1F9D-41CE-94E6-1E0CD85ED388}"/>
              </a:ext>
            </a:extLst>
          </p:cNvPr>
          <p:cNvGrpSpPr/>
          <p:nvPr/>
        </p:nvGrpSpPr>
        <p:grpSpPr>
          <a:xfrm>
            <a:off x="6873462" y="3046482"/>
            <a:ext cx="1008000" cy="756000"/>
            <a:chOff x="2795270" y="3026004"/>
            <a:chExt cx="1595882" cy="122722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64" name="立方体 163">
              <a:extLst>
                <a:ext uri="{FF2B5EF4-FFF2-40B4-BE49-F238E27FC236}">
                  <a16:creationId xmlns:a16="http://schemas.microsoft.com/office/drawing/2014/main" id="{06406464-4FF5-4643-AB28-4F910B2D522F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8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65" name="立方体 164">
              <a:extLst>
                <a:ext uri="{FF2B5EF4-FFF2-40B4-BE49-F238E27FC236}">
                  <a16:creationId xmlns:a16="http://schemas.microsoft.com/office/drawing/2014/main" id="{41135D3F-33C0-4EEF-9BA0-ED5B2214518E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9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66" name="立方体 165">
              <a:extLst>
                <a:ext uri="{FF2B5EF4-FFF2-40B4-BE49-F238E27FC236}">
                  <a16:creationId xmlns:a16="http://schemas.microsoft.com/office/drawing/2014/main" id="{35B2F7D5-14CC-4623-9ED6-DBBF0AC5EC53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10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67" name="立方体 166">
              <a:extLst>
                <a:ext uri="{FF2B5EF4-FFF2-40B4-BE49-F238E27FC236}">
                  <a16:creationId xmlns:a16="http://schemas.microsoft.com/office/drawing/2014/main" id="{5B8B953B-C0D1-44A0-A61F-2064CA9A3DDF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11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68" name="立方体 167">
              <a:extLst>
                <a:ext uri="{FF2B5EF4-FFF2-40B4-BE49-F238E27FC236}">
                  <a16:creationId xmlns:a16="http://schemas.microsoft.com/office/drawing/2014/main" id="{E3888C92-0B18-44D1-B3CF-0C6C2C6A39F2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4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69" name="立方体 168">
              <a:extLst>
                <a:ext uri="{FF2B5EF4-FFF2-40B4-BE49-F238E27FC236}">
                  <a16:creationId xmlns:a16="http://schemas.microsoft.com/office/drawing/2014/main" id="{06F89D53-CBD8-407D-B2A2-752A83CBA0BF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5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70" name="立方体 169">
              <a:extLst>
                <a:ext uri="{FF2B5EF4-FFF2-40B4-BE49-F238E27FC236}">
                  <a16:creationId xmlns:a16="http://schemas.microsoft.com/office/drawing/2014/main" id="{B532F825-3EAC-4F0A-9B0F-CC275CDE89B9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6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71" name="立方体 170">
              <a:extLst>
                <a:ext uri="{FF2B5EF4-FFF2-40B4-BE49-F238E27FC236}">
                  <a16:creationId xmlns:a16="http://schemas.microsoft.com/office/drawing/2014/main" id="{FE476F0C-A03F-4A99-8748-CAAEBDFB18C8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7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72" name="立方体 171">
              <a:extLst>
                <a:ext uri="{FF2B5EF4-FFF2-40B4-BE49-F238E27FC236}">
                  <a16:creationId xmlns:a16="http://schemas.microsoft.com/office/drawing/2014/main" id="{E8B6148C-0EF7-4F38-AF58-AFF23D597327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0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73" name="立方体 172">
              <a:extLst>
                <a:ext uri="{FF2B5EF4-FFF2-40B4-BE49-F238E27FC236}">
                  <a16:creationId xmlns:a16="http://schemas.microsoft.com/office/drawing/2014/main" id="{DD7F35C9-FA88-48BB-93F7-FF28E4CF5ECB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74" name="立方体 173">
              <a:extLst>
                <a:ext uri="{FF2B5EF4-FFF2-40B4-BE49-F238E27FC236}">
                  <a16:creationId xmlns:a16="http://schemas.microsoft.com/office/drawing/2014/main" id="{5CC8D80D-09E4-4BC7-B85E-05B9323ED8F2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75" name="立方体 174">
              <a:extLst>
                <a:ext uri="{FF2B5EF4-FFF2-40B4-BE49-F238E27FC236}">
                  <a16:creationId xmlns:a16="http://schemas.microsoft.com/office/drawing/2014/main" id="{BA2FAA03-3E85-4E49-80D5-81BF4C22118A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3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76" name="文本框 175">
            <a:extLst>
              <a:ext uri="{FF2B5EF4-FFF2-40B4-BE49-F238E27FC236}">
                <a16:creationId xmlns:a16="http://schemas.microsoft.com/office/drawing/2014/main" id="{AD54AE9C-DBCD-40E7-A129-70CF6966EC14}"/>
              </a:ext>
            </a:extLst>
          </p:cNvPr>
          <p:cNvSpPr txBox="1"/>
          <p:nvPr/>
        </p:nvSpPr>
        <p:spPr>
          <a:xfrm>
            <a:off x="8071852" y="3019428"/>
            <a:ext cx="1888337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c.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dim</a:t>
            </a:r>
            <a:r>
              <a:rPr lang="en-US" altLang="zh-CN" sz="1400">
                <a:latin typeface="Consolas" panose="020B0609020204030204" pitchFamily="49" charset="0"/>
              </a:rPr>
              <a:t>: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c.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shape</a:t>
            </a:r>
            <a:r>
              <a:rPr lang="en-US" altLang="zh-CN" sz="1400">
                <a:latin typeface="Consolas" panose="020B0609020204030204" pitchFamily="49" charset="0"/>
              </a:rPr>
              <a:t>: 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>
                <a:latin typeface="Consolas" panose="020B0609020204030204" pitchFamily="49" charset="0"/>
              </a:rPr>
              <a:t>) 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5E7CD5D2-311B-48AF-8B09-2A3636887175}"/>
              </a:ext>
            </a:extLst>
          </p:cNvPr>
          <p:cNvSpPr txBox="1"/>
          <p:nvPr/>
        </p:nvSpPr>
        <p:spPr>
          <a:xfrm>
            <a:off x="8038496" y="1995706"/>
            <a:ext cx="1391407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a.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dim</a:t>
            </a:r>
            <a:r>
              <a:rPr lang="en-US" altLang="zh-CN" sz="1400">
                <a:latin typeface="Consolas" panose="020B0609020204030204" pitchFamily="49" charset="0"/>
              </a:rPr>
              <a:t>: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a.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shape</a:t>
            </a:r>
            <a:r>
              <a:rPr lang="en-US" altLang="zh-CN" sz="1400">
                <a:latin typeface="Consolas" panose="020B0609020204030204" pitchFamily="49" charset="0"/>
              </a:rPr>
              <a:t>: 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>
                <a:latin typeface="Consolas" panose="020B0609020204030204" pitchFamily="49" charset="0"/>
              </a:rPr>
              <a:t>,) 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5FC116E7-D21A-48C6-960E-C0C7394527D2}"/>
              </a:ext>
            </a:extLst>
          </p:cNvPr>
          <p:cNvSpPr txBox="1"/>
          <p:nvPr/>
        </p:nvSpPr>
        <p:spPr>
          <a:xfrm>
            <a:off x="10581228" y="2057948"/>
            <a:ext cx="1590179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b.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dim</a:t>
            </a:r>
            <a:r>
              <a:rPr lang="en-US" altLang="zh-CN" sz="1400">
                <a:latin typeface="Consolas" panose="020B0609020204030204" pitchFamily="49" charset="0"/>
              </a:rPr>
              <a:t>: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b.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shape</a:t>
            </a:r>
            <a:r>
              <a:rPr lang="en-US" altLang="zh-CN" sz="1400">
                <a:latin typeface="Consolas" panose="020B0609020204030204" pitchFamily="49" charset="0"/>
              </a:rPr>
              <a:t>: 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>
                <a:latin typeface="Consolas" panose="020B0609020204030204" pitchFamily="49" charset="0"/>
              </a:rPr>
              <a:t>) 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179" name="表格 178">
            <a:extLst>
              <a:ext uri="{FF2B5EF4-FFF2-40B4-BE49-F238E27FC236}">
                <a16:creationId xmlns:a16="http://schemas.microsoft.com/office/drawing/2014/main" id="{2D95DC66-EFBA-4D75-80C2-35AE80630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15488"/>
              </p:ext>
            </p:extLst>
          </p:nvPr>
        </p:nvGraphicFramePr>
        <p:xfrm>
          <a:off x="7094480" y="5424549"/>
          <a:ext cx="1008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表格 179">
            <a:extLst>
              <a:ext uri="{FF2B5EF4-FFF2-40B4-BE49-F238E27FC236}">
                <a16:creationId xmlns:a16="http://schemas.microsoft.com/office/drawing/2014/main" id="{25184CD4-510C-4FDB-8C8D-70562BB12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664564"/>
              </p:ext>
            </p:extLst>
          </p:nvPr>
        </p:nvGraphicFramePr>
        <p:xfrm>
          <a:off x="9004392" y="5207056"/>
          <a:ext cx="1008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0040F59A-F9EB-4B0C-900E-F5CAF81EC50B}"/>
              </a:ext>
            </a:extLst>
          </p:cNvPr>
          <p:cNvCxnSpPr/>
          <p:nvPr/>
        </p:nvCxnSpPr>
        <p:spPr>
          <a:xfrm>
            <a:off x="8787269" y="5133714"/>
            <a:ext cx="1342403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E9A8FD69-5794-49B9-823D-CD7882E75AD0}"/>
              </a:ext>
            </a:extLst>
          </p:cNvPr>
          <p:cNvGrpSpPr/>
          <p:nvPr/>
        </p:nvGrpSpPr>
        <p:grpSpPr>
          <a:xfrm>
            <a:off x="10740927" y="5023934"/>
            <a:ext cx="1008000" cy="756000"/>
            <a:chOff x="2795270" y="3026004"/>
            <a:chExt cx="1595882" cy="1227227"/>
          </a:xfrm>
          <a:solidFill>
            <a:srgbClr val="E69DC3"/>
          </a:solidFill>
        </p:grpSpPr>
        <p:sp>
          <p:nvSpPr>
            <p:cNvPr id="183" name="立方体 182">
              <a:extLst>
                <a:ext uri="{FF2B5EF4-FFF2-40B4-BE49-F238E27FC236}">
                  <a16:creationId xmlns:a16="http://schemas.microsoft.com/office/drawing/2014/main" id="{04F88565-0B07-4B86-BFD9-7480A2DE4CA2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32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84" name="立方体 183">
              <a:extLst>
                <a:ext uri="{FF2B5EF4-FFF2-40B4-BE49-F238E27FC236}">
                  <a16:creationId xmlns:a16="http://schemas.microsoft.com/office/drawing/2014/main" id="{15A95583-A933-46A9-B5B5-68D193C05C20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33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85" name="立方体 184">
              <a:extLst>
                <a:ext uri="{FF2B5EF4-FFF2-40B4-BE49-F238E27FC236}">
                  <a16:creationId xmlns:a16="http://schemas.microsoft.com/office/drawing/2014/main" id="{ADE92269-95FF-4318-9CFA-836A7122E630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34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86" name="立方体 185">
              <a:extLst>
                <a:ext uri="{FF2B5EF4-FFF2-40B4-BE49-F238E27FC236}">
                  <a16:creationId xmlns:a16="http://schemas.microsoft.com/office/drawing/2014/main" id="{9593C8BA-BCD5-4094-B4E1-EC561B906DC3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35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87" name="立方体 186">
              <a:extLst>
                <a:ext uri="{FF2B5EF4-FFF2-40B4-BE49-F238E27FC236}">
                  <a16:creationId xmlns:a16="http://schemas.microsoft.com/office/drawing/2014/main" id="{79E2250A-F9D4-495C-8E94-73E593537127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28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88" name="立方体 187">
              <a:extLst>
                <a:ext uri="{FF2B5EF4-FFF2-40B4-BE49-F238E27FC236}">
                  <a16:creationId xmlns:a16="http://schemas.microsoft.com/office/drawing/2014/main" id="{CC6DFFA5-55BF-4DAC-9FD6-77D363B48E5C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29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89" name="立方体 188">
              <a:extLst>
                <a:ext uri="{FF2B5EF4-FFF2-40B4-BE49-F238E27FC236}">
                  <a16:creationId xmlns:a16="http://schemas.microsoft.com/office/drawing/2014/main" id="{1833CC7C-B872-4A02-8668-F42AF592E20B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30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90" name="立方体 189">
              <a:extLst>
                <a:ext uri="{FF2B5EF4-FFF2-40B4-BE49-F238E27FC236}">
                  <a16:creationId xmlns:a16="http://schemas.microsoft.com/office/drawing/2014/main" id="{65E89BEB-F5C0-4A91-B53D-7D21F5739032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31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91" name="立方体 190">
              <a:extLst>
                <a:ext uri="{FF2B5EF4-FFF2-40B4-BE49-F238E27FC236}">
                  <a16:creationId xmlns:a16="http://schemas.microsoft.com/office/drawing/2014/main" id="{907025F2-E0C3-465E-AD9C-9CD1749447EA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24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92" name="立方体 191">
              <a:extLst>
                <a:ext uri="{FF2B5EF4-FFF2-40B4-BE49-F238E27FC236}">
                  <a16:creationId xmlns:a16="http://schemas.microsoft.com/office/drawing/2014/main" id="{EF0A2086-248D-43B9-9DDD-20FC2122528A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25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93" name="立方体 192">
              <a:extLst>
                <a:ext uri="{FF2B5EF4-FFF2-40B4-BE49-F238E27FC236}">
                  <a16:creationId xmlns:a16="http://schemas.microsoft.com/office/drawing/2014/main" id="{49D26697-1B77-4166-8326-54FFC8439077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26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94" name="立方体 193">
              <a:extLst>
                <a:ext uri="{FF2B5EF4-FFF2-40B4-BE49-F238E27FC236}">
                  <a16:creationId xmlns:a16="http://schemas.microsoft.com/office/drawing/2014/main" id="{AE67F101-D91A-4420-B3AC-3AC0585620D1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27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11230F18-D021-4FAE-BCC5-840830A27CE6}"/>
              </a:ext>
            </a:extLst>
          </p:cNvPr>
          <p:cNvGrpSpPr/>
          <p:nvPr/>
        </p:nvGrpSpPr>
        <p:grpSpPr>
          <a:xfrm>
            <a:off x="10669312" y="5098406"/>
            <a:ext cx="1008000" cy="756000"/>
            <a:chOff x="2795270" y="3026004"/>
            <a:chExt cx="1595882" cy="1227227"/>
          </a:xfrm>
          <a:solidFill>
            <a:srgbClr val="C3E69D"/>
          </a:solidFill>
        </p:grpSpPr>
        <p:sp>
          <p:nvSpPr>
            <p:cNvPr id="196" name="立方体 195">
              <a:extLst>
                <a:ext uri="{FF2B5EF4-FFF2-40B4-BE49-F238E27FC236}">
                  <a16:creationId xmlns:a16="http://schemas.microsoft.com/office/drawing/2014/main" id="{EE9C5AC7-E5B3-427A-92B0-AF457A15F5A2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20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97" name="立方体 196">
              <a:extLst>
                <a:ext uri="{FF2B5EF4-FFF2-40B4-BE49-F238E27FC236}">
                  <a16:creationId xmlns:a16="http://schemas.microsoft.com/office/drawing/2014/main" id="{BB6B8033-B554-42B0-A2FE-22B9BFCFC6E8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21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98" name="立方体 197">
              <a:extLst>
                <a:ext uri="{FF2B5EF4-FFF2-40B4-BE49-F238E27FC236}">
                  <a16:creationId xmlns:a16="http://schemas.microsoft.com/office/drawing/2014/main" id="{DE34A27A-0806-4860-9917-D921F2248A56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22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199" name="立方体 198">
              <a:extLst>
                <a:ext uri="{FF2B5EF4-FFF2-40B4-BE49-F238E27FC236}">
                  <a16:creationId xmlns:a16="http://schemas.microsoft.com/office/drawing/2014/main" id="{5DD4ED47-2016-4E97-A105-A9320E385938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23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200" name="立方体 199">
              <a:extLst>
                <a:ext uri="{FF2B5EF4-FFF2-40B4-BE49-F238E27FC236}">
                  <a16:creationId xmlns:a16="http://schemas.microsoft.com/office/drawing/2014/main" id="{7319D1D6-FEF5-4A20-ACAD-C0EA0DC2B0D8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16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201" name="立方体 200">
              <a:extLst>
                <a:ext uri="{FF2B5EF4-FFF2-40B4-BE49-F238E27FC236}">
                  <a16:creationId xmlns:a16="http://schemas.microsoft.com/office/drawing/2014/main" id="{C739A9F7-046B-408A-81B2-B685A4288B76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17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202" name="立方体 201">
              <a:extLst>
                <a:ext uri="{FF2B5EF4-FFF2-40B4-BE49-F238E27FC236}">
                  <a16:creationId xmlns:a16="http://schemas.microsoft.com/office/drawing/2014/main" id="{27D3CC6D-BFF8-4D75-BF66-434B2B4CAE91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18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203" name="立方体 202">
              <a:extLst>
                <a:ext uri="{FF2B5EF4-FFF2-40B4-BE49-F238E27FC236}">
                  <a16:creationId xmlns:a16="http://schemas.microsoft.com/office/drawing/2014/main" id="{F0181A11-F2E7-46CD-883A-8415FD204598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19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204" name="立方体 203">
              <a:extLst>
                <a:ext uri="{FF2B5EF4-FFF2-40B4-BE49-F238E27FC236}">
                  <a16:creationId xmlns:a16="http://schemas.microsoft.com/office/drawing/2014/main" id="{EAD06FFF-8E8C-4031-A4D8-5244BA9B976B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12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205" name="立方体 204">
              <a:extLst>
                <a:ext uri="{FF2B5EF4-FFF2-40B4-BE49-F238E27FC236}">
                  <a16:creationId xmlns:a16="http://schemas.microsoft.com/office/drawing/2014/main" id="{48B53B57-53B3-4AA4-8C45-BA14E0E7FCAE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13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206" name="立方体 205">
              <a:extLst>
                <a:ext uri="{FF2B5EF4-FFF2-40B4-BE49-F238E27FC236}">
                  <a16:creationId xmlns:a16="http://schemas.microsoft.com/office/drawing/2014/main" id="{17A827C0-D4D6-42E8-8C8A-C916A8B499BE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14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207" name="立方体 206">
              <a:extLst>
                <a:ext uri="{FF2B5EF4-FFF2-40B4-BE49-F238E27FC236}">
                  <a16:creationId xmlns:a16="http://schemas.microsoft.com/office/drawing/2014/main" id="{0CEE69CD-7859-434C-B33A-D16AF707632E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15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A4A8C573-DCE9-4D57-BF2A-00E4B092CC46}"/>
              </a:ext>
            </a:extLst>
          </p:cNvPr>
          <p:cNvGrpSpPr/>
          <p:nvPr/>
        </p:nvGrpSpPr>
        <p:grpSpPr>
          <a:xfrm>
            <a:off x="10591978" y="5172597"/>
            <a:ext cx="1008000" cy="756000"/>
            <a:chOff x="2795270" y="3026004"/>
            <a:chExt cx="1595882" cy="122722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09" name="立方体 208">
              <a:extLst>
                <a:ext uri="{FF2B5EF4-FFF2-40B4-BE49-F238E27FC236}">
                  <a16:creationId xmlns:a16="http://schemas.microsoft.com/office/drawing/2014/main" id="{0DE8DBB3-BEC4-452B-A8DD-48501329004D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8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210" name="立方体 209">
              <a:extLst>
                <a:ext uri="{FF2B5EF4-FFF2-40B4-BE49-F238E27FC236}">
                  <a16:creationId xmlns:a16="http://schemas.microsoft.com/office/drawing/2014/main" id="{C764ED09-7587-4A55-8F24-90501B6CDF35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9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211" name="立方体 210">
              <a:extLst>
                <a:ext uri="{FF2B5EF4-FFF2-40B4-BE49-F238E27FC236}">
                  <a16:creationId xmlns:a16="http://schemas.microsoft.com/office/drawing/2014/main" id="{8C613F68-3D49-428E-887D-E7660B8BD19C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10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212" name="立方体 211">
              <a:extLst>
                <a:ext uri="{FF2B5EF4-FFF2-40B4-BE49-F238E27FC236}">
                  <a16:creationId xmlns:a16="http://schemas.microsoft.com/office/drawing/2014/main" id="{EB5CC213-D18C-470A-8EF0-C966154E222E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11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213" name="立方体 212">
              <a:extLst>
                <a:ext uri="{FF2B5EF4-FFF2-40B4-BE49-F238E27FC236}">
                  <a16:creationId xmlns:a16="http://schemas.microsoft.com/office/drawing/2014/main" id="{FCC6BC72-F985-457F-90C6-ABABF284446A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4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214" name="立方体 213">
              <a:extLst>
                <a:ext uri="{FF2B5EF4-FFF2-40B4-BE49-F238E27FC236}">
                  <a16:creationId xmlns:a16="http://schemas.microsoft.com/office/drawing/2014/main" id="{0D71EB9F-B862-4DD5-9140-638646809A86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5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215" name="立方体 214">
              <a:extLst>
                <a:ext uri="{FF2B5EF4-FFF2-40B4-BE49-F238E27FC236}">
                  <a16:creationId xmlns:a16="http://schemas.microsoft.com/office/drawing/2014/main" id="{94FF0599-8891-4D09-8EB3-EBFC8A803F7F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6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216" name="立方体 215">
              <a:extLst>
                <a:ext uri="{FF2B5EF4-FFF2-40B4-BE49-F238E27FC236}">
                  <a16:creationId xmlns:a16="http://schemas.microsoft.com/office/drawing/2014/main" id="{E8394568-3A4F-458E-B6D0-9F84A29A4027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7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217" name="立方体 216">
              <a:extLst>
                <a:ext uri="{FF2B5EF4-FFF2-40B4-BE49-F238E27FC236}">
                  <a16:creationId xmlns:a16="http://schemas.microsoft.com/office/drawing/2014/main" id="{70A3D820-E5AC-4FA6-B954-6915AB53B73E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0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218" name="立方体 217">
              <a:extLst>
                <a:ext uri="{FF2B5EF4-FFF2-40B4-BE49-F238E27FC236}">
                  <a16:creationId xmlns:a16="http://schemas.microsoft.com/office/drawing/2014/main" id="{EB0981E3-8768-48DB-AE39-291354DF07C7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219" name="立方体 218">
              <a:extLst>
                <a:ext uri="{FF2B5EF4-FFF2-40B4-BE49-F238E27FC236}">
                  <a16:creationId xmlns:a16="http://schemas.microsoft.com/office/drawing/2014/main" id="{79AB9668-D542-4207-A3EB-A7A4CED05369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220" name="立方体 219">
              <a:extLst>
                <a:ext uri="{FF2B5EF4-FFF2-40B4-BE49-F238E27FC236}">
                  <a16:creationId xmlns:a16="http://schemas.microsoft.com/office/drawing/2014/main" id="{947C0D80-C4C2-4442-807F-027A20FE145C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3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E2AFC0F-F584-4D32-B35E-F1E4A366FBB9}"/>
              </a:ext>
            </a:extLst>
          </p:cNvPr>
          <p:cNvSpPr txBox="1"/>
          <p:nvPr/>
        </p:nvSpPr>
        <p:spPr>
          <a:xfrm>
            <a:off x="9440370" y="4854846"/>
            <a:ext cx="59631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axis=1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0F485510-F6C8-4B88-8F11-DD8D21D44066}"/>
              </a:ext>
            </a:extLst>
          </p:cNvPr>
          <p:cNvSpPr txBox="1"/>
          <p:nvPr/>
        </p:nvSpPr>
        <p:spPr>
          <a:xfrm>
            <a:off x="8298958" y="5777134"/>
            <a:ext cx="59631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axis=0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E8F9F503-82A8-4FD3-B085-0212A760F485}"/>
              </a:ext>
            </a:extLst>
          </p:cNvPr>
          <p:cNvCxnSpPr/>
          <p:nvPr/>
        </p:nvCxnSpPr>
        <p:spPr>
          <a:xfrm>
            <a:off x="7028363" y="5377274"/>
            <a:ext cx="1225123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F0CC6CD2-49C2-4A7A-A11B-D1AC6AF3FD6C}"/>
              </a:ext>
            </a:extLst>
          </p:cNvPr>
          <p:cNvSpPr txBox="1"/>
          <p:nvPr/>
        </p:nvSpPr>
        <p:spPr>
          <a:xfrm>
            <a:off x="7681464" y="5098406"/>
            <a:ext cx="59631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axis=0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F72B52DF-39F7-4B5B-B9D2-C916FCB6D0DD}"/>
              </a:ext>
            </a:extLst>
          </p:cNvPr>
          <p:cNvCxnSpPr/>
          <p:nvPr/>
        </p:nvCxnSpPr>
        <p:spPr>
          <a:xfrm>
            <a:off x="10407948" y="5994525"/>
            <a:ext cx="148556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文本框 225">
            <a:extLst>
              <a:ext uri="{FF2B5EF4-FFF2-40B4-BE49-F238E27FC236}">
                <a16:creationId xmlns:a16="http://schemas.microsoft.com/office/drawing/2014/main" id="{549CE4FF-EF38-4A6C-AAD8-C80794583890}"/>
              </a:ext>
            </a:extLst>
          </p:cNvPr>
          <p:cNvSpPr txBox="1"/>
          <p:nvPr/>
        </p:nvSpPr>
        <p:spPr>
          <a:xfrm>
            <a:off x="11283483" y="5962337"/>
            <a:ext cx="59631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axis=2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27257EC2-E82C-426A-BBD6-55F59416A7EA}"/>
              </a:ext>
            </a:extLst>
          </p:cNvPr>
          <p:cNvCxnSpPr>
            <a:cxnSpLocks/>
          </p:cNvCxnSpPr>
          <p:nvPr/>
        </p:nvCxnSpPr>
        <p:spPr>
          <a:xfrm>
            <a:off x="10531243" y="5023934"/>
            <a:ext cx="0" cy="127717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本框 227">
            <a:extLst>
              <a:ext uri="{FF2B5EF4-FFF2-40B4-BE49-F238E27FC236}">
                <a16:creationId xmlns:a16="http://schemas.microsoft.com/office/drawing/2014/main" id="{0732251C-39ED-4E4C-BB27-ABD964BC138A}"/>
              </a:ext>
            </a:extLst>
          </p:cNvPr>
          <p:cNvSpPr txBox="1"/>
          <p:nvPr/>
        </p:nvSpPr>
        <p:spPr>
          <a:xfrm>
            <a:off x="10283069" y="6239585"/>
            <a:ext cx="59631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axis=1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5721BCF6-BF8C-4CCC-A2B1-A0E2AC2693C7}"/>
              </a:ext>
            </a:extLst>
          </p:cNvPr>
          <p:cNvCxnSpPr>
            <a:cxnSpLocks/>
          </p:cNvCxnSpPr>
          <p:nvPr/>
        </p:nvCxnSpPr>
        <p:spPr>
          <a:xfrm flipV="1">
            <a:off x="10426653" y="4664383"/>
            <a:ext cx="635695" cy="66513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本框 229">
            <a:extLst>
              <a:ext uri="{FF2B5EF4-FFF2-40B4-BE49-F238E27FC236}">
                <a16:creationId xmlns:a16="http://schemas.microsoft.com/office/drawing/2014/main" id="{74E49FA4-E62C-42AB-BB86-BFA427B2E980}"/>
              </a:ext>
            </a:extLst>
          </p:cNvPr>
          <p:cNvSpPr txBox="1"/>
          <p:nvPr/>
        </p:nvSpPr>
        <p:spPr>
          <a:xfrm>
            <a:off x="10931572" y="4705445"/>
            <a:ext cx="59631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axis=0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43F5ECE4-2CA7-4944-ACF6-5C4AC8D79755}"/>
              </a:ext>
            </a:extLst>
          </p:cNvPr>
          <p:cNvCxnSpPr/>
          <p:nvPr/>
        </p:nvCxnSpPr>
        <p:spPr>
          <a:xfrm>
            <a:off x="8931079" y="5008735"/>
            <a:ext cx="0" cy="111536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906026" y="909768"/>
            <a:ext cx="141097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094746" y="867223"/>
            <a:ext cx="85090" cy="850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96532"/>
              </p:ext>
            </p:extLst>
          </p:nvPr>
        </p:nvGraphicFramePr>
        <p:xfrm>
          <a:off x="1129841" y="1314912"/>
          <a:ext cx="1008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椭圆 7"/>
          <p:cNvSpPr/>
          <p:nvPr/>
        </p:nvSpPr>
        <p:spPr>
          <a:xfrm>
            <a:off x="1103511" y="867223"/>
            <a:ext cx="85090" cy="850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4020000">
            <a:off x="644139" y="492748"/>
            <a:ext cx="397510" cy="397510"/>
          </a:xfrm>
          <a:custGeom>
            <a:avLst/>
            <a:gdLst>
              <a:gd name="connsiteX0" fmla="*/ 0 w 626"/>
              <a:gd name="connsiteY0" fmla="*/ 626 h 626"/>
              <a:gd name="connsiteX1" fmla="*/ 626 w 626"/>
              <a:gd name="connsiteY1" fmla="*/ 0 h 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6" h="626">
                <a:moveTo>
                  <a:pt x="0" y="626"/>
                </a:moveTo>
                <a:cubicBezTo>
                  <a:pt x="0" y="280"/>
                  <a:pt x="280" y="0"/>
                  <a:pt x="626" y="0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215685" y="603324"/>
            <a:ext cx="695703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start=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0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1378466" y="857698"/>
            <a:ext cx="0" cy="108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633736" y="857698"/>
            <a:ext cx="0" cy="108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889006" y="857698"/>
            <a:ext cx="0" cy="108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214540" y="396314"/>
            <a:ext cx="59631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step=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70875" y="619199"/>
            <a:ext cx="496931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end=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4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157486" y="998668"/>
            <a:ext cx="95250" cy="270510"/>
          </a:xfrm>
          <a:prstGeom prst="straightConnector1">
            <a:avLst/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389896" y="998668"/>
            <a:ext cx="95250" cy="270510"/>
          </a:xfrm>
          <a:prstGeom prst="straightConnector1">
            <a:avLst/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652786" y="998668"/>
            <a:ext cx="95250" cy="270510"/>
          </a:xfrm>
          <a:prstGeom prst="straightConnector1">
            <a:avLst/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904246" y="998668"/>
            <a:ext cx="95250" cy="270510"/>
          </a:xfrm>
          <a:prstGeom prst="straightConnector1">
            <a:avLst/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17580000" flipH="1">
            <a:off x="2168774" y="492748"/>
            <a:ext cx="397510" cy="397510"/>
          </a:xfrm>
          <a:custGeom>
            <a:avLst/>
            <a:gdLst>
              <a:gd name="connsiteX0" fmla="*/ 0 w 626"/>
              <a:gd name="connsiteY0" fmla="*/ 626 h 626"/>
              <a:gd name="connsiteX1" fmla="*/ 626 w 626"/>
              <a:gd name="connsiteY1" fmla="*/ 0 h 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6" h="626">
                <a:moveTo>
                  <a:pt x="0" y="626"/>
                </a:moveTo>
                <a:cubicBezTo>
                  <a:pt x="0" y="280"/>
                  <a:pt x="280" y="0"/>
                  <a:pt x="626" y="0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1378466" y="744228"/>
            <a:ext cx="0" cy="720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1633736" y="744228"/>
            <a:ext cx="0" cy="720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391166" y="780228"/>
            <a:ext cx="234315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58559" y="2614869"/>
            <a:ext cx="141097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2147279" y="2572324"/>
            <a:ext cx="85090" cy="850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956752"/>
              </p:ext>
            </p:extLst>
          </p:nvPr>
        </p:nvGraphicFramePr>
        <p:xfrm>
          <a:off x="1182374" y="3020013"/>
          <a:ext cx="1008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椭圆 38"/>
          <p:cNvSpPr/>
          <p:nvPr/>
        </p:nvSpPr>
        <p:spPr>
          <a:xfrm>
            <a:off x="1156044" y="2572324"/>
            <a:ext cx="85090" cy="850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 rot="4020000">
            <a:off x="696672" y="2197849"/>
            <a:ext cx="397510" cy="397510"/>
          </a:xfrm>
          <a:custGeom>
            <a:avLst/>
            <a:gdLst>
              <a:gd name="connsiteX0" fmla="*/ 0 w 626"/>
              <a:gd name="connsiteY0" fmla="*/ 626 h 626"/>
              <a:gd name="connsiteX1" fmla="*/ 626 w 626"/>
              <a:gd name="connsiteY1" fmla="*/ 0 h 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6" h="626">
                <a:moveTo>
                  <a:pt x="0" y="626"/>
                </a:moveTo>
                <a:cubicBezTo>
                  <a:pt x="0" y="280"/>
                  <a:pt x="280" y="0"/>
                  <a:pt x="626" y="0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68218" y="2308425"/>
            <a:ext cx="695703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start=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</a:t>
            </a:r>
            <a:endParaRPr lang="zh-CN" altLang="en-US" sz="1400" b="1" dirty="0">
              <a:solidFill>
                <a:srgbClr val="F93A46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1430999" y="2562799"/>
            <a:ext cx="0" cy="108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1686269" y="2562799"/>
            <a:ext cx="0" cy="108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1941539" y="2562799"/>
            <a:ext cx="0" cy="108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267073" y="2101415"/>
            <a:ext cx="59631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step=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</a:t>
            </a:r>
            <a:endParaRPr lang="zh-CN" altLang="en-US" sz="1400" b="1" dirty="0">
              <a:solidFill>
                <a:srgbClr val="F93A46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423408" y="2324300"/>
            <a:ext cx="496931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end=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6</a:t>
            </a:r>
            <a:endParaRPr lang="zh-CN" altLang="en-US" sz="1400" b="1" dirty="0">
              <a:solidFill>
                <a:srgbClr val="F93A46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1210019" y="2703769"/>
            <a:ext cx="95250" cy="270510"/>
          </a:xfrm>
          <a:prstGeom prst="straightConnector1">
            <a:avLst/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442429" y="2703769"/>
            <a:ext cx="95250" cy="270510"/>
          </a:xfrm>
          <a:prstGeom prst="straightConnector1">
            <a:avLst/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705319" y="2703769"/>
            <a:ext cx="95250" cy="270510"/>
          </a:xfrm>
          <a:prstGeom prst="straightConnector1">
            <a:avLst/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956779" y="2703769"/>
            <a:ext cx="95250" cy="270510"/>
          </a:xfrm>
          <a:prstGeom prst="straightConnector1">
            <a:avLst/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任意多边形 50"/>
          <p:cNvSpPr/>
          <p:nvPr/>
        </p:nvSpPr>
        <p:spPr>
          <a:xfrm rot="17580000" flipH="1">
            <a:off x="2221307" y="2197849"/>
            <a:ext cx="397510" cy="397510"/>
          </a:xfrm>
          <a:custGeom>
            <a:avLst/>
            <a:gdLst>
              <a:gd name="connsiteX0" fmla="*/ 0 w 626"/>
              <a:gd name="connsiteY0" fmla="*/ 626 h 626"/>
              <a:gd name="connsiteX1" fmla="*/ 626 w 626"/>
              <a:gd name="connsiteY1" fmla="*/ 0 h 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6" h="626">
                <a:moveTo>
                  <a:pt x="0" y="626"/>
                </a:moveTo>
                <a:cubicBezTo>
                  <a:pt x="0" y="280"/>
                  <a:pt x="280" y="0"/>
                  <a:pt x="626" y="0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1430999" y="2449329"/>
            <a:ext cx="0" cy="720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1686269" y="2449329"/>
            <a:ext cx="0" cy="720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443699" y="2485329"/>
            <a:ext cx="234315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A129C398-809C-414F-8B9F-BA2AA4A1F1BC}"/>
              </a:ext>
            </a:extLst>
          </p:cNvPr>
          <p:cNvSpPr txBox="1"/>
          <p:nvPr/>
        </p:nvSpPr>
        <p:spPr>
          <a:xfrm>
            <a:off x="888829" y="15043"/>
            <a:ext cx="1192634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arange</a:t>
            </a:r>
            <a:r>
              <a:rPr lang="en-US" altLang="zh-CN" sz="1400">
                <a:latin typeface="Consolas" panose="020B0609020204030204" pitchFamily="49" charset="0"/>
              </a:rPr>
              <a:t>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>
                <a:latin typeface="Consolas" panose="020B0609020204030204" pitchFamily="49" charset="0"/>
              </a:rPr>
              <a:t>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DC9979B-3D28-41B2-9BA6-5116F13E3114}"/>
              </a:ext>
            </a:extLst>
          </p:cNvPr>
          <p:cNvSpPr txBox="1"/>
          <p:nvPr/>
        </p:nvSpPr>
        <p:spPr>
          <a:xfrm>
            <a:off x="836924" y="1687688"/>
            <a:ext cx="1490793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arange</a:t>
            </a:r>
            <a:r>
              <a:rPr lang="en-US" altLang="zh-CN" sz="1400">
                <a:latin typeface="Consolas" panose="020B0609020204030204" pitchFamily="49" charset="0"/>
              </a:rPr>
              <a:t>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400">
                <a:latin typeface="Consolas" panose="020B0609020204030204" pitchFamily="49" charset="0"/>
              </a:rPr>
              <a:t>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26E1AFD-E035-494D-B23D-5F7C1A9C71FC}"/>
              </a:ext>
            </a:extLst>
          </p:cNvPr>
          <p:cNvCxnSpPr>
            <a:cxnSpLocks/>
          </p:cNvCxnSpPr>
          <p:nvPr/>
        </p:nvCxnSpPr>
        <p:spPr>
          <a:xfrm>
            <a:off x="880633" y="4331318"/>
            <a:ext cx="183693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4B182A07-DC8D-4698-A71D-4D7B60BA9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143123"/>
              </p:ext>
            </p:extLst>
          </p:nvPr>
        </p:nvGraphicFramePr>
        <p:xfrm>
          <a:off x="1270808" y="4764617"/>
          <a:ext cx="1008000" cy="253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3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椭圆 78">
            <a:extLst>
              <a:ext uri="{FF2B5EF4-FFF2-40B4-BE49-F238E27FC236}">
                <a16:creationId xmlns:a16="http://schemas.microsoft.com/office/drawing/2014/main" id="{5AC9CA3C-5DEF-4C5B-8D2C-056D4D709EB2}"/>
              </a:ext>
            </a:extLst>
          </p:cNvPr>
          <p:cNvSpPr/>
          <p:nvPr/>
        </p:nvSpPr>
        <p:spPr>
          <a:xfrm>
            <a:off x="1078118" y="4288773"/>
            <a:ext cx="85090" cy="850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 39">
            <a:extLst>
              <a:ext uri="{FF2B5EF4-FFF2-40B4-BE49-F238E27FC236}">
                <a16:creationId xmlns:a16="http://schemas.microsoft.com/office/drawing/2014/main" id="{55D316DC-2220-4D48-ADB1-B8C50C6DAD5E}"/>
              </a:ext>
            </a:extLst>
          </p:cNvPr>
          <p:cNvSpPr/>
          <p:nvPr/>
        </p:nvSpPr>
        <p:spPr>
          <a:xfrm rot="4020000">
            <a:off x="618746" y="3914298"/>
            <a:ext cx="397510" cy="397510"/>
          </a:xfrm>
          <a:custGeom>
            <a:avLst/>
            <a:gdLst>
              <a:gd name="connsiteX0" fmla="*/ 0 w 626"/>
              <a:gd name="connsiteY0" fmla="*/ 626 h 626"/>
              <a:gd name="connsiteX1" fmla="*/ 626 w 626"/>
              <a:gd name="connsiteY1" fmla="*/ 0 h 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6" h="626">
                <a:moveTo>
                  <a:pt x="0" y="626"/>
                </a:moveTo>
                <a:cubicBezTo>
                  <a:pt x="0" y="280"/>
                  <a:pt x="280" y="0"/>
                  <a:pt x="626" y="0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F6F1BBE-95F1-486D-A35B-D4D74FB9DA48}"/>
              </a:ext>
            </a:extLst>
          </p:cNvPr>
          <p:cNvSpPr txBox="1"/>
          <p:nvPr/>
        </p:nvSpPr>
        <p:spPr>
          <a:xfrm>
            <a:off x="190292" y="4024874"/>
            <a:ext cx="695703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start=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</a:t>
            </a:r>
            <a:endParaRPr lang="zh-CN" altLang="en-US" sz="1400" b="1" dirty="0">
              <a:solidFill>
                <a:srgbClr val="F93A46"/>
              </a:solidFill>
              <a:latin typeface="Consolas" panose="020B0609020204030204" pitchFamily="49" charset="0"/>
            </a:endParaRP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A927A14A-26E1-4EC7-87E3-A924010B24C9}"/>
              </a:ext>
            </a:extLst>
          </p:cNvPr>
          <p:cNvCxnSpPr/>
          <p:nvPr/>
        </p:nvCxnSpPr>
        <p:spPr>
          <a:xfrm flipV="1">
            <a:off x="1501348" y="4279248"/>
            <a:ext cx="0" cy="108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8E8A75B1-5042-4DEF-BA1D-EB463D8839B6}"/>
              </a:ext>
            </a:extLst>
          </p:cNvPr>
          <p:cNvCxnSpPr/>
          <p:nvPr/>
        </p:nvCxnSpPr>
        <p:spPr>
          <a:xfrm flipV="1">
            <a:off x="1863613" y="4279248"/>
            <a:ext cx="0" cy="108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7170352C-16EF-4BB7-A9D2-06095131A786}"/>
              </a:ext>
            </a:extLst>
          </p:cNvPr>
          <p:cNvSpPr txBox="1"/>
          <p:nvPr/>
        </p:nvSpPr>
        <p:spPr>
          <a:xfrm>
            <a:off x="1366984" y="3817864"/>
            <a:ext cx="59631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step=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</a:t>
            </a:r>
            <a:endParaRPr lang="zh-CN" altLang="en-US" sz="1400" b="1" dirty="0">
              <a:solidFill>
                <a:srgbClr val="F93A46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659A79A-5BE7-407A-8DF4-B95263139BC2}"/>
              </a:ext>
            </a:extLst>
          </p:cNvPr>
          <p:cNvSpPr txBox="1"/>
          <p:nvPr/>
        </p:nvSpPr>
        <p:spPr>
          <a:xfrm>
            <a:off x="2672714" y="4014310"/>
            <a:ext cx="496931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end=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9</a:t>
            </a:r>
            <a:endParaRPr lang="zh-CN" altLang="en-US" sz="1400" b="1" dirty="0">
              <a:solidFill>
                <a:srgbClr val="F93A46"/>
              </a:solidFill>
              <a:latin typeface="Consolas" panose="020B0609020204030204" pitchFamily="49" charset="0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3605C017-300E-4B2E-BA88-25602356F71F}"/>
              </a:ext>
            </a:extLst>
          </p:cNvPr>
          <p:cNvCxnSpPr>
            <a:cxnSpLocks/>
          </p:cNvCxnSpPr>
          <p:nvPr/>
        </p:nvCxnSpPr>
        <p:spPr>
          <a:xfrm>
            <a:off x="1132093" y="4420218"/>
            <a:ext cx="280035" cy="311062"/>
          </a:xfrm>
          <a:prstGeom prst="straightConnector1">
            <a:avLst/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任意多边形 50">
            <a:extLst>
              <a:ext uri="{FF2B5EF4-FFF2-40B4-BE49-F238E27FC236}">
                <a16:creationId xmlns:a16="http://schemas.microsoft.com/office/drawing/2014/main" id="{3DB30A21-3AEF-4B0B-B31A-8F38134EF2A7}"/>
              </a:ext>
            </a:extLst>
          </p:cNvPr>
          <p:cNvSpPr/>
          <p:nvPr/>
        </p:nvSpPr>
        <p:spPr>
          <a:xfrm rot="17580000" flipH="1">
            <a:off x="2470613" y="3887859"/>
            <a:ext cx="397510" cy="397510"/>
          </a:xfrm>
          <a:custGeom>
            <a:avLst/>
            <a:gdLst>
              <a:gd name="connsiteX0" fmla="*/ 0 w 626"/>
              <a:gd name="connsiteY0" fmla="*/ 626 h 626"/>
              <a:gd name="connsiteX1" fmla="*/ 626 w 626"/>
              <a:gd name="connsiteY1" fmla="*/ 0 h 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6" h="626">
                <a:moveTo>
                  <a:pt x="0" y="626"/>
                </a:moveTo>
                <a:cubicBezTo>
                  <a:pt x="0" y="280"/>
                  <a:pt x="280" y="0"/>
                  <a:pt x="626" y="0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A6583D2-33E7-4C6A-B506-D625C567C316}"/>
              </a:ext>
            </a:extLst>
          </p:cNvPr>
          <p:cNvCxnSpPr/>
          <p:nvPr/>
        </p:nvCxnSpPr>
        <p:spPr>
          <a:xfrm flipV="1">
            <a:off x="1503218" y="4165778"/>
            <a:ext cx="0" cy="720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33BE6184-C5F5-4EB5-8862-7054CC0F5361}"/>
              </a:ext>
            </a:extLst>
          </p:cNvPr>
          <p:cNvCxnSpPr/>
          <p:nvPr/>
        </p:nvCxnSpPr>
        <p:spPr>
          <a:xfrm flipV="1">
            <a:off x="1862344" y="4165778"/>
            <a:ext cx="0" cy="720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6DFFBF0C-1921-4B7B-81EC-FEE0369D1E01}"/>
              </a:ext>
            </a:extLst>
          </p:cNvPr>
          <p:cNvCxnSpPr>
            <a:cxnSpLocks/>
          </p:cNvCxnSpPr>
          <p:nvPr/>
        </p:nvCxnSpPr>
        <p:spPr>
          <a:xfrm>
            <a:off x="1511155" y="4201778"/>
            <a:ext cx="346426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016F7243-9F2E-41AD-A804-3D11639DC64E}"/>
              </a:ext>
            </a:extLst>
          </p:cNvPr>
          <p:cNvSpPr txBox="1"/>
          <p:nvPr/>
        </p:nvSpPr>
        <p:spPr>
          <a:xfrm>
            <a:off x="675417" y="3342089"/>
            <a:ext cx="1788951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arange</a:t>
            </a:r>
            <a:r>
              <a:rPr lang="en-US" altLang="zh-CN" sz="1400">
                <a:latin typeface="Consolas" panose="020B0609020204030204" pitchFamily="49" charset="0"/>
              </a:rPr>
              <a:t>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1400">
                <a:latin typeface="Consolas" panose="020B0609020204030204" pitchFamily="49" charset="0"/>
              </a:rPr>
              <a:t>,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 2</a:t>
            </a:r>
            <a:r>
              <a:rPr lang="en-US" altLang="zh-CN" sz="1400">
                <a:latin typeface="Consolas" panose="020B0609020204030204" pitchFamily="49" charset="0"/>
              </a:rPr>
              <a:t>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3053A896-4A40-413C-9043-11D12AF7AAB2}"/>
              </a:ext>
            </a:extLst>
          </p:cNvPr>
          <p:cNvSpPr/>
          <p:nvPr/>
        </p:nvSpPr>
        <p:spPr>
          <a:xfrm>
            <a:off x="2369459" y="4288773"/>
            <a:ext cx="85090" cy="850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6B8E1BCD-14DD-4442-A087-0E0F7391B445}"/>
              </a:ext>
            </a:extLst>
          </p:cNvPr>
          <p:cNvCxnSpPr/>
          <p:nvPr/>
        </p:nvCxnSpPr>
        <p:spPr>
          <a:xfrm flipV="1">
            <a:off x="2226198" y="4279248"/>
            <a:ext cx="0" cy="108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E5B67C6C-D771-47D8-B5A5-62B0D46F70C8}"/>
              </a:ext>
            </a:extLst>
          </p:cNvPr>
          <p:cNvCxnSpPr/>
          <p:nvPr/>
        </p:nvCxnSpPr>
        <p:spPr>
          <a:xfrm flipV="1">
            <a:off x="2578623" y="4279248"/>
            <a:ext cx="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A8A5C170-27AF-4BDC-AAE6-362626427243}"/>
              </a:ext>
            </a:extLst>
          </p:cNvPr>
          <p:cNvCxnSpPr>
            <a:cxnSpLocks/>
          </p:cNvCxnSpPr>
          <p:nvPr/>
        </p:nvCxnSpPr>
        <p:spPr>
          <a:xfrm>
            <a:off x="1519066" y="4420218"/>
            <a:ext cx="141320" cy="311062"/>
          </a:xfrm>
          <a:prstGeom prst="straightConnector1">
            <a:avLst/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C3008503-92CF-45D4-9351-951E12E6948B}"/>
              </a:ext>
            </a:extLst>
          </p:cNvPr>
          <p:cNvCxnSpPr>
            <a:cxnSpLocks/>
          </p:cNvCxnSpPr>
          <p:nvPr/>
        </p:nvCxnSpPr>
        <p:spPr>
          <a:xfrm>
            <a:off x="1857581" y="4432085"/>
            <a:ext cx="55078" cy="299195"/>
          </a:xfrm>
          <a:prstGeom prst="straightConnector1">
            <a:avLst/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2AE8383-0DFE-4CEE-9157-E07EADE1EAB9}"/>
              </a:ext>
            </a:extLst>
          </p:cNvPr>
          <p:cNvCxnSpPr>
            <a:cxnSpLocks/>
          </p:cNvCxnSpPr>
          <p:nvPr/>
        </p:nvCxnSpPr>
        <p:spPr>
          <a:xfrm flipH="1">
            <a:off x="2135651" y="4420218"/>
            <a:ext cx="90547" cy="332964"/>
          </a:xfrm>
          <a:prstGeom prst="straightConnector1">
            <a:avLst/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259C676D-FB38-478F-A19E-9F5009D157A0}"/>
              </a:ext>
            </a:extLst>
          </p:cNvPr>
          <p:cNvCxnSpPr>
            <a:cxnSpLocks/>
          </p:cNvCxnSpPr>
          <p:nvPr/>
        </p:nvCxnSpPr>
        <p:spPr>
          <a:xfrm>
            <a:off x="4967760" y="1093506"/>
            <a:ext cx="180000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463608B7-829F-4E26-AFED-EF37BBE70B71}"/>
              </a:ext>
            </a:extLst>
          </p:cNvPr>
          <p:cNvSpPr/>
          <p:nvPr/>
        </p:nvSpPr>
        <p:spPr>
          <a:xfrm>
            <a:off x="6539958" y="1049579"/>
            <a:ext cx="85090" cy="8509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6" name="表格 105">
            <a:extLst>
              <a:ext uri="{FF2B5EF4-FFF2-40B4-BE49-F238E27FC236}">
                <a16:creationId xmlns:a16="http://schemas.microsoft.com/office/drawing/2014/main" id="{8F2934E0-2BFD-43A9-9013-AF20B0169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681902"/>
              </p:ext>
            </p:extLst>
          </p:nvPr>
        </p:nvGraphicFramePr>
        <p:xfrm>
          <a:off x="4967760" y="1449891"/>
          <a:ext cx="1800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2661007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1.75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2.5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3.25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椭圆 106">
            <a:extLst>
              <a:ext uri="{FF2B5EF4-FFF2-40B4-BE49-F238E27FC236}">
                <a16:creationId xmlns:a16="http://schemas.microsoft.com/office/drawing/2014/main" id="{2A4F0F77-B16F-4605-A13C-54C2DF0BD836}"/>
              </a:ext>
            </a:extLst>
          </p:cNvPr>
          <p:cNvSpPr/>
          <p:nvPr/>
        </p:nvSpPr>
        <p:spPr>
          <a:xfrm>
            <a:off x="5105461" y="1049579"/>
            <a:ext cx="85090" cy="850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任意多边形 11">
            <a:extLst>
              <a:ext uri="{FF2B5EF4-FFF2-40B4-BE49-F238E27FC236}">
                <a16:creationId xmlns:a16="http://schemas.microsoft.com/office/drawing/2014/main" id="{4EA1C4D7-6321-4000-9B9F-E3C25D69D523}"/>
              </a:ext>
            </a:extLst>
          </p:cNvPr>
          <p:cNvSpPr/>
          <p:nvPr/>
        </p:nvSpPr>
        <p:spPr>
          <a:xfrm rot="4020000">
            <a:off x="4685261" y="672633"/>
            <a:ext cx="397510" cy="397510"/>
          </a:xfrm>
          <a:custGeom>
            <a:avLst/>
            <a:gdLst>
              <a:gd name="connsiteX0" fmla="*/ 0 w 626"/>
              <a:gd name="connsiteY0" fmla="*/ 626 h 626"/>
              <a:gd name="connsiteX1" fmla="*/ 626 w 626"/>
              <a:gd name="connsiteY1" fmla="*/ 0 h 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6" h="626">
                <a:moveTo>
                  <a:pt x="0" y="626"/>
                </a:moveTo>
                <a:cubicBezTo>
                  <a:pt x="0" y="280"/>
                  <a:pt x="280" y="0"/>
                  <a:pt x="626" y="0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04A06F0-1237-48A9-8770-B81A2ABED575}"/>
              </a:ext>
            </a:extLst>
          </p:cNvPr>
          <p:cNvSpPr txBox="1"/>
          <p:nvPr/>
        </p:nvSpPr>
        <p:spPr>
          <a:xfrm>
            <a:off x="4256807" y="783209"/>
            <a:ext cx="695703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start=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EDC5C051-D8FA-4B3B-B6EA-2F596959D41C}"/>
              </a:ext>
            </a:extLst>
          </p:cNvPr>
          <p:cNvSpPr txBox="1"/>
          <p:nvPr/>
        </p:nvSpPr>
        <p:spPr>
          <a:xfrm>
            <a:off x="6823188" y="776763"/>
            <a:ext cx="496931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end=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4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119" name="任意多边形 29">
            <a:extLst>
              <a:ext uri="{FF2B5EF4-FFF2-40B4-BE49-F238E27FC236}">
                <a16:creationId xmlns:a16="http://schemas.microsoft.com/office/drawing/2014/main" id="{7960A3D1-4D6C-40C6-8415-1F419B94B6C2}"/>
              </a:ext>
            </a:extLst>
          </p:cNvPr>
          <p:cNvSpPr/>
          <p:nvPr/>
        </p:nvSpPr>
        <p:spPr>
          <a:xfrm rot="17580000" flipH="1">
            <a:off x="6621087" y="650312"/>
            <a:ext cx="397510" cy="397510"/>
          </a:xfrm>
          <a:custGeom>
            <a:avLst/>
            <a:gdLst>
              <a:gd name="connsiteX0" fmla="*/ 0 w 626"/>
              <a:gd name="connsiteY0" fmla="*/ 626 h 626"/>
              <a:gd name="connsiteX1" fmla="*/ 626 w 626"/>
              <a:gd name="connsiteY1" fmla="*/ 0 h 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6" h="626">
                <a:moveTo>
                  <a:pt x="0" y="626"/>
                </a:moveTo>
                <a:cubicBezTo>
                  <a:pt x="0" y="280"/>
                  <a:pt x="280" y="0"/>
                  <a:pt x="626" y="0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104AC38-7C0A-4B29-8055-95483071B333}"/>
              </a:ext>
            </a:extLst>
          </p:cNvPr>
          <p:cNvSpPr txBox="1"/>
          <p:nvPr/>
        </p:nvSpPr>
        <p:spPr>
          <a:xfrm>
            <a:off x="4623401" y="237482"/>
            <a:ext cx="2385268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linspace</a:t>
            </a:r>
            <a:r>
              <a:rPr lang="en-US" altLang="zh-CN" sz="1400">
                <a:latin typeface="Consolas" panose="020B0609020204030204" pitchFamily="49" charset="0"/>
              </a:rPr>
              <a:t>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1400">
                <a:latin typeface="Consolas" panose="020B0609020204030204" pitchFamily="49" charset="0"/>
              </a:rPr>
              <a:t>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400">
                <a:latin typeface="Consolas" panose="020B0609020204030204" pitchFamily="49" charset="0"/>
              </a:rPr>
              <a:t>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562C40B1-7662-4EC5-B0AA-CD9E2A201A42}"/>
              </a:ext>
            </a:extLst>
          </p:cNvPr>
          <p:cNvCxnSpPr/>
          <p:nvPr/>
        </p:nvCxnSpPr>
        <p:spPr>
          <a:xfrm flipV="1">
            <a:off x="5507848" y="1042709"/>
            <a:ext cx="0" cy="108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AD2D7CF8-0082-45CC-9ECD-3EB1D441E7DD}"/>
              </a:ext>
            </a:extLst>
          </p:cNvPr>
          <p:cNvCxnSpPr/>
          <p:nvPr/>
        </p:nvCxnSpPr>
        <p:spPr>
          <a:xfrm flipV="1">
            <a:off x="5867691" y="1039506"/>
            <a:ext cx="0" cy="108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C4733C88-0268-44D6-A4B0-C80F58D0CEEE}"/>
              </a:ext>
            </a:extLst>
          </p:cNvPr>
          <p:cNvCxnSpPr/>
          <p:nvPr/>
        </p:nvCxnSpPr>
        <p:spPr>
          <a:xfrm flipV="1">
            <a:off x="6227260" y="1039506"/>
            <a:ext cx="0" cy="108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0B735E9-BE97-45F0-B591-2CB6263253CF}"/>
              </a:ext>
            </a:extLst>
          </p:cNvPr>
          <p:cNvCxnSpPr>
            <a:cxnSpLocks/>
          </p:cNvCxnSpPr>
          <p:nvPr/>
        </p:nvCxnSpPr>
        <p:spPr>
          <a:xfrm>
            <a:off x="5147012" y="1215211"/>
            <a:ext cx="0" cy="193518"/>
          </a:xfrm>
          <a:prstGeom prst="straightConnector1">
            <a:avLst/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735ECFD-5B8D-49CE-8FC7-BF88CCA0B618}"/>
              </a:ext>
            </a:extLst>
          </p:cNvPr>
          <p:cNvCxnSpPr>
            <a:cxnSpLocks/>
          </p:cNvCxnSpPr>
          <p:nvPr/>
        </p:nvCxnSpPr>
        <p:spPr>
          <a:xfrm>
            <a:off x="5508979" y="1215211"/>
            <a:ext cx="0" cy="193518"/>
          </a:xfrm>
          <a:prstGeom prst="straightConnector1">
            <a:avLst/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B8207611-FE96-4F4C-B845-2BFDF417A5C3}"/>
              </a:ext>
            </a:extLst>
          </p:cNvPr>
          <p:cNvCxnSpPr>
            <a:cxnSpLocks/>
          </p:cNvCxnSpPr>
          <p:nvPr/>
        </p:nvCxnSpPr>
        <p:spPr>
          <a:xfrm>
            <a:off x="5867691" y="1215211"/>
            <a:ext cx="0" cy="193518"/>
          </a:xfrm>
          <a:prstGeom prst="straightConnector1">
            <a:avLst/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4A4811AC-1374-4C39-B1E3-82ECF786D01F}"/>
              </a:ext>
            </a:extLst>
          </p:cNvPr>
          <p:cNvCxnSpPr>
            <a:cxnSpLocks/>
          </p:cNvCxnSpPr>
          <p:nvPr/>
        </p:nvCxnSpPr>
        <p:spPr>
          <a:xfrm>
            <a:off x="6227260" y="1215211"/>
            <a:ext cx="0" cy="193518"/>
          </a:xfrm>
          <a:prstGeom prst="straightConnector1">
            <a:avLst/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F2A9A75-0D19-4E2C-A53A-31BDBF1B163D}"/>
              </a:ext>
            </a:extLst>
          </p:cNvPr>
          <p:cNvCxnSpPr>
            <a:cxnSpLocks/>
          </p:cNvCxnSpPr>
          <p:nvPr/>
        </p:nvCxnSpPr>
        <p:spPr>
          <a:xfrm>
            <a:off x="6589938" y="1215211"/>
            <a:ext cx="0" cy="193518"/>
          </a:xfrm>
          <a:prstGeom prst="straightConnector1">
            <a:avLst/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E071172C-4E09-4000-A3A8-6A98FFD453DA}"/>
              </a:ext>
            </a:extLst>
          </p:cNvPr>
          <p:cNvCxnSpPr>
            <a:cxnSpLocks/>
          </p:cNvCxnSpPr>
          <p:nvPr/>
        </p:nvCxnSpPr>
        <p:spPr>
          <a:xfrm>
            <a:off x="4967760" y="2908503"/>
            <a:ext cx="180000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椭圆 144">
            <a:extLst>
              <a:ext uri="{FF2B5EF4-FFF2-40B4-BE49-F238E27FC236}">
                <a16:creationId xmlns:a16="http://schemas.microsoft.com/office/drawing/2014/main" id="{57D5E11C-6034-4AFB-B94B-50517D414DA6}"/>
              </a:ext>
            </a:extLst>
          </p:cNvPr>
          <p:cNvSpPr/>
          <p:nvPr/>
        </p:nvSpPr>
        <p:spPr>
          <a:xfrm>
            <a:off x="6539958" y="2864576"/>
            <a:ext cx="85090" cy="8509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6" name="表格 145">
            <a:extLst>
              <a:ext uri="{FF2B5EF4-FFF2-40B4-BE49-F238E27FC236}">
                <a16:creationId xmlns:a16="http://schemas.microsoft.com/office/drawing/2014/main" id="{D544DEB5-2C25-4787-B45E-773DF92C2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744575"/>
              </p:ext>
            </p:extLst>
          </p:nvPr>
        </p:nvGraphicFramePr>
        <p:xfrm>
          <a:off x="5119227" y="3375351"/>
          <a:ext cx="1440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2661007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椭圆 146">
            <a:extLst>
              <a:ext uri="{FF2B5EF4-FFF2-40B4-BE49-F238E27FC236}">
                <a16:creationId xmlns:a16="http://schemas.microsoft.com/office/drawing/2014/main" id="{B2B73C5B-C14D-4674-B346-6366754D3ECC}"/>
              </a:ext>
            </a:extLst>
          </p:cNvPr>
          <p:cNvSpPr/>
          <p:nvPr/>
        </p:nvSpPr>
        <p:spPr>
          <a:xfrm>
            <a:off x="5105461" y="2864576"/>
            <a:ext cx="85090" cy="850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任意多边形 11">
            <a:extLst>
              <a:ext uri="{FF2B5EF4-FFF2-40B4-BE49-F238E27FC236}">
                <a16:creationId xmlns:a16="http://schemas.microsoft.com/office/drawing/2014/main" id="{7264BA49-E226-49EF-938C-62A4D7EB29B7}"/>
              </a:ext>
            </a:extLst>
          </p:cNvPr>
          <p:cNvSpPr/>
          <p:nvPr/>
        </p:nvSpPr>
        <p:spPr>
          <a:xfrm rot="4020000">
            <a:off x="4685261" y="2487630"/>
            <a:ext cx="397510" cy="397510"/>
          </a:xfrm>
          <a:custGeom>
            <a:avLst/>
            <a:gdLst>
              <a:gd name="connsiteX0" fmla="*/ 0 w 626"/>
              <a:gd name="connsiteY0" fmla="*/ 626 h 626"/>
              <a:gd name="connsiteX1" fmla="*/ 626 w 626"/>
              <a:gd name="connsiteY1" fmla="*/ 0 h 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6" h="626">
                <a:moveTo>
                  <a:pt x="0" y="626"/>
                </a:moveTo>
                <a:cubicBezTo>
                  <a:pt x="0" y="280"/>
                  <a:pt x="280" y="0"/>
                  <a:pt x="626" y="0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8F63A72-7F6F-4146-B830-7E61C9B5CD75}"/>
              </a:ext>
            </a:extLst>
          </p:cNvPr>
          <p:cNvSpPr txBox="1"/>
          <p:nvPr/>
        </p:nvSpPr>
        <p:spPr>
          <a:xfrm>
            <a:off x="4256807" y="2598206"/>
            <a:ext cx="695703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start=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D53D61B-13FC-4347-8354-1C7E05E2D20A}"/>
              </a:ext>
            </a:extLst>
          </p:cNvPr>
          <p:cNvSpPr txBox="1"/>
          <p:nvPr/>
        </p:nvSpPr>
        <p:spPr>
          <a:xfrm>
            <a:off x="6823188" y="2591760"/>
            <a:ext cx="496931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end=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4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151" name="任意多边形 29">
            <a:extLst>
              <a:ext uri="{FF2B5EF4-FFF2-40B4-BE49-F238E27FC236}">
                <a16:creationId xmlns:a16="http://schemas.microsoft.com/office/drawing/2014/main" id="{D5A66DEA-7716-4DAE-8840-86D9D291E64F}"/>
              </a:ext>
            </a:extLst>
          </p:cNvPr>
          <p:cNvSpPr/>
          <p:nvPr/>
        </p:nvSpPr>
        <p:spPr>
          <a:xfrm rot="17580000" flipH="1">
            <a:off x="6621087" y="2465309"/>
            <a:ext cx="397510" cy="397510"/>
          </a:xfrm>
          <a:custGeom>
            <a:avLst/>
            <a:gdLst>
              <a:gd name="connsiteX0" fmla="*/ 0 w 626"/>
              <a:gd name="connsiteY0" fmla="*/ 626 h 626"/>
              <a:gd name="connsiteX1" fmla="*/ 626 w 626"/>
              <a:gd name="connsiteY1" fmla="*/ 0 h 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6" h="626">
                <a:moveTo>
                  <a:pt x="0" y="626"/>
                </a:moveTo>
                <a:cubicBezTo>
                  <a:pt x="0" y="280"/>
                  <a:pt x="280" y="0"/>
                  <a:pt x="626" y="0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F2208676-14CC-4D86-A977-99EA117C255A}"/>
              </a:ext>
            </a:extLst>
          </p:cNvPr>
          <p:cNvSpPr txBox="1"/>
          <p:nvPr/>
        </p:nvSpPr>
        <p:spPr>
          <a:xfrm>
            <a:off x="4631011" y="2096270"/>
            <a:ext cx="2385268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linspace</a:t>
            </a:r>
            <a:r>
              <a:rPr lang="en-US" altLang="zh-CN" sz="1400">
                <a:latin typeface="Consolas" panose="020B0609020204030204" pitchFamily="49" charset="0"/>
              </a:rPr>
              <a:t>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1400">
                <a:latin typeface="Consolas" panose="020B0609020204030204" pitchFamily="49" charset="0"/>
              </a:rPr>
              <a:t>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>
                <a:latin typeface="Consolas" panose="020B0609020204030204" pitchFamily="49" charset="0"/>
              </a:rPr>
              <a:t>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980AF653-0281-41CC-87D6-22B602366A4C}"/>
              </a:ext>
            </a:extLst>
          </p:cNvPr>
          <p:cNvCxnSpPr/>
          <p:nvPr/>
        </p:nvCxnSpPr>
        <p:spPr>
          <a:xfrm flipV="1">
            <a:off x="5644373" y="2857706"/>
            <a:ext cx="0" cy="108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CF260906-5C2B-4178-9AE4-FB49F783A1CA}"/>
              </a:ext>
            </a:extLst>
          </p:cNvPr>
          <p:cNvCxnSpPr/>
          <p:nvPr/>
        </p:nvCxnSpPr>
        <p:spPr>
          <a:xfrm flipV="1">
            <a:off x="6099466" y="2854503"/>
            <a:ext cx="0" cy="108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E586D379-00F7-47EB-8F95-947DC1843787}"/>
              </a:ext>
            </a:extLst>
          </p:cNvPr>
          <p:cNvCxnSpPr>
            <a:cxnSpLocks/>
          </p:cNvCxnSpPr>
          <p:nvPr/>
        </p:nvCxnSpPr>
        <p:spPr>
          <a:xfrm>
            <a:off x="5147012" y="3030208"/>
            <a:ext cx="155238" cy="279434"/>
          </a:xfrm>
          <a:prstGeom prst="straightConnector1">
            <a:avLst/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635C52F2-918C-4480-88E4-EC08C21595EF}"/>
              </a:ext>
            </a:extLst>
          </p:cNvPr>
          <p:cNvCxnSpPr>
            <a:cxnSpLocks/>
          </p:cNvCxnSpPr>
          <p:nvPr/>
        </p:nvCxnSpPr>
        <p:spPr>
          <a:xfrm>
            <a:off x="5647125" y="3027945"/>
            <a:ext cx="23425" cy="294285"/>
          </a:xfrm>
          <a:prstGeom prst="straightConnector1">
            <a:avLst/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753D3A2A-96A3-4780-B645-C00FF2364FDF}"/>
              </a:ext>
            </a:extLst>
          </p:cNvPr>
          <p:cNvCxnSpPr>
            <a:cxnSpLocks/>
          </p:cNvCxnSpPr>
          <p:nvPr/>
        </p:nvCxnSpPr>
        <p:spPr>
          <a:xfrm flipH="1">
            <a:off x="6048375" y="3014453"/>
            <a:ext cx="44741" cy="307777"/>
          </a:xfrm>
          <a:prstGeom prst="straightConnector1">
            <a:avLst/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30F41760-3027-4151-9214-59E86237512C}"/>
              </a:ext>
            </a:extLst>
          </p:cNvPr>
          <p:cNvCxnSpPr>
            <a:cxnSpLocks/>
          </p:cNvCxnSpPr>
          <p:nvPr/>
        </p:nvCxnSpPr>
        <p:spPr>
          <a:xfrm flipH="1">
            <a:off x="6391275" y="3030208"/>
            <a:ext cx="198663" cy="332159"/>
          </a:xfrm>
          <a:prstGeom prst="straightConnector1">
            <a:avLst/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C0CFA239-4184-46DF-9E6A-82CE19ECCB36}"/>
              </a:ext>
            </a:extLst>
          </p:cNvPr>
          <p:cNvCxnSpPr>
            <a:cxnSpLocks/>
          </p:cNvCxnSpPr>
          <p:nvPr/>
        </p:nvCxnSpPr>
        <p:spPr>
          <a:xfrm>
            <a:off x="4967760" y="4752764"/>
            <a:ext cx="180000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B8F44963-6A30-4241-853F-D10EA1F135A9}"/>
              </a:ext>
            </a:extLst>
          </p:cNvPr>
          <p:cNvSpPr/>
          <p:nvPr/>
        </p:nvSpPr>
        <p:spPr>
          <a:xfrm>
            <a:off x="6539958" y="4708837"/>
            <a:ext cx="85090" cy="8509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965ADB07-1E3C-47C5-BC86-DD1D87E0FBF2}"/>
              </a:ext>
            </a:extLst>
          </p:cNvPr>
          <p:cNvSpPr/>
          <p:nvPr/>
        </p:nvSpPr>
        <p:spPr>
          <a:xfrm>
            <a:off x="5105461" y="4708837"/>
            <a:ext cx="85090" cy="850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任意多边形 11">
            <a:extLst>
              <a:ext uri="{FF2B5EF4-FFF2-40B4-BE49-F238E27FC236}">
                <a16:creationId xmlns:a16="http://schemas.microsoft.com/office/drawing/2014/main" id="{EA734B8F-AA87-4253-9E00-9E45FEFE5758}"/>
              </a:ext>
            </a:extLst>
          </p:cNvPr>
          <p:cNvSpPr/>
          <p:nvPr/>
        </p:nvSpPr>
        <p:spPr>
          <a:xfrm rot="4020000">
            <a:off x="4685261" y="4331891"/>
            <a:ext cx="397510" cy="397510"/>
          </a:xfrm>
          <a:custGeom>
            <a:avLst/>
            <a:gdLst>
              <a:gd name="connsiteX0" fmla="*/ 0 w 626"/>
              <a:gd name="connsiteY0" fmla="*/ 626 h 626"/>
              <a:gd name="connsiteX1" fmla="*/ 626 w 626"/>
              <a:gd name="connsiteY1" fmla="*/ 0 h 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6" h="626">
                <a:moveTo>
                  <a:pt x="0" y="626"/>
                </a:moveTo>
                <a:cubicBezTo>
                  <a:pt x="0" y="280"/>
                  <a:pt x="280" y="0"/>
                  <a:pt x="626" y="0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D5828B76-6563-455D-8624-2490CAC529FA}"/>
              </a:ext>
            </a:extLst>
          </p:cNvPr>
          <p:cNvSpPr txBox="1"/>
          <p:nvPr/>
        </p:nvSpPr>
        <p:spPr>
          <a:xfrm>
            <a:off x="4256807" y="4442467"/>
            <a:ext cx="695703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start=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5894AE6-B6FD-4F40-BEC0-AACD4EEC6EC9}"/>
              </a:ext>
            </a:extLst>
          </p:cNvPr>
          <p:cNvSpPr txBox="1"/>
          <p:nvPr/>
        </p:nvSpPr>
        <p:spPr>
          <a:xfrm>
            <a:off x="6823188" y="4436021"/>
            <a:ext cx="496931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end=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4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172" name="任意多边形 29">
            <a:extLst>
              <a:ext uri="{FF2B5EF4-FFF2-40B4-BE49-F238E27FC236}">
                <a16:creationId xmlns:a16="http://schemas.microsoft.com/office/drawing/2014/main" id="{0048E20F-03FB-413D-A725-F88A2091ABCE}"/>
              </a:ext>
            </a:extLst>
          </p:cNvPr>
          <p:cNvSpPr/>
          <p:nvPr/>
        </p:nvSpPr>
        <p:spPr>
          <a:xfrm rot="17580000" flipH="1">
            <a:off x="6621087" y="4309570"/>
            <a:ext cx="397510" cy="397510"/>
          </a:xfrm>
          <a:custGeom>
            <a:avLst/>
            <a:gdLst>
              <a:gd name="connsiteX0" fmla="*/ 0 w 626"/>
              <a:gd name="connsiteY0" fmla="*/ 626 h 626"/>
              <a:gd name="connsiteX1" fmla="*/ 626 w 626"/>
              <a:gd name="connsiteY1" fmla="*/ 0 h 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6" h="626">
                <a:moveTo>
                  <a:pt x="0" y="626"/>
                </a:moveTo>
                <a:cubicBezTo>
                  <a:pt x="0" y="280"/>
                  <a:pt x="280" y="0"/>
                  <a:pt x="626" y="0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0E36D3E0-DD4D-4020-B31A-B6C02767E970}"/>
              </a:ext>
            </a:extLst>
          </p:cNvPr>
          <p:cNvSpPr txBox="1"/>
          <p:nvPr/>
        </p:nvSpPr>
        <p:spPr>
          <a:xfrm>
            <a:off x="4631011" y="3940531"/>
            <a:ext cx="2385268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linspace</a:t>
            </a:r>
            <a:r>
              <a:rPr lang="en-US" altLang="zh-CN" sz="1400">
                <a:latin typeface="Consolas" panose="020B0609020204030204" pitchFamily="49" charset="0"/>
              </a:rPr>
              <a:t>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1400">
                <a:latin typeface="Consolas" panose="020B0609020204030204" pitchFamily="49" charset="0"/>
              </a:rPr>
              <a:t>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>
                <a:latin typeface="Consolas" panose="020B0609020204030204" pitchFamily="49" charset="0"/>
              </a:rPr>
              <a:t>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38339CCA-50B3-43D1-A9B7-CDB05E924E69}"/>
              </a:ext>
            </a:extLst>
          </p:cNvPr>
          <p:cNvCxnSpPr/>
          <p:nvPr/>
        </p:nvCxnSpPr>
        <p:spPr>
          <a:xfrm flipV="1">
            <a:off x="5867691" y="4701967"/>
            <a:ext cx="0" cy="108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31125390-B104-436E-ADC6-F6BA23B8D2D5}"/>
              </a:ext>
            </a:extLst>
          </p:cNvPr>
          <p:cNvCxnSpPr>
            <a:cxnSpLocks/>
          </p:cNvCxnSpPr>
          <p:nvPr/>
        </p:nvCxnSpPr>
        <p:spPr>
          <a:xfrm>
            <a:off x="5147012" y="4874469"/>
            <a:ext cx="360339" cy="332159"/>
          </a:xfrm>
          <a:prstGeom prst="straightConnector1">
            <a:avLst/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0024B7DF-4532-4002-849A-3DAF750D03B9}"/>
              </a:ext>
            </a:extLst>
          </p:cNvPr>
          <p:cNvCxnSpPr>
            <a:cxnSpLocks/>
          </p:cNvCxnSpPr>
          <p:nvPr/>
        </p:nvCxnSpPr>
        <p:spPr>
          <a:xfrm>
            <a:off x="5867691" y="4839046"/>
            <a:ext cx="0" cy="309006"/>
          </a:xfrm>
          <a:prstGeom prst="straightConnector1">
            <a:avLst/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7EE5194A-344E-49B0-8F44-FF85E8F617EF}"/>
              </a:ext>
            </a:extLst>
          </p:cNvPr>
          <p:cNvCxnSpPr>
            <a:cxnSpLocks/>
          </p:cNvCxnSpPr>
          <p:nvPr/>
        </p:nvCxnSpPr>
        <p:spPr>
          <a:xfrm flipH="1">
            <a:off x="6227261" y="4849482"/>
            <a:ext cx="331966" cy="329103"/>
          </a:xfrm>
          <a:prstGeom prst="straightConnector1">
            <a:avLst/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0" name="表格 179">
            <a:extLst>
              <a:ext uri="{FF2B5EF4-FFF2-40B4-BE49-F238E27FC236}">
                <a16:creationId xmlns:a16="http://schemas.microsoft.com/office/drawing/2014/main" id="{19E571BC-9F55-414C-8DBF-5E5E71392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12663"/>
              </p:ext>
            </p:extLst>
          </p:nvPr>
        </p:nvGraphicFramePr>
        <p:xfrm>
          <a:off x="5327691" y="5219612"/>
          <a:ext cx="1080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2661007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2.5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2CAFBB13-1C50-4DF6-BED6-81EAB78D7504}"/>
              </a:ext>
            </a:extLst>
          </p:cNvPr>
          <p:cNvCxnSpPr>
            <a:cxnSpLocks/>
          </p:cNvCxnSpPr>
          <p:nvPr/>
        </p:nvCxnSpPr>
        <p:spPr>
          <a:xfrm>
            <a:off x="8527406" y="1115229"/>
            <a:ext cx="180000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88488ABA-7C50-441C-AA59-5CFA48F1BF24}"/>
              </a:ext>
            </a:extLst>
          </p:cNvPr>
          <p:cNvSpPr/>
          <p:nvPr/>
        </p:nvSpPr>
        <p:spPr>
          <a:xfrm>
            <a:off x="10099604" y="1071302"/>
            <a:ext cx="85090" cy="8509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2CB33F15-6F06-49F1-A053-9FD1902F442C}"/>
              </a:ext>
            </a:extLst>
          </p:cNvPr>
          <p:cNvSpPr/>
          <p:nvPr/>
        </p:nvSpPr>
        <p:spPr>
          <a:xfrm>
            <a:off x="8665107" y="1071302"/>
            <a:ext cx="85090" cy="850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任意多边形 11">
            <a:extLst>
              <a:ext uri="{FF2B5EF4-FFF2-40B4-BE49-F238E27FC236}">
                <a16:creationId xmlns:a16="http://schemas.microsoft.com/office/drawing/2014/main" id="{F2B17FC3-3C6F-422F-A1A9-7BDADB18F868}"/>
              </a:ext>
            </a:extLst>
          </p:cNvPr>
          <p:cNvSpPr/>
          <p:nvPr/>
        </p:nvSpPr>
        <p:spPr>
          <a:xfrm rot="4020000">
            <a:off x="8244907" y="694356"/>
            <a:ext cx="397510" cy="397510"/>
          </a:xfrm>
          <a:custGeom>
            <a:avLst/>
            <a:gdLst>
              <a:gd name="connsiteX0" fmla="*/ 0 w 626"/>
              <a:gd name="connsiteY0" fmla="*/ 626 h 626"/>
              <a:gd name="connsiteX1" fmla="*/ 626 w 626"/>
              <a:gd name="connsiteY1" fmla="*/ 0 h 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6" h="626">
                <a:moveTo>
                  <a:pt x="0" y="626"/>
                </a:moveTo>
                <a:cubicBezTo>
                  <a:pt x="0" y="280"/>
                  <a:pt x="280" y="0"/>
                  <a:pt x="626" y="0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C14CD27D-8CCD-4149-BE44-79F0975312A8}"/>
              </a:ext>
            </a:extLst>
          </p:cNvPr>
          <p:cNvSpPr txBox="1"/>
          <p:nvPr/>
        </p:nvSpPr>
        <p:spPr>
          <a:xfrm>
            <a:off x="7816453" y="804932"/>
            <a:ext cx="695703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start=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8B6AE604-A829-47E1-A010-83DBBE2A4B77}"/>
              </a:ext>
            </a:extLst>
          </p:cNvPr>
          <p:cNvSpPr txBox="1"/>
          <p:nvPr/>
        </p:nvSpPr>
        <p:spPr>
          <a:xfrm>
            <a:off x="10382834" y="798486"/>
            <a:ext cx="496931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end=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4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192" name="任意多边形 29">
            <a:extLst>
              <a:ext uri="{FF2B5EF4-FFF2-40B4-BE49-F238E27FC236}">
                <a16:creationId xmlns:a16="http://schemas.microsoft.com/office/drawing/2014/main" id="{25CEA627-08FB-4BD7-AAE2-410D3BB834FC}"/>
              </a:ext>
            </a:extLst>
          </p:cNvPr>
          <p:cNvSpPr/>
          <p:nvPr/>
        </p:nvSpPr>
        <p:spPr>
          <a:xfrm rot="17580000" flipH="1">
            <a:off x="10180733" y="672035"/>
            <a:ext cx="397510" cy="397510"/>
          </a:xfrm>
          <a:custGeom>
            <a:avLst/>
            <a:gdLst>
              <a:gd name="connsiteX0" fmla="*/ 0 w 626"/>
              <a:gd name="connsiteY0" fmla="*/ 626 h 626"/>
              <a:gd name="connsiteX1" fmla="*/ 626 w 626"/>
              <a:gd name="connsiteY1" fmla="*/ 0 h 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6" h="626">
                <a:moveTo>
                  <a:pt x="0" y="626"/>
                </a:moveTo>
                <a:cubicBezTo>
                  <a:pt x="0" y="280"/>
                  <a:pt x="280" y="0"/>
                  <a:pt x="626" y="0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EA6EECF1-35B7-40E3-A905-AD2D3B36A633}"/>
              </a:ext>
            </a:extLst>
          </p:cNvPr>
          <p:cNvSpPr txBox="1"/>
          <p:nvPr/>
        </p:nvSpPr>
        <p:spPr>
          <a:xfrm>
            <a:off x="8190657" y="302996"/>
            <a:ext cx="2385268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linspace</a:t>
            </a:r>
            <a:r>
              <a:rPr lang="en-US" altLang="zh-CN" sz="1400">
                <a:latin typeface="Consolas" panose="020B0609020204030204" pitchFamily="49" charset="0"/>
              </a:rPr>
              <a:t>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1400">
                <a:latin typeface="Consolas" panose="020B0609020204030204" pitchFamily="49" charset="0"/>
              </a:rPr>
              <a:t>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>
                <a:latin typeface="Consolas" panose="020B0609020204030204" pitchFamily="49" charset="0"/>
              </a:rPr>
              <a:t>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243B20EA-232D-462D-B901-45C1EF0C885B}"/>
              </a:ext>
            </a:extLst>
          </p:cNvPr>
          <p:cNvCxnSpPr>
            <a:cxnSpLocks/>
          </p:cNvCxnSpPr>
          <p:nvPr/>
        </p:nvCxnSpPr>
        <p:spPr>
          <a:xfrm>
            <a:off x="8750197" y="1194753"/>
            <a:ext cx="522360" cy="346297"/>
          </a:xfrm>
          <a:prstGeom prst="straightConnector1">
            <a:avLst/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C662763E-01EA-44B5-A19B-3D7EBF7FF411}"/>
              </a:ext>
            </a:extLst>
          </p:cNvPr>
          <p:cNvCxnSpPr>
            <a:cxnSpLocks/>
          </p:cNvCxnSpPr>
          <p:nvPr/>
        </p:nvCxnSpPr>
        <p:spPr>
          <a:xfrm flipH="1">
            <a:off x="9615340" y="1211947"/>
            <a:ext cx="503533" cy="329103"/>
          </a:xfrm>
          <a:prstGeom prst="straightConnector1">
            <a:avLst/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8" name="表格 197">
            <a:extLst>
              <a:ext uri="{FF2B5EF4-FFF2-40B4-BE49-F238E27FC236}">
                <a16:creationId xmlns:a16="http://schemas.microsoft.com/office/drawing/2014/main" id="{D933C6D0-E43B-4607-8F8C-912FB9835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89572"/>
              </p:ext>
            </p:extLst>
          </p:nvPr>
        </p:nvGraphicFramePr>
        <p:xfrm>
          <a:off x="9067406" y="1582077"/>
          <a:ext cx="720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2661007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B990CF74-749E-4A99-8B2F-269559868D29}"/>
              </a:ext>
            </a:extLst>
          </p:cNvPr>
          <p:cNvCxnSpPr>
            <a:cxnSpLocks/>
          </p:cNvCxnSpPr>
          <p:nvPr/>
        </p:nvCxnSpPr>
        <p:spPr>
          <a:xfrm>
            <a:off x="8527406" y="3620847"/>
            <a:ext cx="180000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35F9E3B0-F167-48D7-BF4D-BBEE559CDC0E}"/>
              </a:ext>
            </a:extLst>
          </p:cNvPr>
          <p:cNvSpPr/>
          <p:nvPr/>
        </p:nvSpPr>
        <p:spPr>
          <a:xfrm>
            <a:off x="10099604" y="3576920"/>
            <a:ext cx="85090" cy="850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536962E9-8DD5-4153-9B55-357E1AF4D310}"/>
              </a:ext>
            </a:extLst>
          </p:cNvPr>
          <p:cNvSpPr/>
          <p:nvPr/>
        </p:nvSpPr>
        <p:spPr>
          <a:xfrm>
            <a:off x="8665107" y="3576920"/>
            <a:ext cx="85090" cy="850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任意多边形 11">
            <a:extLst>
              <a:ext uri="{FF2B5EF4-FFF2-40B4-BE49-F238E27FC236}">
                <a16:creationId xmlns:a16="http://schemas.microsoft.com/office/drawing/2014/main" id="{E4361119-C410-4AA4-AC38-F72907F0F779}"/>
              </a:ext>
            </a:extLst>
          </p:cNvPr>
          <p:cNvSpPr/>
          <p:nvPr/>
        </p:nvSpPr>
        <p:spPr>
          <a:xfrm rot="4020000">
            <a:off x="8244907" y="3199974"/>
            <a:ext cx="397510" cy="397510"/>
          </a:xfrm>
          <a:custGeom>
            <a:avLst/>
            <a:gdLst>
              <a:gd name="connsiteX0" fmla="*/ 0 w 626"/>
              <a:gd name="connsiteY0" fmla="*/ 626 h 626"/>
              <a:gd name="connsiteX1" fmla="*/ 626 w 626"/>
              <a:gd name="connsiteY1" fmla="*/ 0 h 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6" h="626">
                <a:moveTo>
                  <a:pt x="0" y="626"/>
                </a:moveTo>
                <a:cubicBezTo>
                  <a:pt x="0" y="280"/>
                  <a:pt x="280" y="0"/>
                  <a:pt x="626" y="0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7F7EAA8A-93FC-4B3C-97F2-67792B068B23}"/>
              </a:ext>
            </a:extLst>
          </p:cNvPr>
          <p:cNvSpPr txBox="1"/>
          <p:nvPr/>
        </p:nvSpPr>
        <p:spPr>
          <a:xfrm>
            <a:off x="7816453" y="3310550"/>
            <a:ext cx="695703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start=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C3A8CF8A-2894-4D6C-9096-D8F2051FAF51}"/>
              </a:ext>
            </a:extLst>
          </p:cNvPr>
          <p:cNvSpPr txBox="1"/>
          <p:nvPr/>
        </p:nvSpPr>
        <p:spPr>
          <a:xfrm>
            <a:off x="10382834" y="3304104"/>
            <a:ext cx="496931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end=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4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208" name="任意多边形 29">
            <a:extLst>
              <a:ext uri="{FF2B5EF4-FFF2-40B4-BE49-F238E27FC236}">
                <a16:creationId xmlns:a16="http://schemas.microsoft.com/office/drawing/2014/main" id="{062D7D35-41AF-4710-9D47-7ECE78CF760B}"/>
              </a:ext>
            </a:extLst>
          </p:cNvPr>
          <p:cNvSpPr/>
          <p:nvPr/>
        </p:nvSpPr>
        <p:spPr>
          <a:xfrm rot="17580000" flipH="1">
            <a:off x="10180733" y="3177653"/>
            <a:ext cx="397510" cy="397510"/>
          </a:xfrm>
          <a:custGeom>
            <a:avLst/>
            <a:gdLst>
              <a:gd name="connsiteX0" fmla="*/ 0 w 626"/>
              <a:gd name="connsiteY0" fmla="*/ 626 h 626"/>
              <a:gd name="connsiteX1" fmla="*/ 626 w 626"/>
              <a:gd name="connsiteY1" fmla="*/ 0 h 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6" h="626">
                <a:moveTo>
                  <a:pt x="0" y="626"/>
                </a:moveTo>
                <a:cubicBezTo>
                  <a:pt x="0" y="280"/>
                  <a:pt x="280" y="0"/>
                  <a:pt x="626" y="0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592B8805-FA73-44C0-B567-5DE236A8D4B9}"/>
              </a:ext>
            </a:extLst>
          </p:cNvPr>
          <p:cNvSpPr txBox="1"/>
          <p:nvPr/>
        </p:nvSpPr>
        <p:spPr>
          <a:xfrm>
            <a:off x="8190657" y="2808614"/>
            <a:ext cx="2385268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linspace</a:t>
            </a:r>
            <a:r>
              <a:rPr lang="en-US" altLang="zh-CN" sz="1400">
                <a:latin typeface="Consolas" panose="020B0609020204030204" pitchFamily="49" charset="0"/>
              </a:rPr>
              <a:t>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1400">
                <a:latin typeface="Consolas" panose="020B0609020204030204" pitchFamily="49" charset="0"/>
              </a:rPr>
              <a:t>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>
                <a:latin typeface="Consolas" panose="020B0609020204030204" pitchFamily="49" charset="0"/>
              </a:rPr>
              <a:t>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888CBA34-8F6C-4B25-96C0-5E477733FC0F}"/>
              </a:ext>
            </a:extLst>
          </p:cNvPr>
          <p:cNvCxnSpPr>
            <a:cxnSpLocks/>
            <a:endCxn id="212" idx="0"/>
          </p:cNvCxnSpPr>
          <p:nvPr/>
        </p:nvCxnSpPr>
        <p:spPr>
          <a:xfrm>
            <a:off x="8750197" y="3700371"/>
            <a:ext cx="813094" cy="387324"/>
          </a:xfrm>
          <a:prstGeom prst="straightConnector1">
            <a:avLst/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2" name="表格 211">
            <a:extLst>
              <a:ext uri="{FF2B5EF4-FFF2-40B4-BE49-F238E27FC236}">
                <a16:creationId xmlns:a16="http://schemas.microsoft.com/office/drawing/2014/main" id="{9C54BE9E-2903-42D5-8735-3C4B76C9F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495298"/>
              </p:ext>
            </p:extLst>
          </p:nvPr>
        </p:nvGraphicFramePr>
        <p:xfrm>
          <a:off x="9383291" y="4087695"/>
          <a:ext cx="360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A62ED0A5-2D84-4705-B9F7-BB1D92F744A8}"/>
              </a:ext>
            </a:extLst>
          </p:cNvPr>
          <p:cNvCxnSpPr>
            <a:cxnSpLocks/>
          </p:cNvCxnSpPr>
          <p:nvPr/>
        </p:nvCxnSpPr>
        <p:spPr>
          <a:xfrm>
            <a:off x="999721" y="6038397"/>
            <a:ext cx="183693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2" name="表格 131">
            <a:extLst>
              <a:ext uri="{FF2B5EF4-FFF2-40B4-BE49-F238E27FC236}">
                <a16:creationId xmlns:a16="http://schemas.microsoft.com/office/drawing/2014/main" id="{FF4CFC98-1530-4D91-8911-8D98C684E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391088"/>
              </p:ext>
            </p:extLst>
          </p:nvPr>
        </p:nvGraphicFramePr>
        <p:xfrm>
          <a:off x="1267073" y="6471329"/>
          <a:ext cx="1470528" cy="253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4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3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altLang="zh-CN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1.1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1.2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1.3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椭圆 133">
            <a:extLst>
              <a:ext uri="{FF2B5EF4-FFF2-40B4-BE49-F238E27FC236}">
                <a16:creationId xmlns:a16="http://schemas.microsoft.com/office/drawing/2014/main" id="{C2477A95-8E19-408C-97F4-37E4F2016D1C}"/>
              </a:ext>
            </a:extLst>
          </p:cNvPr>
          <p:cNvSpPr/>
          <p:nvPr/>
        </p:nvSpPr>
        <p:spPr>
          <a:xfrm>
            <a:off x="1197206" y="5995852"/>
            <a:ext cx="85090" cy="850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任意多边形 39">
            <a:extLst>
              <a:ext uri="{FF2B5EF4-FFF2-40B4-BE49-F238E27FC236}">
                <a16:creationId xmlns:a16="http://schemas.microsoft.com/office/drawing/2014/main" id="{CF85625C-003D-4CBB-A48B-2A1B48BA59EF}"/>
              </a:ext>
            </a:extLst>
          </p:cNvPr>
          <p:cNvSpPr/>
          <p:nvPr/>
        </p:nvSpPr>
        <p:spPr>
          <a:xfrm rot="4020000">
            <a:off x="750534" y="5678527"/>
            <a:ext cx="397510" cy="397510"/>
          </a:xfrm>
          <a:custGeom>
            <a:avLst/>
            <a:gdLst>
              <a:gd name="connsiteX0" fmla="*/ 0 w 626"/>
              <a:gd name="connsiteY0" fmla="*/ 626 h 626"/>
              <a:gd name="connsiteX1" fmla="*/ 626 w 626"/>
              <a:gd name="connsiteY1" fmla="*/ 0 h 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6" h="626">
                <a:moveTo>
                  <a:pt x="0" y="626"/>
                </a:moveTo>
                <a:cubicBezTo>
                  <a:pt x="0" y="280"/>
                  <a:pt x="280" y="0"/>
                  <a:pt x="626" y="0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9D1BB58B-C008-4FF7-9F01-7E0C09FF5EB4}"/>
              </a:ext>
            </a:extLst>
          </p:cNvPr>
          <p:cNvSpPr txBox="1"/>
          <p:nvPr/>
        </p:nvSpPr>
        <p:spPr>
          <a:xfrm>
            <a:off x="353273" y="5763842"/>
            <a:ext cx="695703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start=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</a:t>
            </a:r>
            <a:endParaRPr lang="zh-CN" altLang="en-US" sz="1400" b="1" dirty="0">
              <a:solidFill>
                <a:srgbClr val="F93A46"/>
              </a:solidFill>
              <a:latin typeface="Consolas" panose="020B0609020204030204" pitchFamily="49" charset="0"/>
            </a:endParaRPr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47BA2ADA-6C90-4AE2-9E11-304AD51F044C}"/>
              </a:ext>
            </a:extLst>
          </p:cNvPr>
          <p:cNvCxnSpPr/>
          <p:nvPr/>
        </p:nvCxnSpPr>
        <p:spPr>
          <a:xfrm flipV="1">
            <a:off x="1620436" y="5986327"/>
            <a:ext cx="0" cy="108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0A5BC979-1A8D-4831-8968-D436A647B7EF}"/>
              </a:ext>
            </a:extLst>
          </p:cNvPr>
          <p:cNvCxnSpPr/>
          <p:nvPr/>
        </p:nvCxnSpPr>
        <p:spPr>
          <a:xfrm flipV="1">
            <a:off x="1982701" y="5986327"/>
            <a:ext cx="0" cy="108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E85191AD-481B-4894-883D-C8641644C091}"/>
              </a:ext>
            </a:extLst>
          </p:cNvPr>
          <p:cNvSpPr txBox="1"/>
          <p:nvPr/>
        </p:nvSpPr>
        <p:spPr>
          <a:xfrm>
            <a:off x="1420974" y="5643213"/>
            <a:ext cx="795089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step=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0.1</a:t>
            </a:r>
            <a:endParaRPr lang="zh-CN" altLang="en-US" sz="1400" b="1" dirty="0">
              <a:solidFill>
                <a:srgbClr val="F93A46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FADDF2EF-C2C0-4A83-A766-CF535C0D8989}"/>
              </a:ext>
            </a:extLst>
          </p:cNvPr>
          <p:cNvSpPr txBox="1"/>
          <p:nvPr/>
        </p:nvSpPr>
        <p:spPr>
          <a:xfrm>
            <a:off x="2836658" y="5724344"/>
            <a:ext cx="695703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end=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1.4</a:t>
            </a:r>
            <a:endParaRPr lang="zh-CN" altLang="en-US" sz="1400" b="1" dirty="0">
              <a:solidFill>
                <a:srgbClr val="F93A46"/>
              </a:solidFill>
              <a:latin typeface="Consolas" panose="020B0609020204030204" pitchFamily="49" charset="0"/>
            </a:endParaRP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56C868C5-C265-4526-B1D0-8D8BEBB159BC}"/>
              </a:ext>
            </a:extLst>
          </p:cNvPr>
          <p:cNvCxnSpPr>
            <a:cxnSpLocks/>
          </p:cNvCxnSpPr>
          <p:nvPr/>
        </p:nvCxnSpPr>
        <p:spPr>
          <a:xfrm>
            <a:off x="1251181" y="6127297"/>
            <a:ext cx="186340" cy="311062"/>
          </a:xfrm>
          <a:prstGeom prst="straightConnector1">
            <a:avLst/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任意多边形 50">
            <a:extLst>
              <a:ext uri="{FF2B5EF4-FFF2-40B4-BE49-F238E27FC236}">
                <a16:creationId xmlns:a16="http://schemas.microsoft.com/office/drawing/2014/main" id="{5759DA29-0708-44BF-80FF-7796677757F9}"/>
              </a:ext>
            </a:extLst>
          </p:cNvPr>
          <p:cNvSpPr/>
          <p:nvPr/>
        </p:nvSpPr>
        <p:spPr>
          <a:xfrm rot="17580000" flipH="1">
            <a:off x="2729848" y="5650168"/>
            <a:ext cx="397510" cy="397510"/>
          </a:xfrm>
          <a:custGeom>
            <a:avLst/>
            <a:gdLst>
              <a:gd name="connsiteX0" fmla="*/ 0 w 626"/>
              <a:gd name="connsiteY0" fmla="*/ 626 h 626"/>
              <a:gd name="connsiteX1" fmla="*/ 626 w 626"/>
              <a:gd name="connsiteY1" fmla="*/ 0 h 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6" h="626">
                <a:moveTo>
                  <a:pt x="0" y="626"/>
                </a:moveTo>
                <a:cubicBezTo>
                  <a:pt x="0" y="280"/>
                  <a:pt x="280" y="0"/>
                  <a:pt x="626" y="0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12D3AC7A-8B76-4BA6-83B9-B16C0487815E}"/>
              </a:ext>
            </a:extLst>
          </p:cNvPr>
          <p:cNvCxnSpPr/>
          <p:nvPr/>
        </p:nvCxnSpPr>
        <p:spPr>
          <a:xfrm flipV="1">
            <a:off x="1622306" y="5872857"/>
            <a:ext cx="0" cy="720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0EF92509-A2DB-4C92-BCC3-88ABF63B60E9}"/>
              </a:ext>
            </a:extLst>
          </p:cNvPr>
          <p:cNvCxnSpPr/>
          <p:nvPr/>
        </p:nvCxnSpPr>
        <p:spPr>
          <a:xfrm flipV="1">
            <a:off x="1981432" y="5872857"/>
            <a:ext cx="0" cy="720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7419195F-5D63-4F16-B4CC-6CEB9E093B49}"/>
              </a:ext>
            </a:extLst>
          </p:cNvPr>
          <p:cNvCxnSpPr>
            <a:cxnSpLocks/>
          </p:cNvCxnSpPr>
          <p:nvPr/>
        </p:nvCxnSpPr>
        <p:spPr>
          <a:xfrm>
            <a:off x="1630243" y="5908857"/>
            <a:ext cx="346426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25938153-0D0B-4AB5-A262-D92A10841AEF}"/>
              </a:ext>
            </a:extLst>
          </p:cNvPr>
          <p:cNvSpPr txBox="1"/>
          <p:nvPr/>
        </p:nvSpPr>
        <p:spPr>
          <a:xfrm>
            <a:off x="705853" y="5304024"/>
            <a:ext cx="2186496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arange</a:t>
            </a:r>
            <a:r>
              <a:rPr lang="en-US" altLang="zh-CN" sz="1400">
                <a:latin typeface="Consolas" panose="020B0609020204030204" pitchFamily="49" charset="0"/>
              </a:rPr>
              <a:t>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1.4</a:t>
            </a:r>
            <a:r>
              <a:rPr lang="en-US" altLang="zh-CN" sz="1400">
                <a:latin typeface="Consolas" panose="020B0609020204030204" pitchFamily="49" charset="0"/>
              </a:rPr>
              <a:t>,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 0.1</a:t>
            </a:r>
            <a:r>
              <a:rPr lang="en-US" altLang="zh-CN" sz="1400">
                <a:latin typeface="Consolas" panose="020B0609020204030204" pitchFamily="49" charset="0"/>
              </a:rPr>
              <a:t>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272ED4E9-FAB0-4924-A9C6-B5946791C902}"/>
              </a:ext>
            </a:extLst>
          </p:cNvPr>
          <p:cNvSpPr/>
          <p:nvPr/>
        </p:nvSpPr>
        <p:spPr>
          <a:xfrm>
            <a:off x="2641383" y="5997369"/>
            <a:ext cx="85090" cy="850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43B60BFE-230B-4BDC-8330-E858AE33DEB8}"/>
              </a:ext>
            </a:extLst>
          </p:cNvPr>
          <p:cNvCxnSpPr/>
          <p:nvPr/>
        </p:nvCxnSpPr>
        <p:spPr>
          <a:xfrm flipV="1">
            <a:off x="2345286" y="5986327"/>
            <a:ext cx="0" cy="108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C543B21F-05D0-4FAE-867E-A64212618B2D}"/>
              </a:ext>
            </a:extLst>
          </p:cNvPr>
          <p:cNvCxnSpPr>
            <a:cxnSpLocks/>
          </p:cNvCxnSpPr>
          <p:nvPr/>
        </p:nvCxnSpPr>
        <p:spPr>
          <a:xfrm>
            <a:off x="1638154" y="6127297"/>
            <a:ext cx="141320" cy="311062"/>
          </a:xfrm>
          <a:prstGeom prst="straightConnector1">
            <a:avLst/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AB89B0D2-352B-4FDF-9724-6B7A34DFC203}"/>
              </a:ext>
            </a:extLst>
          </p:cNvPr>
          <p:cNvCxnSpPr>
            <a:cxnSpLocks/>
          </p:cNvCxnSpPr>
          <p:nvPr/>
        </p:nvCxnSpPr>
        <p:spPr>
          <a:xfrm>
            <a:off x="1976669" y="6139164"/>
            <a:ext cx="158982" cy="299195"/>
          </a:xfrm>
          <a:prstGeom prst="straightConnector1">
            <a:avLst/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B8C5CDC9-DFAF-4EE7-89A1-50E7584DA5EA}"/>
              </a:ext>
            </a:extLst>
          </p:cNvPr>
          <p:cNvCxnSpPr>
            <a:cxnSpLocks/>
          </p:cNvCxnSpPr>
          <p:nvPr/>
        </p:nvCxnSpPr>
        <p:spPr>
          <a:xfrm>
            <a:off x="2345287" y="6127297"/>
            <a:ext cx="119081" cy="299815"/>
          </a:xfrm>
          <a:prstGeom prst="straightConnector1">
            <a:avLst/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647CA623-E1D6-429A-AA1E-8D139436B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33447"/>
              </p:ext>
            </p:extLst>
          </p:nvPr>
        </p:nvGraphicFramePr>
        <p:xfrm>
          <a:off x="1481504" y="458095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18551D73-0A69-4144-91EB-5CA519DD1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591198"/>
              </p:ext>
            </p:extLst>
          </p:nvPr>
        </p:nvGraphicFramePr>
        <p:xfrm>
          <a:off x="1268845" y="671991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A8116F06-A52B-45D0-AB4F-C99A3EDA4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663069"/>
              </p:ext>
            </p:extLst>
          </p:nvPr>
        </p:nvGraphicFramePr>
        <p:xfrm>
          <a:off x="764845" y="1065103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EA96516D-41AC-4264-BA66-AD8372561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33291"/>
              </p:ext>
            </p:extLst>
          </p:nvPr>
        </p:nvGraphicFramePr>
        <p:xfrm>
          <a:off x="560354" y="1281591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A3980A8-2E33-4CAD-A9A6-0809341FF9C1}"/>
              </a:ext>
            </a:extLst>
          </p:cNvPr>
          <p:cNvCxnSpPr>
            <a:cxnSpLocks/>
          </p:cNvCxnSpPr>
          <p:nvPr/>
        </p:nvCxnSpPr>
        <p:spPr>
          <a:xfrm flipV="1">
            <a:off x="1166874" y="966094"/>
            <a:ext cx="910105" cy="8615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666B95D-2947-480C-AC99-785BA579644B}"/>
              </a:ext>
            </a:extLst>
          </p:cNvPr>
          <p:cNvSpPr txBox="1"/>
          <p:nvPr/>
        </p:nvSpPr>
        <p:spPr>
          <a:xfrm>
            <a:off x="1435345" y="1563994"/>
            <a:ext cx="59631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axis=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0</a:t>
            </a:r>
            <a:endParaRPr lang="zh-CN" altLang="en-US" sz="1400" b="1" dirty="0">
              <a:solidFill>
                <a:srgbClr val="F93A46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5EE8ED63-EB77-457D-9AE4-33B5CFBFC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791588"/>
              </p:ext>
            </p:extLst>
          </p:nvPr>
        </p:nvGraphicFramePr>
        <p:xfrm>
          <a:off x="2830930" y="1029591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F27F4D97-88DB-4C38-8CD8-A525BE7F2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271061"/>
              </p:ext>
            </p:extLst>
          </p:nvPr>
        </p:nvGraphicFramePr>
        <p:xfrm>
          <a:off x="2762753" y="1109739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305BDE53-550A-4366-A920-78F10A7DF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60836"/>
              </p:ext>
            </p:extLst>
          </p:nvPr>
        </p:nvGraphicFramePr>
        <p:xfrm>
          <a:off x="2695693" y="1189887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D284AD38-0AFB-49B1-AD55-93FC6C1AD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80058"/>
              </p:ext>
            </p:extLst>
          </p:nvPr>
        </p:nvGraphicFramePr>
        <p:xfrm>
          <a:off x="2618271" y="1269898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4BBC007E-CDCB-433E-88D6-29A1657BEB71}"/>
              </a:ext>
            </a:extLst>
          </p:cNvPr>
          <p:cNvSpPr txBox="1"/>
          <p:nvPr/>
        </p:nvSpPr>
        <p:spPr>
          <a:xfrm>
            <a:off x="687631" y="1872657"/>
            <a:ext cx="2772557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concatenate</a:t>
            </a:r>
            <a:r>
              <a:rPr lang="en-US" altLang="zh-CN" sz="1400">
                <a:latin typeface="Consolas" panose="020B0609020204030204" pitchFamily="49" charset="0"/>
              </a:rPr>
              <a:t>((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c1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c2</a:t>
            </a:r>
            <a:r>
              <a:rPr lang="en-US" altLang="zh-CN" sz="1400">
                <a:latin typeface="Consolas" panose="020B0609020204030204" pitchFamily="49" charset="0"/>
              </a:rPr>
              <a:t>))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FA92970-6548-49A4-925C-E18199DB940A}"/>
              </a:ext>
            </a:extLst>
          </p:cNvPr>
          <p:cNvSpPr txBox="1"/>
          <p:nvPr/>
        </p:nvSpPr>
        <p:spPr>
          <a:xfrm>
            <a:off x="798210" y="367246"/>
            <a:ext cx="10080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 b="1">
                <a:latin typeface="Consolas" panose="020B0609020204030204" pitchFamily="49" charset="0"/>
              </a:rPr>
              <a:t>c2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883F49F-069D-43B0-8FCF-5BBB34C146B8}"/>
              </a:ext>
            </a:extLst>
          </p:cNvPr>
          <p:cNvSpPr txBox="1"/>
          <p:nvPr/>
        </p:nvSpPr>
        <p:spPr>
          <a:xfrm>
            <a:off x="0" y="962121"/>
            <a:ext cx="10080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 b="1">
                <a:latin typeface="Consolas" panose="020B0609020204030204" pitchFamily="49" charset="0"/>
              </a:rPr>
              <a:t>c1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C6980D91-2F3E-49A8-9F58-27CA1B898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024983"/>
              </p:ext>
            </p:extLst>
          </p:nvPr>
        </p:nvGraphicFramePr>
        <p:xfrm>
          <a:off x="749571" y="3395810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70D82404-7249-4D57-9E19-0E4C5210E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535590"/>
              </p:ext>
            </p:extLst>
          </p:nvPr>
        </p:nvGraphicFramePr>
        <p:xfrm>
          <a:off x="536912" y="3609706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CC2EF51E-B95A-463A-A8E4-4DC272F49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33831"/>
              </p:ext>
            </p:extLst>
          </p:nvPr>
        </p:nvGraphicFramePr>
        <p:xfrm>
          <a:off x="764845" y="2520977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5" name="表格 74">
            <a:extLst>
              <a:ext uri="{FF2B5EF4-FFF2-40B4-BE49-F238E27FC236}">
                <a16:creationId xmlns:a16="http://schemas.microsoft.com/office/drawing/2014/main" id="{97749DC4-4554-45C3-BC2C-AF790D427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770727"/>
              </p:ext>
            </p:extLst>
          </p:nvPr>
        </p:nvGraphicFramePr>
        <p:xfrm>
          <a:off x="560354" y="2737465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0F6D8FE-7AB7-4D89-9E4C-81E846E5C086}"/>
              </a:ext>
            </a:extLst>
          </p:cNvPr>
          <p:cNvCxnSpPr>
            <a:cxnSpLocks/>
          </p:cNvCxnSpPr>
          <p:nvPr/>
        </p:nvCxnSpPr>
        <p:spPr>
          <a:xfrm>
            <a:off x="1435345" y="2823983"/>
            <a:ext cx="0" cy="113206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1F96D7BA-E3DF-4F58-A02C-AE227A98C995}"/>
              </a:ext>
            </a:extLst>
          </p:cNvPr>
          <p:cNvSpPr txBox="1"/>
          <p:nvPr/>
        </p:nvSpPr>
        <p:spPr>
          <a:xfrm>
            <a:off x="1504117" y="3185802"/>
            <a:ext cx="59631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axis=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</a:t>
            </a:r>
            <a:endParaRPr lang="zh-CN" altLang="en-US" sz="1400" b="1" dirty="0">
              <a:solidFill>
                <a:srgbClr val="F93A46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EBE303B0-D62B-4B86-8325-BF287D19E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467485"/>
              </p:ext>
            </p:extLst>
          </p:nvPr>
        </p:nvGraphicFramePr>
        <p:xfrm>
          <a:off x="2520036" y="3169209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7F470772-7DD7-4A90-88FC-1572E57B1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445850"/>
              </p:ext>
            </p:extLst>
          </p:nvPr>
        </p:nvGraphicFramePr>
        <p:xfrm>
          <a:off x="2325345" y="3392430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87677924-A008-4FCE-A0C7-9A701F6D3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546727"/>
              </p:ext>
            </p:extLst>
          </p:nvPr>
        </p:nvGraphicFramePr>
        <p:xfrm>
          <a:off x="2520036" y="2665209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E9E5DB44-6772-471D-8116-CCB259E6E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203993"/>
              </p:ext>
            </p:extLst>
          </p:nvPr>
        </p:nvGraphicFramePr>
        <p:xfrm>
          <a:off x="2326930" y="2891810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" name="文本框 81">
            <a:extLst>
              <a:ext uri="{FF2B5EF4-FFF2-40B4-BE49-F238E27FC236}">
                <a16:creationId xmlns:a16="http://schemas.microsoft.com/office/drawing/2014/main" id="{2420B924-3234-4A7B-9EF3-BBBF795F91D8}"/>
              </a:ext>
            </a:extLst>
          </p:cNvPr>
          <p:cNvSpPr txBox="1"/>
          <p:nvPr/>
        </p:nvSpPr>
        <p:spPr>
          <a:xfrm>
            <a:off x="238538" y="5869581"/>
            <a:ext cx="349393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concatenate</a:t>
            </a:r>
            <a:r>
              <a:rPr lang="en-US" altLang="zh-CN" sz="1400">
                <a:latin typeface="Consolas" panose="020B0609020204030204" pitchFamily="49" charset="0"/>
              </a:rPr>
              <a:t>((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c1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c2</a:t>
            </a:r>
            <a:r>
              <a:rPr lang="en-US" altLang="zh-CN" sz="1400">
                <a:latin typeface="Consolas" panose="020B0609020204030204" pitchFamily="49" charset="0"/>
              </a:rPr>
              <a:t>), axis=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>
                <a:latin typeface="Consolas" panose="020B0609020204030204" pitchFamily="49" charset="0"/>
              </a:rPr>
              <a:t>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AD76BD6-FD6B-43CA-819B-7FBEF1FF094F}"/>
              </a:ext>
            </a:extLst>
          </p:cNvPr>
          <p:cNvSpPr txBox="1"/>
          <p:nvPr/>
        </p:nvSpPr>
        <p:spPr>
          <a:xfrm>
            <a:off x="-11970" y="3312106"/>
            <a:ext cx="10080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 b="1">
                <a:latin typeface="Consolas" panose="020B0609020204030204" pitchFamily="49" charset="0"/>
              </a:rPr>
              <a:t>c2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6137DC80-DF71-409D-B09E-26C11FC71BE3}"/>
              </a:ext>
            </a:extLst>
          </p:cNvPr>
          <p:cNvSpPr txBox="1"/>
          <p:nvPr/>
        </p:nvSpPr>
        <p:spPr>
          <a:xfrm>
            <a:off x="0" y="2417995"/>
            <a:ext cx="10080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 b="1">
                <a:latin typeface="Consolas" panose="020B0609020204030204" pitchFamily="49" charset="0"/>
              </a:rPr>
              <a:t>c1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graphicFrame>
        <p:nvGraphicFramePr>
          <p:cNvPr id="87" name="表格 86">
            <a:extLst>
              <a:ext uri="{FF2B5EF4-FFF2-40B4-BE49-F238E27FC236}">
                <a16:creationId xmlns:a16="http://schemas.microsoft.com/office/drawing/2014/main" id="{7152BFE0-CF5A-43F2-95BB-306E2C143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631289"/>
              </p:ext>
            </p:extLst>
          </p:nvPr>
        </p:nvGraphicFramePr>
        <p:xfrm>
          <a:off x="1673173" y="5023372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4585EA56-90AD-478C-87B9-6D25EC846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128808"/>
              </p:ext>
            </p:extLst>
          </p:nvPr>
        </p:nvGraphicFramePr>
        <p:xfrm>
          <a:off x="1460514" y="5237268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9" name="表格 88">
            <a:extLst>
              <a:ext uri="{FF2B5EF4-FFF2-40B4-BE49-F238E27FC236}">
                <a16:creationId xmlns:a16="http://schemas.microsoft.com/office/drawing/2014/main" id="{A80E1B97-1DB6-46F0-A736-ADB8097EB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535246"/>
              </p:ext>
            </p:extLst>
          </p:nvPr>
        </p:nvGraphicFramePr>
        <p:xfrm>
          <a:off x="764845" y="5015620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0" name="表格 89">
            <a:extLst>
              <a:ext uri="{FF2B5EF4-FFF2-40B4-BE49-F238E27FC236}">
                <a16:creationId xmlns:a16="http://schemas.microsoft.com/office/drawing/2014/main" id="{8E55B39F-9D85-4122-85AE-CC59EB3F4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57342"/>
              </p:ext>
            </p:extLst>
          </p:nvPr>
        </p:nvGraphicFramePr>
        <p:xfrm>
          <a:off x="560354" y="5232108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428F3B5-2726-41DD-ABF3-15BA96FA815C}"/>
              </a:ext>
            </a:extLst>
          </p:cNvPr>
          <p:cNvCxnSpPr>
            <a:cxnSpLocks/>
          </p:cNvCxnSpPr>
          <p:nvPr/>
        </p:nvCxnSpPr>
        <p:spPr>
          <a:xfrm>
            <a:off x="415385" y="4868206"/>
            <a:ext cx="1610547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E37B95BB-FA73-43F1-96E0-F6B66522E827}"/>
              </a:ext>
            </a:extLst>
          </p:cNvPr>
          <p:cNvSpPr txBox="1"/>
          <p:nvPr/>
        </p:nvSpPr>
        <p:spPr>
          <a:xfrm>
            <a:off x="885187" y="4599599"/>
            <a:ext cx="59631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axis=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</a:t>
            </a:r>
            <a:endParaRPr lang="zh-CN" altLang="en-US" sz="1400" b="1" dirty="0">
              <a:solidFill>
                <a:srgbClr val="F93A46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67A2CABE-7196-476C-B047-0E39684C0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80173"/>
              </p:ext>
            </p:extLst>
          </p:nvPr>
        </p:nvGraphicFramePr>
        <p:xfrm>
          <a:off x="3175067" y="5001697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5" name="表格 94">
            <a:extLst>
              <a:ext uri="{FF2B5EF4-FFF2-40B4-BE49-F238E27FC236}">
                <a16:creationId xmlns:a16="http://schemas.microsoft.com/office/drawing/2014/main" id="{C1D25A05-2CF7-4594-861B-C0644C2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99421"/>
              </p:ext>
            </p:extLst>
          </p:nvPr>
        </p:nvGraphicFramePr>
        <p:xfrm>
          <a:off x="2671083" y="5001697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7" name="文本框 96">
            <a:extLst>
              <a:ext uri="{FF2B5EF4-FFF2-40B4-BE49-F238E27FC236}">
                <a16:creationId xmlns:a16="http://schemas.microsoft.com/office/drawing/2014/main" id="{9E6D8257-8CBF-43F6-AFC2-A57A6DBA4BD1}"/>
              </a:ext>
            </a:extLst>
          </p:cNvPr>
          <p:cNvSpPr txBox="1"/>
          <p:nvPr/>
        </p:nvSpPr>
        <p:spPr>
          <a:xfrm>
            <a:off x="1114230" y="4899693"/>
            <a:ext cx="66031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 b="1">
                <a:latin typeface="Consolas" panose="020B0609020204030204" pitchFamily="49" charset="0"/>
              </a:rPr>
              <a:t>c2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D2BF15C-C72C-4E6A-A22F-781BFCC38BF0}"/>
              </a:ext>
            </a:extLst>
          </p:cNvPr>
          <p:cNvSpPr txBox="1"/>
          <p:nvPr/>
        </p:nvSpPr>
        <p:spPr>
          <a:xfrm>
            <a:off x="0" y="4912638"/>
            <a:ext cx="10080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 b="1">
                <a:latin typeface="Consolas" panose="020B0609020204030204" pitchFamily="49" charset="0"/>
              </a:rPr>
              <a:t>c1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graphicFrame>
        <p:nvGraphicFramePr>
          <p:cNvPr id="102" name="表格 101">
            <a:extLst>
              <a:ext uri="{FF2B5EF4-FFF2-40B4-BE49-F238E27FC236}">
                <a16:creationId xmlns:a16="http://schemas.microsoft.com/office/drawing/2014/main" id="{03A6BAE0-B889-4795-A36E-F71732591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78446"/>
              </p:ext>
            </p:extLst>
          </p:nvPr>
        </p:nvGraphicFramePr>
        <p:xfrm>
          <a:off x="2988633" y="5234779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41D5EA0A-9584-42B5-9073-0DD763CE5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395802"/>
              </p:ext>
            </p:extLst>
          </p:nvPr>
        </p:nvGraphicFramePr>
        <p:xfrm>
          <a:off x="2489698" y="5232310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" name="文本框 103">
            <a:extLst>
              <a:ext uri="{FF2B5EF4-FFF2-40B4-BE49-F238E27FC236}">
                <a16:creationId xmlns:a16="http://schemas.microsoft.com/office/drawing/2014/main" id="{08237980-F0E9-4D31-AAB6-3975385771F9}"/>
              </a:ext>
            </a:extLst>
          </p:cNvPr>
          <p:cNvSpPr txBox="1"/>
          <p:nvPr/>
        </p:nvSpPr>
        <p:spPr>
          <a:xfrm>
            <a:off x="238538" y="4070757"/>
            <a:ext cx="349393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concatenate</a:t>
            </a:r>
            <a:r>
              <a:rPr lang="en-US" altLang="zh-CN" sz="1400">
                <a:latin typeface="Consolas" panose="020B0609020204030204" pitchFamily="49" charset="0"/>
              </a:rPr>
              <a:t>((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c1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c2</a:t>
            </a:r>
            <a:r>
              <a:rPr lang="en-US" altLang="zh-CN" sz="1400">
                <a:latin typeface="Consolas" panose="020B0609020204030204" pitchFamily="49" charset="0"/>
              </a:rPr>
              <a:t>), axis=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>
                <a:latin typeface="Consolas" panose="020B0609020204030204" pitchFamily="49" charset="0"/>
              </a:rPr>
              <a:t>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CFD389D-B669-4051-A5D5-BAFCEAC1EF6C}"/>
              </a:ext>
            </a:extLst>
          </p:cNvPr>
          <p:cNvSpPr txBox="1"/>
          <p:nvPr/>
        </p:nvSpPr>
        <p:spPr>
          <a:xfrm>
            <a:off x="6261493" y="801962"/>
            <a:ext cx="2772557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hstack</a:t>
            </a:r>
            <a:r>
              <a:rPr lang="en-US" altLang="zh-CN" sz="1400">
                <a:latin typeface="Consolas" panose="020B0609020204030204" pitchFamily="49" charset="0"/>
              </a:rPr>
              <a:t>((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a1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a2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a3</a:t>
            </a:r>
            <a:r>
              <a:rPr lang="en-US" altLang="zh-CN" sz="1400">
                <a:latin typeface="Consolas" panose="020B0609020204030204" pitchFamily="49" charset="0"/>
              </a:rPr>
              <a:t>))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106" name="表格 105">
            <a:extLst>
              <a:ext uri="{FF2B5EF4-FFF2-40B4-BE49-F238E27FC236}">
                <a16:creationId xmlns:a16="http://schemas.microsoft.com/office/drawing/2014/main" id="{600C9F09-5DE7-4718-8BB0-124E31FB3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349675"/>
              </p:ext>
            </p:extLst>
          </p:nvPr>
        </p:nvGraphicFramePr>
        <p:xfrm>
          <a:off x="7522050" y="1150176"/>
          <a:ext cx="1512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表格 106">
            <a:extLst>
              <a:ext uri="{FF2B5EF4-FFF2-40B4-BE49-F238E27FC236}">
                <a16:creationId xmlns:a16="http://schemas.microsoft.com/office/drawing/2014/main" id="{510CEA5D-DE43-4DAA-B867-D08863D24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999452"/>
              </p:ext>
            </p:extLst>
          </p:nvPr>
        </p:nvGraphicFramePr>
        <p:xfrm>
          <a:off x="4402612" y="1156791"/>
          <a:ext cx="504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21812"/>
                  </a:ext>
                </a:extLst>
              </a:tr>
            </a:tbl>
          </a:graphicData>
        </a:graphic>
      </p:graphicFrame>
      <p:graphicFrame>
        <p:nvGraphicFramePr>
          <p:cNvPr id="108" name="表格 107">
            <a:extLst>
              <a:ext uri="{FF2B5EF4-FFF2-40B4-BE49-F238E27FC236}">
                <a16:creationId xmlns:a16="http://schemas.microsoft.com/office/drawing/2014/main" id="{2A55DFF3-C61B-4F31-9F2D-874E52933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2625"/>
              </p:ext>
            </p:extLst>
          </p:nvPr>
        </p:nvGraphicFramePr>
        <p:xfrm>
          <a:off x="5020800" y="1156791"/>
          <a:ext cx="756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" name="表格 108">
            <a:extLst>
              <a:ext uri="{FF2B5EF4-FFF2-40B4-BE49-F238E27FC236}">
                <a16:creationId xmlns:a16="http://schemas.microsoft.com/office/drawing/2014/main" id="{55E01D81-38FC-470F-BBBB-C631D8396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00782"/>
              </p:ext>
            </p:extLst>
          </p:nvPr>
        </p:nvGraphicFramePr>
        <p:xfrm>
          <a:off x="5871620" y="1156791"/>
          <a:ext cx="252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文本框 109">
            <a:extLst>
              <a:ext uri="{FF2B5EF4-FFF2-40B4-BE49-F238E27FC236}">
                <a16:creationId xmlns:a16="http://schemas.microsoft.com/office/drawing/2014/main" id="{B94A32EA-064B-463D-9E21-73A9BA66A6E5}"/>
              </a:ext>
            </a:extLst>
          </p:cNvPr>
          <p:cNvSpPr txBox="1"/>
          <p:nvPr/>
        </p:nvSpPr>
        <p:spPr>
          <a:xfrm>
            <a:off x="4435291" y="871100"/>
            <a:ext cx="4165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a1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396CB513-4AD0-456E-9619-590CCB110B37}"/>
              </a:ext>
            </a:extLst>
          </p:cNvPr>
          <p:cNvSpPr txBox="1"/>
          <p:nvPr/>
        </p:nvSpPr>
        <p:spPr>
          <a:xfrm>
            <a:off x="5189233" y="871100"/>
            <a:ext cx="4165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a2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4A1D535-F489-47BC-A77E-01D77A5FAF52}"/>
              </a:ext>
            </a:extLst>
          </p:cNvPr>
          <p:cNvSpPr txBox="1"/>
          <p:nvPr/>
        </p:nvSpPr>
        <p:spPr>
          <a:xfrm>
            <a:off x="5773672" y="871100"/>
            <a:ext cx="4165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a3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094CD5C6-C817-4A36-B0F1-859BB85482FE}"/>
              </a:ext>
            </a:extLst>
          </p:cNvPr>
          <p:cNvCxnSpPr>
            <a:cxnSpLocks/>
          </p:cNvCxnSpPr>
          <p:nvPr/>
        </p:nvCxnSpPr>
        <p:spPr>
          <a:xfrm>
            <a:off x="6310030" y="1282791"/>
            <a:ext cx="1002309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89A7E892-B8A4-426A-8B14-C7FACBDF5A4A}"/>
              </a:ext>
            </a:extLst>
          </p:cNvPr>
          <p:cNvCxnSpPr>
            <a:cxnSpLocks/>
          </p:cNvCxnSpPr>
          <p:nvPr/>
        </p:nvCxnSpPr>
        <p:spPr>
          <a:xfrm>
            <a:off x="6116184" y="2133774"/>
            <a:ext cx="40632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表格 114">
            <a:extLst>
              <a:ext uri="{FF2B5EF4-FFF2-40B4-BE49-F238E27FC236}">
                <a16:creationId xmlns:a16="http://schemas.microsoft.com/office/drawing/2014/main" id="{1EC4990E-A3F8-49BD-AAF9-81AC16198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694319"/>
              </p:ext>
            </p:extLst>
          </p:nvPr>
        </p:nvGraphicFramePr>
        <p:xfrm>
          <a:off x="4382607" y="1895808"/>
          <a:ext cx="75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6" name="表格 115">
            <a:extLst>
              <a:ext uri="{FF2B5EF4-FFF2-40B4-BE49-F238E27FC236}">
                <a16:creationId xmlns:a16="http://schemas.microsoft.com/office/drawing/2014/main" id="{AEA63894-4695-40EB-AB57-7A23CCF05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04804"/>
              </p:ext>
            </p:extLst>
          </p:nvPr>
        </p:nvGraphicFramePr>
        <p:xfrm>
          <a:off x="5241886" y="1895876"/>
          <a:ext cx="75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文本框 116">
            <a:extLst>
              <a:ext uri="{FF2B5EF4-FFF2-40B4-BE49-F238E27FC236}">
                <a16:creationId xmlns:a16="http://schemas.microsoft.com/office/drawing/2014/main" id="{C3E3A386-F668-43FC-9D33-1F89103A934A}"/>
              </a:ext>
            </a:extLst>
          </p:cNvPr>
          <p:cNvSpPr txBox="1"/>
          <p:nvPr/>
        </p:nvSpPr>
        <p:spPr>
          <a:xfrm>
            <a:off x="4579897" y="1588031"/>
            <a:ext cx="4165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b1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609B97FD-F004-42BD-A2B4-DA77DA64A61A}"/>
              </a:ext>
            </a:extLst>
          </p:cNvPr>
          <p:cNvSpPr txBox="1"/>
          <p:nvPr/>
        </p:nvSpPr>
        <p:spPr>
          <a:xfrm>
            <a:off x="5421114" y="1607149"/>
            <a:ext cx="4165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b2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2D8026E3-7576-4B8A-A4E9-F3DD165C5671}"/>
              </a:ext>
            </a:extLst>
          </p:cNvPr>
          <p:cNvSpPr txBox="1"/>
          <p:nvPr/>
        </p:nvSpPr>
        <p:spPr>
          <a:xfrm>
            <a:off x="5532888" y="1588030"/>
            <a:ext cx="419330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hstack</a:t>
            </a:r>
            <a:r>
              <a:rPr lang="en-US" altLang="zh-CN" sz="1400">
                <a:latin typeface="Consolas" panose="020B0609020204030204" pitchFamily="49" charset="0"/>
              </a:rPr>
              <a:t>((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b1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b2</a:t>
            </a:r>
            <a:r>
              <a:rPr lang="en-US" altLang="zh-CN" sz="1400">
                <a:latin typeface="Consolas" panose="020B0609020204030204" pitchFamily="49" charset="0"/>
              </a:rPr>
              <a:t>))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120" name="表格 119">
            <a:extLst>
              <a:ext uri="{FF2B5EF4-FFF2-40B4-BE49-F238E27FC236}">
                <a16:creationId xmlns:a16="http://schemas.microsoft.com/office/drawing/2014/main" id="{A005666A-7F5D-45A0-A782-BFACB0ADD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36636"/>
              </p:ext>
            </p:extLst>
          </p:nvPr>
        </p:nvGraphicFramePr>
        <p:xfrm>
          <a:off x="6768949" y="1914926"/>
          <a:ext cx="1512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7910173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3535737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00960092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1" name="表格 120">
            <a:extLst>
              <a:ext uri="{FF2B5EF4-FFF2-40B4-BE49-F238E27FC236}">
                <a16:creationId xmlns:a16="http://schemas.microsoft.com/office/drawing/2014/main" id="{628F6D30-D9C4-4871-9842-69DCF2E3E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638595"/>
              </p:ext>
            </p:extLst>
          </p:nvPr>
        </p:nvGraphicFramePr>
        <p:xfrm>
          <a:off x="9614542" y="1560720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2" name="表格 121">
            <a:extLst>
              <a:ext uri="{FF2B5EF4-FFF2-40B4-BE49-F238E27FC236}">
                <a16:creationId xmlns:a16="http://schemas.microsoft.com/office/drawing/2014/main" id="{C18D9300-7C91-48BB-AAF4-54FE24975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275196"/>
              </p:ext>
            </p:extLst>
          </p:nvPr>
        </p:nvGraphicFramePr>
        <p:xfrm>
          <a:off x="9401883" y="1774616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3" name="表格 122">
            <a:extLst>
              <a:ext uri="{FF2B5EF4-FFF2-40B4-BE49-F238E27FC236}">
                <a16:creationId xmlns:a16="http://schemas.microsoft.com/office/drawing/2014/main" id="{81B6057D-31C9-4B84-9EFF-954B77149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32130"/>
              </p:ext>
            </p:extLst>
          </p:nvPr>
        </p:nvGraphicFramePr>
        <p:xfrm>
          <a:off x="9629816" y="685887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4" name="表格 123">
            <a:extLst>
              <a:ext uri="{FF2B5EF4-FFF2-40B4-BE49-F238E27FC236}">
                <a16:creationId xmlns:a16="http://schemas.microsoft.com/office/drawing/2014/main" id="{028E978B-9EDA-446C-A8CC-51BFE48C6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805146"/>
              </p:ext>
            </p:extLst>
          </p:nvPr>
        </p:nvGraphicFramePr>
        <p:xfrm>
          <a:off x="9425325" y="902375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AC9EC40-21BE-4E62-9C5A-D9FD8D61A413}"/>
              </a:ext>
            </a:extLst>
          </p:cNvPr>
          <p:cNvCxnSpPr>
            <a:cxnSpLocks/>
          </p:cNvCxnSpPr>
          <p:nvPr/>
        </p:nvCxnSpPr>
        <p:spPr>
          <a:xfrm>
            <a:off x="10300316" y="988893"/>
            <a:ext cx="0" cy="113206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131A48E1-45AA-46E6-BFFE-0250F4CD3E95}"/>
              </a:ext>
            </a:extLst>
          </p:cNvPr>
          <p:cNvSpPr txBox="1"/>
          <p:nvPr/>
        </p:nvSpPr>
        <p:spPr>
          <a:xfrm>
            <a:off x="10369088" y="1350712"/>
            <a:ext cx="59631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axis=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</a:t>
            </a:r>
            <a:endParaRPr lang="zh-CN" altLang="en-US" sz="1400" b="1" dirty="0">
              <a:solidFill>
                <a:srgbClr val="F93A46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27" name="表格 126">
            <a:extLst>
              <a:ext uri="{FF2B5EF4-FFF2-40B4-BE49-F238E27FC236}">
                <a16:creationId xmlns:a16="http://schemas.microsoft.com/office/drawing/2014/main" id="{EAFF7E6E-D197-4C0A-AE4B-682F137D3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158227"/>
              </p:ext>
            </p:extLst>
          </p:nvPr>
        </p:nvGraphicFramePr>
        <p:xfrm>
          <a:off x="11385007" y="1334119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8" name="表格 127">
            <a:extLst>
              <a:ext uri="{FF2B5EF4-FFF2-40B4-BE49-F238E27FC236}">
                <a16:creationId xmlns:a16="http://schemas.microsoft.com/office/drawing/2014/main" id="{B9098A9D-F15A-453B-9ECA-34D03359A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359860"/>
              </p:ext>
            </p:extLst>
          </p:nvPr>
        </p:nvGraphicFramePr>
        <p:xfrm>
          <a:off x="11190316" y="1557340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" name="表格 128">
            <a:extLst>
              <a:ext uri="{FF2B5EF4-FFF2-40B4-BE49-F238E27FC236}">
                <a16:creationId xmlns:a16="http://schemas.microsoft.com/office/drawing/2014/main" id="{474FEA45-3FC9-4831-80A5-F91E8F8F7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04322"/>
              </p:ext>
            </p:extLst>
          </p:nvPr>
        </p:nvGraphicFramePr>
        <p:xfrm>
          <a:off x="11385007" y="830119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" name="表格 129">
            <a:extLst>
              <a:ext uri="{FF2B5EF4-FFF2-40B4-BE49-F238E27FC236}">
                <a16:creationId xmlns:a16="http://schemas.microsoft.com/office/drawing/2014/main" id="{CF11393A-9394-472B-80D4-E84D5D0B1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964739"/>
              </p:ext>
            </p:extLst>
          </p:nvPr>
        </p:nvGraphicFramePr>
        <p:xfrm>
          <a:off x="11191901" y="1056720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1" name="文本框 130">
            <a:extLst>
              <a:ext uri="{FF2B5EF4-FFF2-40B4-BE49-F238E27FC236}">
                <a16:creationId xmlns:a16="http://schemas.microsoft.com/office/drawing/2014/main" id="{384AAC12-3133-40A8-93F0-23BC7DF348F1}"/>
              </a:ext>
            </a:extLst>
          </p:cNvPr>
          <p:cNvSpPr txBox="1"/>
          <p:nvPr/>
        </p:nvSpPr>
        <p:spPr>
          <a:xfrm>
            <a:off x="8853001" y="1477016"/>
            <a:ext cx="10080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 b="1">
                <a:latin typeface="Consolas" panose="020B0609020204030204" pitchFamily="49" charset="0"/>
              </a:rPr>
              <a:t>c2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387E83B0-B1DB-4D46-B638-B5F6FC8C2865}"/>
              </a:ext>
            </a:extLst>
          </p:cNvPr>
          <p:cNvSpPr txBox="1"/>
          <p:nvPr/>
        </p:nvSpPr>
        <p:spPr>
          <a:xfrm>
            <a:off x="8864971" y="582905"/>
            <a:ext cx="10080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 b="1">
                <a:latin typeface="Consolas" panose="020B0609020204030204" pitchFamily="49" charset="0"/>
              </a:rPr>
              <a:t>c1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45FCABC4-DE08-4C01-B2D5-F346C30D7164}"/>
              </a:ext>
            </a:extLst>
          </p:cNvPr>
          <p:cNvSpPr txBox="1"/>
          <p:nvPr/>
        </p:nvSpPr>
        <p:spPr>
          <a:xfrm>
            <a:off x="9103509" y="2235667"/>
            <a:ext cx="349393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hstack</a:t>
            </a:r>
            <a:r>
              <a:rPr lang="en-US" altLang="zh-CN" sz="1400">
                <a:latin typeface="Consolas" panose="020B0609020204030204" pitchFamily="49" charset="0"/>
              </a:rPr>
              <a:t>((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c1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c2</a:t>
            </a:r>
            <a:r>
              <a:rPr lang="en-US" altLang="zh-CN" sz="1400">
                <a:latin typeface="Consolas" panose="020B0609020204030204" pitchFamily="49" charset="0"/>
              </a:rPr>
              <a:t>))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134" name="表格 133">
            <a:extLst>
              <a:ext uri="{FF2B5EF4-FFF2-40B4-BE49-F238E27FC236}">
                <a16:creationId xmlns:a16="http://schemas.microsoft.com/office/drawing/2014/main" id="{4E1E5C88-9225-490F-8A77-91EB6CE7F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70619"/>
              </p:ext>
            </p:extLst>
          </p:nvPr>
        </p:nvGraphicFramePr>
        <p:xfrm>
          <a:off x="4819483" y="2989465"/>
          <a:ext cx="504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21812"/>
                  </a:ext>
                </a:extLst>
              </a:tr>
            </a:tbl>
          </a:graphicData>
        </a:graphic>
      </p:graphicFrame>
      <p:sp>
        <p:nvSpPr>
          <p:cNvPr id="135" name="文本框 134">
            <a:extLst>
              <a:ext uri="{FF2B5EF4-FFF2-40B4-BE49-F238E27FC236}">
                <a16:creationId xmlns:a16="http://schemas.microsoft.com/office/drawing/2014/main" id="{F5D64ACA-5520-4D4B-9FA2-9CBBB8CF57D6}"/>
              </a:ext>
            </a:extLst>
          </p:cNvPr>
          <p:cNvSpPr txBox="1"/>
          <p:nvPr/>
        </p:nvSpPr>
        <p:spPr>
          <a:xfrm>
            <a:off x="4443188" y="2962968"/>
            <a:ext cx="4165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a1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136" name="表格 135">
            <a:extLst>
              <a:ext uri="{FF2B5EF4-FFF2-40B4-BE49-F238E27FC236}">
                <a16:creationId xmlns:a16="http://schemas.microsoft.com/office/drawing/2014/main" id="{C9F3EB29-F062-42AC-AA9E-6EA6D5284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980208"/>
              </p:ext>
            </p:extLst>
          </p:nvPr>
        </p:nvGraphicFramePr>
        <p:xfrm>
          <a:off x="4819483" y="3347781"/>
          <a:ext cx="504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21812"/>
                  </a:ext>
                </a:extLst>
              </a:tr>
            </a:tbl>
          </a:graphicData>
        </a:graphic>
      </p:graphicFrame>
      <p:sp>
        <p:nvSpPr>
          <p:cNvPr id="137" name="文本框 136">
            <a:extLst>
              <a:ext uri="{FF2B5EF4-FFF2-40B4-BE49-F238E27FC236}">
                <a16:creationId xmlns:a16="http://schemas.microsoft.com/office/drawing/2014/main" id="{6119C1AB-6489-41CC-A4A8-B60482788AF3}"/>
              </a:ext>
            </a:extLst>
          </p:cNvPr>
          <p:cNvSpPr txBox="1"/>
          <p:nvPr/>
        </p:nvSpPr>
        <p:spPr>
          <a:xfrm>
            <a:off x="4443188" y="3321284"/>
            <a:ext cx="4165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a2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138" name="表格 137">
            <a:extLst>
              <a:ext uri="{FF2B5EF4-FFF2-40B4-BE49-F238E27FC236}">
                <a16:creationId xmlns:a16="http://schemas.microsoft.com/office/drawing/2014/main" id="{46668EDA-9B53-4DF3-97C7-604812034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091950"/>
              </p:ext>
            </p:extLst>
          </p:nvPr>
        </p:nvGraphicFramePr>
        <p:xfrm>
          <a:off x="4819483" y="3697300"/>
          <a:ext cx="504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21812"/>
                  </a:ext>
                </a:extLst>
              </a:tr>
            </a:tbl>
          </a:graphicData>
        </a:graphic>
      </p:graphicFrame>
      <p:sp>
        <p:nvSpPr>
          <p:cNvPr id="139" name="文本框 138">
            <a:extLst>
              <a:ext uri="{FF2B5EF4-FFF2-40B4-BE49-F238E27FC236}">
                <a16:creationId xmlns:a16="http://schemas.microsoft.com/office/drawing/2014/main" id="{D6C4964D-7C74-4AE9-8FA0-5C41EA3BE6B1}"/>
              </a:ext>
            </a:extLst>
          </p:cNvPr>
          <p:cNvSpPr txBox="1"/>
          <p:nvPr/>
        </p:nvSpPr>
        <p:spPr>
          <a:xfrm>
            <a:off x="4443188" y="3670803"/>
            <a:ext cx="4165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a3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63FCAB16-99C0-4E1E-BBFD-90BC8B7F54AF}"/>
              </a:ext>
            </a:extLst>
          </p:cNvPr>
          <p:cNvCxnSpPr>
            <a:cxnSpLocks/>
          </p:cNvCxnSpPr>
          <p:nvPr/>
        </p:nvCxnSpPr>
        <p:spPr>
          <a:xfrm>
            <a:off x="5405792" y="3129228"/>
            <a:ext cx="0" cy="72000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91D30815-A810-4CD9-8384-C3561B2239F4}"/>
              </a:ext>
            </a:extLst>
          </p:cNvPr>
          <p:cNvSpPr txBox="1"/>
          <p:nvPr/>
        </p:nvSpPr>
        <p:spPr>
          <a:xfrm>
            <a:off x="5352136" y="2865702"/>
            <a:ext cx="2772557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vstack</a:t>
            </a:r>
            <a:r>
              <a:rPr lang="en-US" altLang="zh-CN" sz="1400">
                <a:latin typeface="Consolas" panose="020B0609020204030204" pitchFamily="49" charset="0"/>
              </a:rPr>
              <a:t>((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a1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a2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a3</a:t>
            </a:r>
            <a:r>
              <a:rPr lang="en-US" altLang="zh-CN" sz="1400">
                <a:latin typeface="Consolas" panose="020B0609020204030204" pitchFamily="49" charset="0"/>
              </a:rPr>
              <a:t>))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143" name="表格 142">
            <a:extLst>
              <a:ext uri="{FF2B5EF4-FFF2-40B4-BE49-F238E27FC236}">
                <a16:creationId xmlns:a16="http://schemas.microsoft.com/office/drawing/2014/main" id="{97409C2D-F4BC-4256-AF6B-93D5A9E5A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88642"/>
              </p:ext>
            </p:extLst>
          </p:nvPr>
        </p:nvGraphicFramePr>
        <p:xfrm>
          <a:off x="6512871" y="3212686"/>
          <a:ext cx="504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5" name="表格 144">
            <a:extLst>
              <a:ext uri="{FF2B5EF4-FFF2-40B4-BE49-F238E27FC236}">
                <a16:creationId xmlns:a16="http://schemas.microsoft.com/office/drawing/2014/main" id="{0F762D09-4AA5-499A-A5FB-92E7C8873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26956"/>
              </p:ext>
            </p:extLst>
          </p:nvPr>
        </p:nvGraphicFramePr>
        <p:xfrm>
          <a:off x="4791908" y="4686311"/>
          <a:ext cx="75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6" name="表格 145">
            <a:extLst>
              <a:ext uri="{FF2B5EF4-FFF2-40B4-BE49-F238E27FC236}">
                <a16:creationId xmlns:a16="http://schemas.microsoft.com/office/drawing/2014/main" id="{A83A9801-1525-4086-AC82-AC97D0359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648971"/>
              </p:ext>
            </p:extLst>
          </p:nvPr>
        </p:nvGraphicFramePr>
        <p:xfrm>
          <a:off x="4790764" y="5479695"/>
          <a:ext cx="75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7" name="文本框 146">
            <a:extLst>
              <a:ext uri="{FF2B5EF4-FFF2-40B4-BE49-F238E27FC236}">
                <a16:creationId xmlns:a16="http://schemas.microsoft.com/office/drawing/2014/main" id="{F782D9D0-3FE1-499C-8C58-3CBE31558F0C}"/>
              </a:ext>
            </a:extLst>
          </p:cNvPr>
          <p:cNvSpPr txBox="1"/>
          <p:nvPr/>
        </p:nvSpPr>
        <p:spPr>
          <a:xfrm>
            <a:off x="4989198" y="4378534"/>
            <a:ext cx="4165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b1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FF5C26B8-736D-45B3-8412-55A45B1E0F87}"/>
              </a:ext>
            </a:extLst>
          </p:cNvPr>
          <p:cNvSpPr txBox="1"/>
          <p:nvPr/>
        </p:nvSpPr>
        <p:spPr>
          <a:xfrm>
            <a:off x="4969992" y="5190968"/>
            <a:ext cx="4165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b2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B9997303-C350-4513-9837-A89710BDBACD}"/>
              </a:ext>
            </a:extLst>
          </p:cNvPr>
          <p:cNvSpPr txBox="1"/>
          <p:nvPr/>
        </p:nvSpPr>
        <p:spPr>
          <a:xfrm>
            <a:off x="5516421" y="4608152"/>
            <a:ext cx="2772557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vstack</a:t>
            </a:r>
            <a:r>
              <a:rPr lang="en-US" altLang="zh-CN" sz="1400">
                <a:latin typeface="Consolas" panose="020B0609020204030204" pitchFamily="49" charset="0"/>
              </a:rPr>
              <a:t>((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b1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b2</a:t>
            </a:r>
            <a:r>
              <a:rPr lang="en-US" altLang="zh-CN" sz="1400">
                <a:latin typeface="Consolas" panose="020B0609020204030204" pitchFamily="49" charset="0"/>
              </a:rPr>
              <a:t>))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150" name="表格 149">
            <a:extLst>
              <a:ext uri="{FF2B5EF4-FFF2-40B4-BE49-F238E27FC236}">
                <a16:creationId xmlns:a16="http://schemas.microsoft.com/office/drawing/2014/main" id="{343C20AF-204D-476C-BA46-9EE126569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431172"/>
              </p:ext>
            </p:extLst>
          </p:nvPr>
        </p:nvGraphicFramePr>
        <p:xfrm>
          <a:off x="6404417" y="4966246"/>
          <a:ext cx="756000" cy="100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60219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F365FADD-7298-4007-B523-88AE4BACBE4A}"/>
              </a:ext>
            </a:extLst>
          </p:cNvPr>
          <p:cNvCxnSpPr>
            <a:cxnSpLocks/>
          </p:cNvCxnSpPr>
          <p:nvPr/>
        </p:nvCxnSpPr>
        <p:spPr>
          <a:xfrm>
            <a:off x="5611725" y="4915929"/>
            <a:ext cx="0" cy="72000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表格 151">
            <a:extLst>
              <a:ext uri="{FF2B5EF4-FFF2-40B4-BE49-F238E27FC236}">
                <a16:creationId xmlns:a16="http://schemas.microsoft.com/office/drawing/2014/main" id="{227CB255-850E-40DE-8E01-9DA084924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33447"/>
              </p:ext>
            </p:extLst>
          </p:nvPr>
        </p:nvGraphicFramePr>
        <p:xfrm>
          <a:off x="8986721" y="3658645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3" name="表格 152">
            <a:extLst>
              <a:ext uri="{FF2B5EF4-FFF2-40B4-BE49-F238E27FC236}">
                <a16:creationId xmlns:a16="http://schemas.microsoft.com/office/drawing/2014/main" id="{E206D81D-07CE-4242-873D-722E0F7DA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591198"/>
              </p:ext>
            </p:extLst>
          </p:nvPr>
        </p:nvGraphicFramePr>
        <p:xfrm>
          <a:off x="8774062" y="3872541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4" name="表格 153">
            <a:extLst>
              <a:ext uri="{FF2B5EF4-FFF2-40B4-BE49-F238E27FC236}">
                <a16:creationId xmlns:a16="http://schemas.microsoft.com/office/drawing/2014/main" id="{A2AEC20C-0EC9-4C5B-A713-6F115C19B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663069"/>
              </p:ext>
            </p:extLst>
          </p:nvPr>
        </p:nvGraphicFramePr>
        <p:xfrm>
          <a:off x="8270062" y="4265653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5" name="表格 154">
            <a:extLst>
              <a:ext uri="{FF2B5EF4-FFF2-40B4-BE49-F238E27FC236}">
                <a16:creationId xmlns:a16="http://schemas.microsoft.com/office/drawing/2014/main" id="{C2542C9D-D4C7-457D-B8DB-BF3350F13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33291"/>
              </p:ext>
            </p:extLst>
          </p:nvPr>
        </p:nvGraphicFramePr>
        <p:xfrm>
          <a:off x="8065571" y="4482141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AB0B90E-ED99-485D-8DFF-96BFD85F4EBA}"/>
              </a:ext>
            </a:extLst>
          </p:cNvPr>
          <p:cNvCxnSpPr>
            <a:cxnSpLocks/>
          </p:cNvCxnSpPr>
          <p:nvPr/>
        </p:nvCxnSpPr>
        <p:spPr>
          <a:xfrm flipV="1">
            <a:off x="8672091" y="4166644"/>
            <a:ext cx="910105" cy="8615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815CC5A3-2EDD-4B59-8CEE-C21B90286BF4}"/>
              </a:ext>
            </a:extLst>
          </p:cNvPr>
          <p:cNvSpPr txBox="1"/>
          <p:nvPr/>
        </p:nvSpPr>
        <p:spPr>
          <a:xfrm>
            <a:off x="9091758" y="4478758"/>
            <a:ext cx="59631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axis=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0</a:t>
            </a:r>
            <a:endParaRPr lang="zh-CN" altLang="en-US" sz="1400" b="1" dirty="0">
              <a:solidFill>
                <a:srgbClr val="F93A46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58" name="表格 157">
            <a:extLst>
              <a:ext uri="{FF2B5EF4-FFF2-40B4-BE49-F238E27FC236}">
                <a16:creationId xmlns:a16="http://schemas.microsoft.com/office/drawing/2014/main" id="{38970240-747C-4633-8D77-94A544B0E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791588"/>
              </p:ext>
            </p:extLst>
          </p:nvPr>
        </p:nvGraphicFramePr>
        <p:xfrm>
          <a:off x="10336147" y="4230141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9" name="表格 158">
            <a:extLst>
              <a:ext uri="{FF2B5EF4-FFF2-40B4-BE49-F238E27FC236}">
                <a16:creationId xmlns:a16="http://schemas.microsoft.com/office/drawing/2014/main" id="{44B9CB14-C844-49BB-B89B-990A7FC08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271061"/>
              </p:ext>
            </p:extLst>
          </p:nvPr>
        </p:nvGraphicFramePr>
        <p:xfrm>
          <a:off x="10267970" y="4310289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0" name="表格 159">
            <a:extLst>
              <a:ext uri="{FF2B5EF4-FFF2-40B4-BE49-F238E27FC236}">
                <a16:creationId xmlns:a16="http://schemas.microsoft.com/office/drawing/2014/main" id="{EB1131F4-BBA0-4D86-AF9E-7205BED82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60836"/>
              </p:ext>
            </p:extLst>
          </p:nvPr>
        </p:nvGraphicFramePr>
        <p:xfrm>
          <a:off x="10200910" y="4390437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1" name="表格 160">
            <a:extLst>
              <a:ext uri="{FF2B5EF4-FFF2-40B4-BE49-F238E27FC236}">
                <a16:creationId xmlns:a16="http://schemas.microsoft.com/office/drawing/2014/main" id="{CBE95D24-4C5A-45A0-A93E-63940D64A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80058"/>
              </p:ext>
            </p:extLst>
          </p:nvPr>
        </p:nvGraphicFramePr>
        <p:xfrm>
          <a:off x="10123488" y="4470448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2" name="文本框 161">
            <a:extLst>
              <a:ext uri="{FF2B5EF4-FFF2-40B4-BE49-F238E27FC236}">
                <a16:creationId xmlns:a16="http://schemas.microsoft.com/office/drawing/2014/main" id="{0926E9B6-AB16-4F64-A0F6-11CFCB65015B}"/>
              </a:ext>
            </a:extLst>
          </p:cNvPr>
          <p:cNvSpPr txBox="1"/>
          <p:nvPr/>
        </p:nvSpPr>
        <p:spPr>
          <a:xfrm>
            <a:off x="8192848" y="5073207"/>
            <a:ext cx="2772557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stack</a:t>
            </a:r>
            <a:r>
              <a:rPr lang="en-US" altLang="zh-CN" sz="1400">
                <a:latin typeface="Consolas" panose="020B0609020204030204" pitchFamily="49" charset="0"/>
              </a:rPr>
              <a:t>((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c1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c2</a:t>
            </a:r>
            <a:r>
              <a:rPr lang="en-US" altLang="zh-CN" sz="1400">
                <a:latin typeface="Consolas" panose="020B0609020204030204" pitchFamily="49" charset="0"/>
              </a:rPr>
              <a:t>))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AD71A9D2-EC95-4553-8DA8-1EBF2166C2E0}"/>
              </a:ext>
            </a:extLst>
          </p:cNvPr>
          <p:cNvSpPr txBox="1"/>
          <p:nvPr/>
        </p:nvSpPr>
        <p:spPr>
          <a:xfrm>
            <a:off x="8687328" y="3575520"/>
            <a:ext cx="207918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 b="1">
                <a:latin typeface="Consolas" panose="020B0609020204030204" pitchFamily="49" charset="0"/>
              </a:rPr>
              <a:t>c2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D6EDDE4B-4736-4AE1-AD66-896D36042431}"/>
              </a:ext>
            </a:extLst>
          </p:cNvPr>
          <p:cNvSpPr txBox="1"/>
          <p:nvPr/>
        </p:nvSpPr>
        <p:spPr>
          <a:xfrm>
            <a:off x="8010884" y="4156400"/>
            <a:ext cx="207918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 b="1">
                <a:latin typeface="Consolas" panose="020B0609020204030204" pitchFamily="49" charset="0"/>
              </a:rPr>
              <a:t>c1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CF16091B-775E-4247-A5DF-69D03133BEBA}"/>
              </a:ext>
            </a:extLst>
          </p:cNvPr>
          <p:cNvSpPr txBox="1"/>
          <p:nvPr/>
        </p:nvSpPr>
        <p:spPr>
          <a:xfrm>
            <a:off x="5642900" y="5162469"/>
            <a:ext cx="59631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axis=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0</a:t>
            </a:r>
            <a:endParaRPr lang="zh-CN" altLang="en-US" sz="1400" b="1" dirty="0">
              <a:solidFill>
                <a:srgbClr val="F93A46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B228D818-32B0-4A14-B15D-92B5A3280C9F}"/>
              </a:ext>
            </a:extLst>
          </p:cNvPr>
          <p:cNvSpPr txBox="1"/>
          <p:nvPr/>
        </p:nvSpPr>
        <p:spPr>
          <a:xfrm>
            <a:off x="5452853" y="3315002"/>
            <a:ext cx="59631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axis=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0</a:t>
            </a:r>
            <a:endParaRPr lang="zh-CN" altLang="en-US" sz="1400" b="1" dirty="0">
              <a:solidFill>
                <a:srgbClr val="F93A4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44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076D6147-141B-4CD6-8A67-1DA079AAA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94574"/>
              </p:ext>
            </p:extLst>
          </p:nvPr>
        </p:nvGraphicFramePr>
        <p:xfrm>
          <a:off x="563540" y="1392890"/>
          <a:ext cx="1008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37707A4D-6B94-432E-82C8-406BEC137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003703"/>
              </p:ext>
            </p:extLst>
          </p:nvPr>
        </p:nvGraphicFramePr>
        <p:xfrm>
          <a:off x="2589915" y="1392890"/>
          <a:ext cx="1008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AE887800-F703-4727-B502-2E81B42DD39B}"/>
              </a:ext>
            </a:extLst>
          </p:cNvPr>
          <p:cNvSpPr txBox="1"/>
          <p:nvPr/>
        </p:nvSpPr>
        <p:spPr>
          <a:xfrm>
            <a:off x="151183" y="1028503"/>
            <a:ext cx="1689565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zeros</a:t>
            </a:r>
            <a:r>
              <a:rPr lang="en-US" altLang="zh-CN" sz="1400">
                <a:latin typeface="Consolas" panose="020B0609020204030204" pitchFamily="49" charset="0"/>
              </a:rPr>
              <a:t>(shape=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>
                <a:latin typeface="Consolas" panose="020B0609020204030204" pitchFamily="49" charset="0"/>
              </a:rPr>
              <a:t>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9A74E50-4BDE-4D88-AC28-4E862A748D69}"/>
              </a:ext>
            </a:extLst>
          </p:cNvPr>
          <p:cNvSpPr txBox="1"/>
          <p:nvPr/>
        </p:nvSpPr>
        <p:spPr>
          <a:xfrm>
            <a:off x="2000667" y="1028503"/>
            <a:ext cx="2186496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zeros</a:t>
            </a:r>
            <a:r>
              <a:rPr lang="en-US" altLang="zh-CN" sz="1400">
                <a:latin typeface="Consolas" panose="020B0609020204030204" pitchFamily="49" charset="0"/>
              </a:rPr>
              <a:t>(shape=(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>
                <a:latin typeface="Consolas" panose="020B0609020204030204" pitchFamily="49" charset="0"/>
              </a:rPr>
              <a:t>))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B5DD0C9F-98B3-4B55-97F4-A948C5644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056587"/>
              </p:ext>
            </p:extLst>
          </p:nvPr>
        </p:nvGraphicFramePr>
        <p:xfrm>
          <a:off x="563540" y="2954990"/>
          <a:ext cx="1008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9AF5A1D4-0AEB-4514-8314-CFE7ED82F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30108"/>
              </p:ext>
            </p:extLst>
          </p:nvPr>
        </p:nvGraphicFramePr>
        <p:xfrm>
          <a:off x="2589915" y="2954990"/>
          <a:ext cx="1008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D57B55D3-A004-4D22-9F15-2EF3F957F1DA}"/>
              </a:ext>
            </a:extLst>
          </p:cNvPr>
          <p:cNvSpPr txBox="1"/>
          <p:nvPr/>
        </p:nvSpPr>
        <p:spPr>
          <a:xfrm>
            <a:off x="151183" y="2590603"/>
            <a:ext cx="1590179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ones</a:t>
            </a:r>
            <a:r>
              <a:rPr lang="en-US" altLang="zh-CN" sz="1400">
                <a:latin typeface="Consolas" panose="020B0609020204030204" pitchFamily="49" charset="0"/>
              </a:rPr>
              <a:t>(shape=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>
                <a:latin typeface="Consolas" panose="020B0609020204030204" pitchFamily="49" charset="0"/>
              </a:rPr>
              <a:t>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21F46D1-D19F-4266-93EC-3AC2FFB7C968}"/>
              </a:ext>
            </a:extLst>
          </p:cNvPr>
          <p:cNvSpPr txBox="1"/>
          <p:nvPr/>
        </p:nvSpPr>
        <p:spPr>
          <a:xfrm>
            <a:off x="2000667" y="2590603"/>
            <a:ext cx="2087110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ones</a:t>
            </a:r>
            <a:r>
              <a:rPr lang="en-US" altLang="zh-CN" sz="1400">
                <a:latin typeface="Consolas" panose="020B0609020204030204" pitchFamily="49" charset="0"/>
              </a:rPr>
              <a:t>(shape=(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>
                <a:latin typeface="Consolas" panose="020B0609020204030204" pitchFamily="49" charset="0"/>
              </a:rPr>
              <a:t>))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AF5EB518-1D25-417B-A531-D01932989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042587"/>
              </p:ext>
            </p:extLst>
          </p:nvPr>
        </p:nvGraphicFramePr>
        <p:xfrm>
          <a:off x="1223847" y="4591427"/>
          <a:ext cx="153196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2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2.</a:t>
                      </a:r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2.4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2.4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2.4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3132DD08-79E2-4A59-90A6-14D7A9CB7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870360"/>
              </p:ext>
            </p:extLst>
          </p:nvPr>
        </p:nvGraphicFramePr>
        <p:xfrm>
          <a:off x="1485827" y="5291060"/>
          <a:ext cx="1008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C1382432-81D5-4DB4-9815-C88FD211D4A6}"/>
              </a:ext>
            </a:extLst>
          </p:cNvPr>
          <p:cNvSpPr txBox="1"/>
          <p:nvPr/>
        </p:nvSpPr>
        <p:spPr>
          <a:xfrm>
            <a:off x="399648" y="4283650"/>
            <a:ext cx="3180358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full</a:t>
            </a:r>
            <a:r>
              <a:rPr lang="en-US" altLang="zh-CN" sz="1400">
                <a:latin typeface="Consolas" panose="020B0609020204030204" pitchFamily="49" charset="0"/>
              </a:rPr>
              <a:t>(shape=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>
                <a:latin typeface="Consolas" panose="020B0609020204030204" pitchFamily="49" charset="0"/>
              </a:rPr>
              <a:t>, fill_value=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2.4</a:t>
            </a:r>
            <a:r>
              <a:rPr lang="en-US" altLang="zh-CN" sz="1400">
                <a:latin typeface="Consolas" panose="020B0609020204030204" pitchFamily="49" charset="0"/>
              </a:rPr>
              <a:t>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FE441E2-A3E7-4050-A02E-AA17D451B379}"/>
              </a:ext>
            </a:extLst>
          </p:cNvPr>
          <p:cNvSpPr txBox="1"/>
          <p:nvPr/>
        </p:nvSpPr>
        <p:spPr>
          <a:xfrm>
            <a:off x="151183" y="4983283"/>
            <a:ext cx="3677289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full</a:t>
            </a:r>
            <a:r>
              <a:rPr lang="en-US" altLang="zh-CN" sz="1400">
                <a:latin typeface="Consolas" panose="020B0609020204030204" pitchFamily="49" charset="0"/>
              </a:rPr>
              <a:t>(shape=(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>
                <a:latin typeface="Consolas" panose="020B0609020204030204" pitchFamily="49" charset="0"/>
              </a:rPr>
              <a:t>), fill_value=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  <a:ea typeface="Fira Code" pitchFamily="1" charset="0"/>
                <a:cs typeface="Fira Code" pitchFamily="1" charset="0"/>
              </a:rPr>
              <a:t>'a'</a:t>
            </a:r>
            <a:r>
              <a:rPr lang="en-US" altLang="zh-CN" sz="1400">
                <a:latin typeface="Consolas" panose="020B0609020204030204" pitchFamily="49" charset="0"/>
              </a:rPr>
              <a:t>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10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F476BB-9A86-457A-A67B-E40082BC0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309554"/>
              </p:ext>
            </p:extLst>
          </p:nvPr>
        </p:nvGraphicFramePr>
        <p:xfrm>
          <a:off x="202578" y="300628"/>
          <a:ext cx="1008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5A047A6-2EB3-44D8-BBB0-A4F4CC6FF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050843"/>
              </p:ext>
            </p:extLst>
          </p:nvPr>
        </p:nvGraphicFramePr>
        <p:xfrm>
          <a:off x="10297619" y="789054"/>
          <a:ext cx="75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FA4B9F0-C751-40EC-932C-79FC4BBE1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697031"/>
              </p:ext>
            </p:extLst>
          </p:nvPr>
        </p:nvGraphicFramePr>
        <p:xfrm>
          <a:off x="3200498" y="174628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BD22045-5201-42BE-95BF-C4B35505CA72}"/>
              </a:ext>
            </a:extLst>
          </p:cNvPr>
          <p:cNvSpPr txBox="1"/>
          <p:nvPr/>
        </p:nvSpPr>
        <p:spPr>
          <a:xfrm>
            <a:off x="202578" y="-7149"/>
            <a:ext cx="10080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a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DDEBA1-B051-46DA-A4A1-977D2268D243}"/>
              </a:ext>
            </a:extLst>
          </p:cNvPr>
          <p:cNvSpPr txBox="1"/>
          <p:nvPr/>
        </p:nvSpPr>
        <p:spPr>
          <a:xfrm>
            <a:off x="1358278" y="88609"/>
            <a:ext cx="169452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a.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reshape</a:t>
            </a:r>
            <a:r>
              <a:rPr lang="en-US" altLang="zh-CN" sz="1400">
                <a:latin typeface="Consolas" panose="020B0609020204030204" pitchFamily="49" charset="0"/>
              </a:rPr>
              <a:t>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>
                <a:latin typeface="Consolas" panose="020B0609020204030204" pitchFamily="49" charset="0"/>
              </a:rPr>
              <a:t>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4D42BF8-C75F-4DAB-B8F5-55BEFD89D4AB}"/>
              </a:ext>
            </a:extLst>
          </p:cNvPr>
          <p:cNvCxnSpPr>
            <a:cxnSpLocks/>
          </p:cNvCxnSpPr>
          <p:nvPr/>
        </p:nvCxnSpPr>
        <p:spPr>
          <a:xfrm>
            <a:off x="1445613" y="416184"/>
            <a:ext cx="1518285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A4ABB3B-9412-49BD-8676-2437FFC75E64}"/>
              </a:ext>
            </a:extLst>
          </p:cNvPr>
          <p:cNvSpPr txBox="1"/>
          <p:nvPr/>
        </p:nvSpPr>
        <p:spPr>
          <a:xfrm>
            <a:off x="1358278" y="426628"/>
            <a:ext cx="169452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a.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reshape</a:t>
            </a:r>
            <a:r>
              <a:rPr lang="en-US" altLang="zh-CN" sz="1400">
                <a:latin typeface="Consolas" panose="020B0609020204030204" pitchFamily="49" charset="0"/>
              </a:rPr>
              <a:t>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-1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>
                <a:latin typeface="Consolas" panose="020B0609020204030204" pitchFamily="49" charset="0"/>
              </a:rPr>
              <a:t>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F337CE-F962-4E6D-808F-D411E123A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847980"/>
              </p:ext>
            </p:extLst>
          </p:nvPr>
        </p:nvGraphicFramePr>
        <p:xfrm>
          <a:off x="454578" y="1099678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A938E09C-5EBB-463D-B054-D4FDE06296F3}"/>
              </a:ext>
            </a:extLst>
          </p:cNvPr>
          <p:cNvSpPr txBox="1"/>
          <p:nvPr/>
        </p:nvSpPr>
        <p:spPr>
          <a:xfrm>
            <a:off x="202578" y="791901"/>
            <a:ext cx="10080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968C4FB-E254-473E-A96E-7E0BE8BF85B0}"/>
              </a:ext>
            </a:extLst>
          </p:cNvPr>
          <p:cNvSpPr txBox="1"/>
          <p:nvPr/>
        </p:nvSpPr>
        <p:spPr>
          <a:xfrm>
            <a:off x="1083958" y="986405"/>
            <a:ext cx="169452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b.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reshape</a:t>
            </a:r>
            <a:r>
              <a:rPr lang="en-US" altLang="zh-CN" sz="1400">
                <a:latin typeface="Consolas" panose="020B0609020204030204" pitchFamily="49" charset="0"/>
              </a:rPr>
              <a:t>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>
                <a:latin typeface="Consolas" panose="020B0609020204030204" pitchFamily="49" charset="0"/>
              </a:rPr>
              <a:t>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FE9E85E-5378-4BC5-9544-0DB240113198}"/>
              </a:ext>
            </a:extLst>
          </p:cNvPr>
          <p:cNvCxnSpPr>
            <a:cxnSpLocks/>
          </p:cNvCxnSpPr>
          <p:nvPr/>
        </p:nvCxnSpPr>
        <p:spPr>
          <a:xfrm>
            <a:off x="1171293" y="1341234"/>
            <a:ext cx="1518285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4572F238-AEA0-40E8-ABB7-F5BF6F5E2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59918"/>
              </p:ext>
            </p:extLst>
          </p:nvPr>
        </p:nvGraphicFramePr>
        <p:xfrm>
          <a:off x="2839098" y="1215234"/>
          <a:ext cx="1008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6542E571-3F1D-46F2-A9B7-E326646F9681}"/>
              </a:ext>
            </a:extLst>
          </p:cNvPr>
          <p:cNvSpPr txBox="1"/>
          <p:nvPr/>
        </p:nvSpPr>
        <p:spPr>
          <a:xfrm>
            <a:off x="2156218" y="3771910"/>
            <a:ext cx="2772557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concatenate</a:t>
            </a:r>
            <a:r>
              <a:rPr lang="en-US" altLang="zh-CN" sz="1400">
                <a:latin typeface="Consolas" panose="020B0609020204030204" pitchFamily="49" charset="0"/>
              </a:rPr>
              <a:t>((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a1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a2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a3</a:t>
            </a:r>
            <a:r>
              <a:rPr lang="en-US" altLang="zh-CN" sz="1400">
                <a:latin typeface="Consolas" panose="020B0609020204030204" pitchFamily="49" charset="0"/>
              </a:rPr>
              <a:t>))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B729CC3-901F-4C6B-AB50-F31E64B41005}"/>
              </a:ext>
            </a:extLst>
          </p:cNvPr>
          <p:cNvSpPr txBox="1"/>
          <p:nvPr/>
        </p:nvSpPr>
        <p:spPr>
          <a:xfrm>
            <a:off x="4208708" y="146739"/>
            <a:ext cx="325662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arange</a:t>
            </a:r>
            <a:r>
              <a:rPr lang="en-US" altLang="zh-CN" sz="1400">
                <a:latin typeface="Consolas" panose="020B0609020204030204" pitchFamily="49" charset="0"/>
              </a:rPr>
              <a:t>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1400">
                <a:latin typeface="Consolas" panose="020B0609020204030204" pitchFamily="49" charset="0"/>
              </a:rPr>
              <a:t>).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reshape</a:t>
            </a:r>
            <a:r>
              <a:rPr lang="en-US" altLang="zh-CN" sz="1400">
                <a:latin typeface="Consolas" panose="020B0609020204030204" pitchFamily="49" charset="0"/>
              </a:rPr>
              <a:t>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>
                <a:latin typeface="Consolas" panose="020B0609020204030204" pitchFamily="49" charset="0"/>
              </a:rPr>
              <a:t>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AE45B38-E28C-4238-AB3B-8B6F50ACBE1B}"/>
              </a:ext>
            </a:extLst>
          </p:cNvPr>
          <p:cNvSpPr txBox="1"/>
          <p:nvPr/>
        </p:nvSpPr>
        <p:spPr>
          <a:xfrm>
            <a:off x="7206228" y="146739"/>
            <a:ext cx="325662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arange</a:t>
            </a:r>
            <a:r>
              <a:rPr lang="en-US" altLang="zh-CN" sz="1400">
                <a:latin typeface="Consolas" panose="020B0609020204030204" pitchFamily="49" charset="0"/>
              </a:rPr>
              <a:t>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36</a:t>
            </a:r>
            <a:r>
              <a:rPr lang="en-US" altLang="zh-CN" sz="1400">
                <a:latin typeface="Consolas" panose="020B0609020204030204" pitchFamily="49" charset="0"/>
              </a:rPr>
              <a:t>).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reshape</a:t>
            </a:r>
            <a:r>
              <a:rPr lang="en-US" altLang="zh-CN" sz="1400">
                <a:latin typeface="Consolas" panose="020B0609020204030204" pitchFamily="49" charset="0"/>
              </a:rPr>
              <a:t>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>
                <a:latin typeface="Consolas" panose="020B0609020204030204" pitchFamily="49" charset="0"/>
              </a:rPr>
              <a:t>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A90CC480-3A2A-4DCA-B7BB-ADFF03C02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778766"/>
              </p:ext>
            </p:extLst>
          </p:nvPr>
        </p:nvGraphicFramePr>
        <p:xfrm>
          <a:off x="8431957" y="603765"/>
          <a:ext cx="1008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D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D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D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D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D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D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D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D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D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9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81A1CFB-2922-495D-B2B2-7943DE5BA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650792"/>
              </p:ext>
            </p:extLst>
          </p:nvPr>
        </p:nvGraphicFramePr>
        <p:xfrm>
          <a:off x="8316044" y="747589"/>
          <a:ext cx="1008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26B650C0-B243-4874-80C2-0AB2DFD7E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86784"/>
              </p:ext>
            </p:extLst>
          </p:nvPr>
        </p:nvGraphicFramePr>
        <p:xfrm>
          <a:off x="8178159" y="931726"/>
          <a:ext cx="1008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9092DE40-45DA-4F79-8880-5B524E88F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836069"/>
              </p:ext>
            </p:extLst>
          </p:nvPr>
        </p:nvGraphicFramePr>
        <p:xfrm>
          <a:off x="11533279" y="789054"/>
          <a:ext cx="504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8BD2BBBD-A9FC-4156-A158-D1DE6EE6AF57}"/>
              </a:ext>
            </a:extLst>
          </p:cNvPr>
          <p:cNvSpPr txBox="1"/>
          <p:nvPr/>
        </p:nvSpPr>
        <p:spPr>
          <a:xfrm>
            <a:off x="10160482" y="464881"/>
            <a:ext cx="10080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CC3045A-B88C-4D95-A7D5-A08B8C8F20BC}"/>
              </a:ext>
            </a:extLst>
          </p:cNvPr>
          <p:cNvCxnSpPr>
            <a:cxnSpLocks/>
          </p:cNvCxnSpPr>
          <p:nvPr/>
        </p:nvCxnSpPr>
        <p:spPr>
          <a:xfrm>
            <a:off x="1242450" y="5898669"/>
            <a:ext cx="40632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4AC541B-0D20-4B6A-B554-86AB6CC1D6D0}"/>
              </a:ext>
            </a:extLst>
          </p:cNvPr>
          <p:cNvSpPr txBox="1"/>
          <p:nvPr/>
        </p:nvSpPr>
        <p:spPr>
          <a:xfrm>
            <a:off x="11281279" y="464881"/>
            <a:ext cx="10080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b.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endParaRPr lang="zh-CN" altLang="en-US" sz="14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8A81ADEC-0538-45C7-812D-0F6BDE626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892811"/>
              </p:ext>
            </p:extLst>
          </p:nvPr>
        </p:nvGraphicFramePr>
        <p:xfrm>
          <a:off x="2236370" y="3197878"/>
          <a:ext cx="3024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7" name="组合 46">
            <a:extLst>
              <a:ext uri="{FF2B5EF4-FFF2-40B4-BE49-F238E27FC236}">
                <a16:creationId xmlns:a16="http://schemas.microsoft.com/office/drawing/2014/main" id="{66AC222E-670D-472D-8B1E-9999BD1A47EB}"/>
              </a:ext>
            </a:extLst>
          </p:cNvPr>
          <p:cNvGrpSpPr/>
          <p:nvPr/>
        </p:nvGrpSpPr>
        <p:grpSpPr>
          <a:xfrm>
            <a:off x="3284398" y="2097328"/>
            <a:ext cx="774570" cy="530792"/>
            <a:chOff x="2795270" y="3026004"/>
            <a:chExt cx="1226312" cy="86164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8" name="立方体 47">
              <a:extLst>
                <a:ext uri="{FF2B5EF4-FFF2-40B4-BE49-F238E27FC236}">
                  <a16:creationId xmlns:a16="http://schemas.microsoft.com/office/drawing/2014/main" id="{39E68B1F-1672-4379-84C0-F3A434A1BB67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16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49" name="立方体 48">
              <a:extLst>
                <a:ext uri="{FF2B5EF4-FFF2-40B4-BE49-F238E27FC236}">
                  <a16:creationId xmlns:a16="http://schemas.microsoft.com/office/drawing/2014/main" id="{41ED0D2F-05AC-4C48-8DFD-46B5E8015EA3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17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50" name="立方体 49">
              <a:extLst>
                <a:ext uri="{FF2B5EF4-FFF2-40B4-BE49-F238E27FC236}">
                  <a16:creationId xmlns:a16="http://schemas.microsoft.com/office/drawing/2014/main" id="{23E0379C-9F94-4294-A2F2-B33226A5639A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18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51" name="立方体 50">
              <a:extLst>
                <a:ext uri="{FF2B5EF4-FFF2-40B4-BE49-F238E27FC236}">
                  <a16:creationId xmlns:a16="http://schemas.microsoft.com/office/drawing/2014/main" id="{4191F4CA-2759-4FD7-9965-C65089CB05B9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12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52" name="立方体 51">
              <a:extLst>
                <a:ext uri="{FF2B5EF4-FFF2-40B4-BE49-F238E27FC236}">
                  <a16:creationId xmlns:a16="http://schemas.microsoft.com/office/drawing/2014/main" id="{BECDF166-728B-4548-A36D-CEA0CFDCEF73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13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53" name="立方体 52">
              <a:extLst>
                <a:ext uri="{FF2B5EF4-FFF2-40B4-BE49-F238E27FC236}">
                  <a16:creationId xmlns:a16="http://schemas.microsoft.com/office/drawing/2014/main" id="{764527A4-9413-4203-9619-16A2775238EB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>
                  <a:latin typeface="Consolas" panose="020B0609020204030204" pitchFamily="49" charset="0"/>
                </a:rPr>
                <a:t>14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94139687-A728-42D4-90B2-FED25EC49803}"/>
              </a:ext>
            </a:extLst>
          </p:cNvPr>
          <p:cNvGrpSpPr/>
          <p:nvPr/>
        </p:nvGrpSpPr>
        <p:grpSpPr>
          <a:xfrm>
            <a:off x="3207064" y="2171519"/>
            <a:ext cx="774570" cy="530792"/>
            <a:chOff x="2795270" y="3026004"/>
            <a:chExt cx="1226312" cy="86164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5" name="立方体 54">
              <a:extLst>
                <a:ext uri="{FF2B5EF4-FFF2-40B4-BE49-F238E27FC236}">
                  <a16:creationId xmlns:a16="http://schemas.microsoft.com/office/drawing/2014/main" id="{71FA65D2-1A9D-4ECE-9BD8-2B260F31A45D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3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56" name="立方体 55">
              <a:extLst>
                <a:ext uri="{FF2B5EF4-FFF2-40B4-BE49-F238E27FC236}">
                  <a16:creationId xmlns:a16="http://schemas.microsoft.com/office/drawing/2014/main" id="{5456659D-3C72-4BF9-9D70-9D6B028BD1A6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4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57" name="立方体 56">
              <a:extLst>
                <a:ext uri="{FF2B5EF4-FFF2-40B4-BE49-F238E27FC236}">
                  <a16:creationId xmlns:a16="http://schemas.microsoft.com/office/drawing/2014/main" id="{7A8B6478-87C3-4096-9124-63A91AA9D3A0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>
                  <a:latin typeface="Consolas" panose="020B0609020204030204" pitchFamily="49" charset="0"/>
                </a:rPr>
                <a:t>5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58" name="立方体 57">
              <a:extLst>
                <a:ext uri="{FF2B5EF4-FFF2-40B4-BE49-F238E27FC236}">
                  <a16:creationId xmlns:a16="http://schemas.microsoft.com/office/drawing/2014/main" id="{55AED577-6D9E-45B9-B2E2-FC04A082E2A5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0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59" name="立方体 58">
              <a:extLst>
                <a:ext uri="{FF2B5EF4-FFF2-40B4-BE49-F238E27FC236}">
                  <a16:creationId xmlns:a16="http://schemas.microsoft.com/office/drawing/2014/main" id="{DC43905E-9A71-4F22-8661-07DB9FD3AEDF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1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  <p:sp>
          <p:nvSpPr>
            <p:cNvPr id="60" name="立方体 59">
              <a:extLst>
                <a:ext uri="{FF2B5EF4-FFF2-40B4-BE49-F238E27FC236}">
                  <a16:creationId xmlns:a16="http://schemas.microsoft.com/office/drawing/2014/main" id="{67DE48EB-0B59-481E-83DE-10B575E32488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500" b="1" dirty="0">
                  <a:latin typeface="Consolas" panose="020B0609020204030204" pitchFamily="49" charset="0"/>
                </a:rPr>
                <a:t>2</a:t>
              </a:r>
              <a:endParaRPr lang="zh-CN" altLang="en-US" sz="15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61" name="双括号 60">
            <a:extLst>
              <a:ext uri="{FF2B5EF4-FFF2-40B4-BE49-F238E27FC236}">
                <a16:creationId xmlns:a16="http://schemas.microsoft.com/office/drawing/2014/main" id="{B76E47D7-E4CF-4038-B0EA-8DEFE902B464}"/>
              </a:ext>
            </a:extLst>
          </p:cNvPr>
          <p:cNvSpPr/>
          <p:nvPr/>
        </p:nvSpPr>
        <p:spPr>
          <a:xfrm>
            <a:off x="3042271" y="1981432"/>
            <a:ext cx="1146236" cy="835907"/>
          </a:xfrm>
          <a:prstGeom prst="bracketPair">
            <a:avLst>
              <a:gd name="adj" fmla="val 8018"/>
            </a:avLst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BADDCB9-6266-41C2-8A25-8519E7EE736C}"/>
              </a:ext>
            </a:extLst>
          </p:cNvPr>
          <p:cNvSpPr txBox="1"/>
          <p:nvPr/>
        </p:nvSpPr>
        <p:spPr>
          <a:xfrm>
            <a:off x="4264547" y="2513314"/>
            <a:ext cx="894476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.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ravel</a:t>
            </a:r>
            <a:r>
              <a:rPr lang="en-US" altLang="zh-CN" sz="1400">
                <a:latin typeface="Consolas" panose="020B0609020204030204" pitchFamily="49" charset="0"/>
              </a:rPr>
              <a:t>() 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66C229C-24EC-4015-9D6D-432398F432B9}"/>
              </a:ext>
            </a:extLst>
          </p:cNvPr>
          <p:cNvCxnSpPr/>
          <p:nvPr/>
        </p:nvCxnSpPr>
        <p:spPr>
          <a:xfrm flipH="1">
            <a:off x="3748370" y="2881418"/>
            <a:ext cx="0" cy="21892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7A3A2C4C-108F-4546-8A28-3CE4C9149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351772"/>
              </p:ext>
            </p:extLst>
          </p:nvPr>
        </p:nvGraphicFramePr>
        <p:xfrm>
          <a:off x="295544" y="2146355"/>
          <a:ext cx="75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双括号 64">
            <a:extLst>
              <a:ext uri="{FF2B5EF4-FFF2-40B4-BE49-F238E27FC236}">
                <a16:creationId xmlns:a16="http://schemas.microsoft.com/office/drawing/2014/main" id="{1044697D-1E84-44EF-85C8-B6987AC6E3A6}"/>
              </a:ext>
            </a:extLst>
          </p:cNvPr>
          <p:cNvSpPr/>
          <p:nvPr/>
        </p:nvSpPr>
        <p:spPr>
          <a:xfrm>
            <a:off x="130751" y="2048714"/>
            <a:ext cx="1073084" cy="694944"/>
          </a:xfrm>
          <a:prstGeom prst="bracketPair">
            <a:avLst>
              <a:gd name="adj" fmla="val 8018"/>
            </a:avLst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90CA056-2BD4-4B35-A01A-E6F79FA70691}"/>
              </a:ext>
            </a:extLst>
          </p:cNvPr>
          <p:cNvSpPr txBox="1"/>
          <p:nvPr/>
        </p:nvSpPr>
        <p:spPr>
          <a:xfrm>
            <a:off x="1276987" y="2438625"/>
            <a:ext cx="894476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.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ravel</a:t>
            </a:r>
            <a:r>
              <a:rPr lang="en-US" altLang="zh-CN" sz="1400">
                <a:latin typeface="Consolas" panose="020B0609020204030204" pitchFamily="49" charset="0"/>
              </a:rPr>
              <a:t>() 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13CB5DEE-BE56-4389-ADDA-5534ACE74133}"/>
              </a:ext>
            </a:extLst>
          </p:cNvPr>
          <p:cNvCxnSpPr/>
          <p:nvPr/>
        </p:nvCxnSpPr>
        <p:spPr>
          <a:xfrm flipH="1">
            <a:off x="1027160" y="2877770"/>
            <a:ext cx="0" cy="21892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81CB5357-FFCB-41C9-B87C-7458C6526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00452"/>
              </p:ext>
            </p:extLst>
          </p:nvPr>
        </p:nvGraphicFramePr>
        <p:xfrm>
          <a:off x="277256" y="3190707"/>
          <a:ext cx="1512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文本框 68">
            <a:extLst>
              <a:ext uri="{FF2B5EF4-FFF2-40B4-BE49-F238E27FC236}">
                <a16:creationId xmlns:a16="http://schemas.microsoft.com/office/drawing/2014/main" id="{339B9AF9-E175-40B0-85FF-365A233F7B5F}"/>
              </a:ext>
            </a:extLst>
          </p:cNvPr>
          <p:cNvSpPr txBox="1"/>
          <p:nvPr/>
        </p:nvSpPr>
        <p:spPr>
          <a:xfrm>
            <a:off x="163293" y="1838578"/>
            <a:ext cx="10080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 b="1">
                <a:latin typeface="Consolas" panose="020B0609020204030204" pitchFamily="49" charset="0"/>
              </a:rPr>
              <a:t>b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3DE19C4-7FB9-477F-B2A4-12E8BEA7A9EF}"/>
              </a:ext>
            </a:extLst>
          </p:cNvPr>
          <p:cNvSpPr txBox="1"/>
          <p:nvPr/>
        </p:nvSpPr>
        <p:spPr>
          <a:xfrm>
            <a:off x="3166950" y="1753170"/>
            <a:ext cx="10080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 b="1">
                <a:latin typeface="Consolas" panose="020B0609020204030204" pitchFamily="49" charset="0"/>
              </a:rPr>
              <a:t>c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D822D860-DF3C-431B-A7DE-DB22E6C2B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492349"/>
              </p:ext>
            </p:extLst>
          </p:nvPr>
        </p:nvGraphicFramePr>
        <p:xfrm>
          <a:off x="3416775" y="4120124"/>
          <a:ext cx="1512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AA450B4E-264E-4433-8D10-D97DEE021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27831"/>
              </p:ext>
            </p:extLst>
          </p:nvPr>
        </p:nvGraphicFramePr>
        <p:xfrm>
          <a:off x="297337" y="4126739"/>
          <a:ext cx="504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21812"/>
                  </a:ext>
                </a:extLst>
              </a:tr>
            </a:tbl>
          </a:graphicData>
        </a:graphic>
      </p:graphicFrame>
      <p:graphicFrame>
        <p:nvGraphicFramePr>
          <p:cNvPr id="75" name="表格 74">
            <a:extLst>
              <a:ext uri="{FF2B5EF4-FFF2-40B4-BE49-F238E27FC236}">
                <a16:creationId xmlns:a16="http://schemas.microsoft.com/office/drawing/2014/main" id="{CBC8289B-0276-44FA-AB8F-17E02E8C5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619945"/>
              </p:ext>
            </p:extLst>
          </p:nvPr>
        </p:nvGraphicFramePr>
        <p:xfrm>
          <a:off x="915525" y="4126739"/>
          <a:ext cx="756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1FF45A78-5060-4F8D-83BF-DE0D09E8A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643175"/>
              </p:ext>
            </p:extLst>
          </p:nvPr>
        </p:nvGraphicFramePr>
        <p:xfrm>
          <a:off x="1766345" y="4126739"/>
          <a:ext cx="252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文本框 77">
            <a:extLst>
              <a:ext uri="{FF2B5EF4-FFF2-40B4-BE49-F238E27FC236}">
                <a16:creationId xmlns:a16="http://schemas.microsoft.com/office/drawing/2014/main" id="{D4A6C2C3-28E3-4295-B30C-254666D05546}"/>
              </a:ext>
            </a:extLst>
          </p:cNvPr>
          <p:cNvSpPr txBox="1"/>
          <p:nvPr/>
        </p:nvSpPr>
        <p:spPr>
          <a:xfrm>
            <a:off x="330016" y="3841048"/>
            <a:ext cx="4165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a1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EAF866A1-F694-4E7C-971C-14FEE943AE49}"/>
              </a:ext>
            </a:extLst>
          </p:cNvPr>
          <p:cNvSpPr txBox="1"/>
          <p:nvPr/>
        </p:nvSpPr>
        <p:spPr>
          <a:xfrm>
            <a:off x="1083958" y="3841048"/>
            <a:ext cx="4165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a2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3C04582-F723-4A9D-BB47-E3E33FEA6DFD}"/>
              </a:ext>
            </a:extLst>
          </p:cNvPr>
          <p:cNvSpPr txBox="1"/>
          <p:nvPr/>
        </p:nvSpPr>
        <p:spPr>
          <a:xfrm>
            <a:off x="1668397" y="3841048"/>
            <a:ext cx="4165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a3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83" name="表格 82">
            <a:extLst>
              <a:ext uri="{FF2B5EF4-FFF2-40B4-BE49-F238E27FC236}">
                <a16:creationId xmlns:a16="http://schemas.microsoft.com/office/drawing/2014/main" id="{995C44A0-7B09-4EAF-AE71-7858A83E5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65951"/>
              </p:ext>
            </p:extLst>
          </p:nvPr>
        </p:nvGraphicFramePr>
        <p:xfrm>
          <a:off x="295544" y="5161404"/>
          <a:ext cx="75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8BB6D90F-2A2D-46BC-9C16-683E32479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436601"/>
              </p:ext>
            </p:extLst>
          </p:nvPr>
        </p:nvGraphicFramePr>
        <p:xfrm>
          <a:off x="294400" y="5954788"/>
          <a:ext cx="75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文本框 84">
            <a:extLst>
              <a:ext uri="{FF2B5EF4-FFF2-40B4-BE49-F238E27FC236}">
                <a16:creationId xmlns:a16="http://schemas.microsoft.com/office/drawing/2014/main" id="{A5377CBA-4895-4AA1-A78E-95A76A98915E}"/>
              </a:ext>
            </a:extLst>
          </p:cNvPr>
          <p:cNvSpPr txBox="1"/>
          <p:nvPr/>
        </p:nvSpPr>
        <p:spPr>
          <a:xfrm>
            <a:off x="492834" y="4853627"/>
            <a:ext cx="4165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b1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4CF82957-05B3-40BB-9F65-C57AE92561EB}"/>
              </a:ext>
            </a:extLst>
          </p:cNvPr>
          <p:cNvSpPr txBox="1"/>
          <p:nvPr/>
        </p:nvSpPr>
        <p:spPr>
          <a:xfrm>
            <a:off x="473628" y="5666061"/>
            <a:ext cx="4165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b2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1DB77FC-AD0E-4398-82B5-54FF6FF9EDD1}"/>
              </a:ext>
            </a:extLst>
          </p:cNvPr>
          <p:cNvSpPr txBox="1"/>
          <p:nvPr/>
        </p:nvSpPr>
        <p:spPr>
          <a:xfrm>
            <a:off x="975813" y="5091593"/>
            <a:ext cx="2772557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concatenate</a:t>
            </a:r>
            <a:r>
              <a:rPr lang="en-US" altLang="zh-CN" sz="1400">
                <a:latin typeface="Consolas" panose="020B0609020204030204" pitchFamily="49" charset="0"/>
              </a:rPr>
              <a:t>((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b1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b2</a:t>
            </a:r>
            <a:r>
              <a:rPr lang="en-US" altLang="zh-CN" sz="1400">
                <a:latin typeface="Consolas" panose="020B0609020204030204" pitchFamily="49" charset="0"/>
              </a:rPr>
              <a:t>))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89" name="表格 88">
            <a:extLst>
              <a:ext uri="{FF2B5EF4-FFF2-40B4-BE49-F238E27FC236}">
                <a16:creationId xmlns:a16="http://schemas.microsoft.com/office/drawing/2014/main" id="{38769362-57E6-4A0A-920D-9ABE1075F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367969"/>
              </p:ext>
            </p:extLst>
          </p:nvPr>
        </p:nvGraphicFramePr>
        <p:xfrm>
          <a:off x="1778218" y="5441339"/>
          <a:ext cx="756000" cy="100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60219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24F33DF2-A929-4581-9006-4DCFB9CDBAE6}"/>
              </a:ext>
            </a:extLst>
          </p:cNvPr>
          <p:cNvCxnSpPr>
            <a:cxnSpLocks/>
          </p:cNvCxnSpPr>
          <p:nvPr/>
        </p:nvCxnSpPr>
        <p:spPr>
          <a:xfrm>
            <a:off x="5689674" y="5399370"/>
            <a:ext cx="40632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4EE197AB-0E95-4059-B099-A38775EBE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65951"/>
              </p:ext>
            </p:extLst>
          </p:nvPr>
        </p:nvGraphicFramePr>
        <p:xfrm>
          <a:off x="3956097" y="5161404"/>
          <a:ext cx="75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3F4BAD40-F9DF-4D01-AD0E-5B57C1862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558405"/>
              </p:ext>
            </p:extLst>
          </p:nvPr>
        </p:nvGraphicFramePr>
        <p:xfrm>
          <a:off x="4815376" y="5161472"/>
          <a:ext cx="75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" name="文本框 93">
            <a:extLst>
              <a:ext uri="{FF2B5EF4-FFF2-40B4-BE49-F238E27FC236}">
                <a16:creationId xmlns:a16="http://schemas.microsoft.com/office/drawing/2014/main" id="{8A56E17B-06F5-4620-A46C-0AD5751B2C66}"/>
              </a:ext>
            </a:extLst>
          </p:cNvPr>
          <p:cNvSpPr txBox="1"/>
          <p:nvPr/>
        </p:nvSpPr>
        <p:spPr>
          <a:xfrm>
            <a:off x="4153387" y="4853627"/>
            <a:ext cx="4165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b1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B06DDAD0-2276-4229-BCAE-378A1BCD9F63}"/>
              </a:ext>
            </a:extLst>
          </p:cNvPr>
          <p:cNvSpPr txBox="1"/>
          <p:nvPr/>
        </p:nvSpPr>
        <p:spPr>
          <a:xfrm>
            <a:off x="4994604" y="4872745"/>
            <a:ext cx="4165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b2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BD3F46F9-F77A-4802-8179-AF94B399DBEB}"/>
              </a:ext>
            </a:extLst>
          </p:cNvPr>
          <p:cNvSpPr txBox="1"/>
          <p:nvPr/>
        </p:nvSpPr>
        <p:spPr>
          <a:xfrm>
            <a:off x="5106378" y="4853626"/>
            <a:ext cx="419330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concatenate</a:t>
            </a:r>
            <a:r>
              <a:rPr lang="en-US" altLang="zh-CN" sz="1400">
                <a:latin typeface="Consolas" panose="020B0609020204030204" pitchFamily="49" charset="0"/>
              </a:rPr>
              <a:t>((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b1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b2</a:t>
            </a:r>
            <a:r>
              <a:rPr lang="en-US" altLang="zh-CN" sz="1400">
                <a:latin typeface="Consolas" panose="020B0609020204030204" pitchFamily="49" charset="0"/>
              </a:rPr>
              <a:t>),</a:t>
            </a:r>
            <a:r>
              <a:rPr lang="zh-CN" altLang="en-US" sz="1400">
                <a:latin typeface="Consolas" panose="020B0609020204030204" pitchFamily="49" charset="0"/>
              </a:rPr>
              <a:t> </a:t>
            </a:r>
            <a:r>
              <a:rPr lang="en-US" altLang="zh-CN" sz="1400">
                <a:latin typeface="Consolas" panose="020B0609020204030204" pitchFamily="49" charset="0"/>
              </a:rPr>
              <a:t>axis=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>
                <a:latin typeface="Consolas" panose="020B0609020204030204" pitchFamily="49" charset="0"/>
              </a:rPr>
              <a:t>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97" name="表格 96">
            <a:extLst>
              <a:ext uri="{FF2B5EF4-FFF2-40B4-BE49-F238E27FC236}">
                <a16:creationId xmlns:a16="http://schemas.microsoft.com/office/drawing/2014/main" id="{AF1BBB1D-53E8-4249-9DCA-9AD5D3F38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009925"/>
              </p:ext>
            </p:extLst>
          </p:nvPr>
        </p:nvGraphicFramePr>
        <p:xfrm>
          <a:off x="6342439" y="5180522"/>
          <a:ext cx="1512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7910173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3535737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00960092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F8F905F4-8FC4-4E8F-9013-8B8022BEF0C5}"/>
              </a:ext>
            </a:extLst>
          </p:cNvPr>
          <p:cNvCxnSpPr>
            <a:cxnSpLocks/>
          </p:cNvCxnSpPr>
          <p:nvPr/>
        </p:nvCxnSpPr>
        <p:spPr>
          <a:xfrm>
            <a:off x="2204755" y="4252739"/>
            <a:ext cx="1002309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78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7D97167-62E2-41C4-88B0-ED9C5D25D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033881"/>
              </p:ext>
            </p:extLst>
          </p:nvPr>
        </p:nvGraphicFramePr>
        <p:xfrm>
          <a:off x="454500" y="1156791"/>
          <a:ext cx="1008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1B242CC-D074-42B5-882F-1C636E3BA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88021"/>
              </p:ext>
            </p:extLst>
          </p:nvPr>
        </p:nvGraphicFramePr>
        <p:xfrm>
          <a:off x="1892038" y="1171237"/>
          <a:ext cx="504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2181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00CB0C2-C41E-46D8-9E3B-AE59BC9DE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19856"/>
              </p:ext>
            </p:extLst>
          </p:nvPr>
        </p:nvGraphicFramePr>
        <p:xfrm>
          <a:off x="2607238" y="1171237"/>
          <a:ext cx="504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2181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D078798-B0AA-4A0F-A423-7C8E2DAE216D}"/>
              </a:ext>
            </a:extLst>
          </p:cNvPr>
          <p:cNvSpPr txBox="1"/>
          <p:nvPr/>
        </p:nvSpPr>
        <p:spPr>
          <a:xfrm>
            <a:off x="750203" y="849014"/>
            <a:ext cx="4165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a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15DD0C-5656-4B57-86D7-70E0DB871833}"/>
              </a:ext>
            </a:extLst>
          </p:cNvPr>
          <p:cNvSpPr txBox="1"/>
          <p:nvPr/>
        </p:nvSpPr>
        <p:spPr>
          <a:xfrm>
            <a:off x="1499451" y="840839"/>
            <a:ext cx="2006167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hsplit</a:t>
            </a:r>
            <a:r>
              <a:rPr lang="en-US" altLang="zh-CN" sz="1400">
                <a:latin typeface="Consolas" panose="020B0609020204030204" pitchFamily="49" charset="0"/>
              </a:rPr>
              <a:t>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>
                <a:latin typeface="Consolas" panose="020B0609020204030204" pitchFamily="49" charset="0"/>
              </a:rPr>
              <a:t>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81716E8-B1A4-47C7-BA1B-8B36D6B56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89310"/>
              </p:ext>
            </p:extLst>
          </p:nvPr>
        </p:nvGraphicFramePr>
        <p:xfrm>
          <a:off x="3505618" y="1164966"/>
          <a:ext cx="1008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27CCCA5F-7E61-4ACA-A87C-4651ED086847}"/>
              </a:ext>
            </a:extLst>
          </p:cNvPr>
          <p:cNvSpPr txBox="1"/>
          <p:nvPr/>
        </p:nvSpPr>
        <p:spPr>
          <a:xfrm>
            <a:off x="3801321" y="849014"/>
            <a:ext cx="4165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1AD4C0A-76BB-46FE-9346-ED5460006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946976"/>
              </p:ext>
            </p:extLst>
          </p:nvPr>
        </p:nvGraphicFramePr>
        <p:xfrm>
          <a:off x="4846272" y="1164966"/>
          <a:ext cx="504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252F450-A5DA-4DDB-9EB2-A04ED2F7F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404178"/>
              </p:ext>
            </p:extLst>
          </p:nvPr>
        </p:nvGraphicFramePr>
        <p:xfrm>
          <a:off x="5486879" y="1164966"/>
          <a:ext cx="504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9968C161-F4A7-4EE9-915E-36E233A0533C}"/>
              </a:ext>
            </a:extLst>
          </p:cNvPr>
          <p:cNvSpPr txBox="1"/>
          <p:nvPr/>
        </p:nvSpPr>
        <p:spPr>
          <a:xfrm>
            <a:off x="4217915" y="840839"/>
            <a:ext cx="234657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hsplit</a:t>
            </a:r>
            <a:r>
              <a:rPr lang="en-US" altLang="zh-CN" sz="1400">
                <a:latin typeface="Consolas" panose="020B0609020204030204" pitchFamily="49" charset="0"/>
              </a:rPr>
              <a:t>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>
                <a:latin typeface="Consolas" panose="020B0609020204030204" pitchFamily="49" charset="0"/>
              </a:rPr>
              <a:t>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A47EF45-7607-4D94-BA00-E987977265F0}"/>
              </a:ext>
            </a:extLst>
          </p:cNvPr>
          <p:cNvCxnSpPr>
            <a:cxnSpLocks/>
          </p:cNvCxnSpPr>
          <p:nvPr/>
        </p:nvCxnSpPr>
        <p:spPr>
          <a:xfrm>
            <a:off x="1526062" y="1284966"/>
            <a:ext cx="302738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C83EAD3-0234-47F9-94B1-2C36BC01966E}"/>
              </a:ext>
            </a:extLst>
          </p:cNvPr>
          <p:cNvCxnSpPr>
            <a:cxnSpLocks/>
          </p:cNvCxnSpPr>
          <p:nvPr/>
        </p:nvCxnSpPr>
        <p:spPr>
          <a:xfrm>
            <a:off x="4569518" y="1547120"/>
            <a:ext cx="248179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7482C39A-603B-433E-987C-1EFD977D5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00325"/>
              </p:ext>
            </p:extLst>
          </p:nvPr>
        </p:nvGraphicFramePr>
        <p:xfrm>
          <a:off x="706500" y="2548692"/>
          <a:ext cx="504000" cy="151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376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5987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715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D0A579A2-ED70-498B-9FBD-C8C79586B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150641"/>
              </p:ext>
            </p:extLst>
          </p:nvPr>
        </p:nvGraphicFramePr>
        <p:xfrm>
          <a:off x="1947374" y="3455362"/>
          <a:ext cx="504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86F7F7BD-1DC2-41C4-BEFA-27D63E23F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9313"/>
              </p:ext>
            </p:extLst>
          </p:nvPr>
        </p:nvGraphicFramePr>
        <p:xfrm>
          <a:off x="1947374" y="2548692"/>
          <a:ext cx="504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0B2F7F4C-9AF9-46D9-8EC9-2B1E4FDCDD29}"/>
              </a:ext>
            </a:extLst>
          </p:cNvPr>
          <p:cNvSpPr txBox="1"/>
          <p:nvPr/>
        </p:nvSpPr>
        <p:spPr>
          <a:xfrm>
            <a:off x="750203" y="2205553"/>
            <a:ext cx="4165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E0435A4-B284-4BEE-B7A1-E90DF58F0066}"/>
              </a:ext>
            </a:extLst>
          </p:cNvPr>
          <p:cNvSpPr txBox="1"/>
          <p:nvPr/>
        </p:nvSpPr>
        <p:spPr>
          <a:xfrm>
            <a:off x="1409701" y="2201306"/>
            <a:ext cx="1648738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vsplit</a:t>
            </a:r>
            <a:r>
              <a:rPr lang="en-US" altLang="zh-CN" sz="1400">
                <a:latin typeface="Consolas" panose="020B0609020204030204" pitchFamily="49" charset="0"/>
              </a:rPr>
              <a:t>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>
                <a:latin typeface="Consolas" panose="020B0609020204030204" pitchFamily="49" charset="0"/>
              </a:rPr>
              <a:t>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1D1E788-64A5-4CAD-A854-9FE77C121BA7}"/>
              </a:ext>
            </a:extLst>
          </p:cNvPr>
          <p:cNvSpPr txBox="1"/>
          <p:nvPr/>
        </p:nvSpPr>
        <p:spPr>
          <a:xfrm>
            <a:off x="3168959" y="2201306"/>
            <a:ext cx="1648738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vsplit</a:t>
            </a:r>
            <a:r>
              <a:rPr lang="en-US" altLang="zh-CN" sz="1400">
                <a:latin typeface="Consolas" panose="020B0609020204030204" pitchFamily="49" charset="0"/>
              </a:rPr>
              <a:t>(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>
                <a:latin typeface="Consolas" panose="020B0609020204030204" pitchFamily="49" charset="0"/>
              </a:rPr>
              <a:t>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A53ECFD1-1192-43DB-9F34-7AECE34C0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731573"/>
              </p:ext>
            </p:extLst>
          </p:nvPr>
        </p:nvGraphicFramePr>
        <p:xfrm>
          <a:off x="3692249" y="2537423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CA4B0A97-FFFD-450E-853A-064785BA5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433785"/>
              </p:ext>
            </p:extLst>
          </p:nvPr>
        </p:nvGraphicFramePr>
        <p:xfrm>
          <a:off x="3692249" y="3192093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2D66B757-600F-4207-A10D-919784FCC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218385"/>
              </p:ext>
            </p:extLst>
          </p:nvPr>
        </p:nvGraphicFramePr>
        <p:xfrm>
          <a:off x="3692249" y="3822093"/>
          <a:ext cx="504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1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27241"/>
              </p:ext>
            </p:extLst>
          </p:nvPr>
        </p:nvGraphicFramePr>
        <p:xfrm>
          <a:off x="245495" y="2174853"/>
          <a:ext cx="1008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文本框 55"/>
          <p:cNvSpPr txBox="1"/>
          <p:nvPr/>
        </p:nvSpPr>
        <p:spPr>
          <a:xfrm>
            <a:off x="1871601" y="1817852"/>
            <a:ext cx="397545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b</a:t>
            </a:r>
            <a:r>
              <a:rPr lang="en-US" altLang="zh-CN" sz="1400">
                <a:latin typeface="Consolas" panose="020B0609020204030204" pitchFamily="49" charset="0"/>
              </a:rPr>
              <a:t>[</a:t>
            </a:r>
            <a:r>
              <a:rPr lang="en-US" altLang="zh-CN" sz="1400" b="1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latin typeface="Consolas" panose="020B0609020204030204" pitchFamily="49" charset="0"/>
              </a:rPr>
              <a:t>]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51337" y="3512525"/>
            <a:ext cx="596318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b</a:t>
            </a:r>
            <a:r>
              <a:rPr lang="en-US" altLang="zh-CN" sz="1400">
                <a:latin typeface="Consolas" panose="020B0609020204030204" pitchFamily="49" charset="0"/>
              </a:rPr>
              <a:t>[</a:t>
            </a:r>
            <a:r>
              <a:rPr lang="en-US" altLang="zh-CN" sz="1400" b="1">
                <a:solidFill>
                  <a:srgbClr val="00B050"/>
                </a:solidFill>
                <a:latin typeface="Consolas" panose="020B0609020204030204" pitchFamily="49" charset="0"/>
              </a:rPr>
              <a:t>1:3</a:t>
            </a:r>
            <a:r>
              <a:rPr lang="en-US" altLang="zh-CN" sz="1400" dirty="0">
                <a:latin typeface="Consolas" panose="020B0609020204030204" pitchFamily="49" charset="0"/>
              </a:rPr>
              <a:t>]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313275" y="3512531"/>
            <a:ext cx="795090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b[:, </a:t>
            </a:r>
            <a:r>
              <a:rPr lang="en-US" altLang="zh-CN" sz="1400" b="1">
                <a:solidFill>
                  <a:srgbClr val="00B050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latin typeface="Consolas" panose="020B0609020204030204" pitchFamily="49" charset="0"/>
              </a:rPr>
              <a:t>]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668686" y="3508026"/>
            <a:ext cx="795090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b</a:t>
            </a:r>
            <a:r>
              <a:rPr lang="en-US" altLang="zh-CN" sz="1400">
                <a:latin typeface="Consolas" panose="020B0609020204030204" pitchFamily="49" charset="0"/>
              </a:rPr>
              <a:t>[</a:t>
            </a:r>
            <a:r>
              <a:rPr lang="en-US" altLang="zh-CN" sz="1400" b="1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:2</a:t>
            </a:r>
            <a:r>
              <a:rPr lang="en-US" altLang="zh-CN" sz="1400" dirty="0">
                <a:latin typeface="Consolas" panose="020B0609020204030204" pitchFamily="49" charset="0"/>
              </a:rPr>
              <a:t>]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897155" y="3512531"/>
            <a:ext cx="993862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b</a:t>
            </a:r>
            <a:r>
              <a:rPr lang="en-US" altLang="zh-CN" sz="1400">
                <a:latin typeface="Consolas" panose="020B0609020204030204" pitchFamily="49" charset="0"/>
              </a:rPr>
              <a:t>[</a:t>
            </a:r>
            <a:r>
              <a:rPr lang="en-US" altLang="zh-CN" sz="1400" b="1">
                <a:solidFill>
                  <a:srgbClr val="00B050"/>
                </a:solidFill>
                <a:latin typeface="Consolas" panose="020B0609020204030204" pitchFamily="49" charset="0"/>
              </a:rPr>
              <a:t>1:3</a:t>
            </a:r>
            <a:r>
              <a:rPr lang="en-US" altLang="zh-CN" sz="14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:2</a:t>
            </a:r>
            <a:r>
              <a:rPr lang="en-US" altLang="zh-CN" sz="1400" dirty="0">
                <a:latin typeface="Consolas" panose="020B0609020204030204" pitchFamily="49" charset="0"/>
              </a:rPr>
              <a:t>]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842533" y="1551379"/>
            <a:ext cx="458459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zh-CN" altLang="en-US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第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行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280751" y="3131948"/>
            <a:ext cx="916918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zh-CN" altLang="en-US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第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到</a:t>
            </a:r>
            <a:r>
              <a:rPr lang="zh-CN" altLang="en-US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第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行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4391820" y="3136454"/>
            <a:ext cx="637996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zh-CN" altLang="en-US" sz="1400">
                <a:latin typeface="Consolas" panose="020B0609020204030204" pitchFamily="49" charset="0"/>
                <a:ea typeface="微软雅黑" panose="020B0503020204020204" pitchFamily="34" charset="-122"/>
              </a:rPr>
              <a:t>最后</a:t>
            </a:r>
            <a:r>
              <a:rPr lang="en-US" altLang="zh-CN" sz="1400"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latin typeface="Consolas" panose="020B0609020204030204" pitchFamily="49" charset="0"/>
                <a:ea typeface="微软雅黑" panose="020B0503020204020204" pitchFamily="34" charset="-122"/>
              </a:rPr>
              <a:t>列</a:t>
            </a:r>
            <a:endParaRPr lang="zh-CN" altLang="en-US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613467" y="3136454"/>
            <a:ext cx="916918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zh-CN" altLang="en-US" sz="1400">
                <a:latin typeface="Consolas" panose="020B0609020204030204" pitchFamily="49" charset="0"/>
                <a:ea typeface="微软雅黑" panose="020B0503020204020204" pitchFamily="34" charset="-122"/>
              </a:rPr>
              <a:t>第</a:t>
            </a:r>
            <a:r>
              <a:rPr lang="en-US" altLang="zh-CN" sz="1400"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zh-CN" altLang="en-US" sz="1400" b="1">
                <a:latin typeface="Consolas" panose="020B0609020204030204" pitchFamily="49" charset="0"/>
                <a:ea typeface="微软雅黑" panose="020B0503020204020204" pitchFamily="34" charset="-122"/>
              </a:rPr>
              <a:t>到</a:t>
            </a:r>
            <a:r>
              <a:rPr lang="zh-CN" altLang="en-US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第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列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2874099" y="3003657"/>
            <a:ext cx="1008000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第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到</a:t>
            </a:r>
            <a:r>
              <a:rPr lang="zh-CN" altLang="en-US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第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latin typeface="Consolas" panose="020B0609020204030204" pitchFamily="49" charset="0"/>
                <a:ea typeface="微软雅黑" panose="020B0503020204020204" pitchFamily="34" charset="-122"/>
              </a:rPr>
              <a:t>行 </a:t>
            </a:r>
            <a:endParaRPr lang="en-US" altLang="zh-CN" sz="140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>
                <a:latin typeface="Consolas" panose="020B0609020204030204" pitchFamily="49" charset="0"/>
                <a:ea typeface="微软雅黑" panose="020B0503020204020204" pitchFamily="34" charset="-122"/>
              </a:rPr>
              <a:t>第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zh-CN" altLang="en-US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到</a:t>
            </a:r>
            <a:r>
              <a:rPr lang="zh-CN" altLang="en-US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第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列</a:t>
            </a:r>
          </a:p>
        </p:txBody>
      </p: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255698"/>
              </p:ext>
            </p:extLst>
          </p:nvPr>
        </p:nvGraphicFramePr>
        <p:xfrm>
          <a:off x="4212245" y="2174853"/>
          <a:ext cx="1008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441378"/>
              </p:ext>
            </p:extLst>
          </p:nvPr>
        </p:nvGraphicFramePr>
        <p:xfrm>
          <a:off x="1562225" y="2174853"/>
          <a:ext cx="1008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253839"/>
              </p:ext>
            </p:extLst>
          </p:nvPr>
        </p:nvGraphicFramePr>
        <p:xfrm>
          <a:off x="2890085" y="2174853"/>
          <a:ext cx="1008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574877"/>
              </p:ext>
            </p:extLst>
          </p:nvPr>
        </p:nvGraphicFramePr>
        <p:xfrm>
          <a:off x="245763" y="3868904"/>
          <a:ext cx="1008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021301"/>
              </p:ext>
            </p:extLst>
          </p:nvPr>
        </p:nvGraphicFramePr>
        <p:xfrm>
          <a:off x="1567925" y="3868904"/>
          <a:ext cx="1008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4973"/>
              </p:ext>
            </p:extLst>
          </p:nvPr>
        </p:nvGraphicFramePr>
        <p:xfrm>
          <a:off x="2890085" y="3868904"/>
          <a:ext cx="1008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208850"/>
              </p:ext>
            </p:extLst>
          </p:nvPr>
        </p:nvGraphicFramePr>
        <p:xfrm>
          <a:off x="4212246" y="3868904"/>
          <a:ext cx="1008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3" name="文本框 72"/>
          <p:cNvSpPr txBox="1"/>
          <p:nvPr/>
        </p:nvSpPr>
        <p:spPr>
          <a:xfrm>
            <a:off x="3043395" y="1794324"/>
            <a:ext cx="695704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b</a:t>
            </a:r>
            <a:r>
              <a:rPr lang="en-US" altLang="zh-CN" sz="1400">
                <a:latin typeface="Consolas" panose="020B0609020204030204" pitchFamily="49" charset="0"/>
              </a:rPr>
              <a:t>[</a:t>
            </a:r>
            <a:r>
              <a:rPr lang="en-US" altLang="zh-CN" sz="1400" b="1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latin typeface="Consolas" panose="020B0609020204030204" pitchFamily="49" charset="0"/>
              </a:rPr>
              <a:t>]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362968" y="1794324"/>
            <a:ext cx="695704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b[</a:t>
            </a:r>
            <a:r>
              <a:rPr lang="en-US" altLang="zh-CN" sz="1400" b="1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latin typeface="Consolas" panose="020B0609020204030204" pitchFamily="49" charset="0"/>
              </a:rPr>
              <a:t>]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148874" y="1545814"/>
            <a:ext cx="458459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zh-CN" altLang="en-US" sz="1400">
                <a:latin typeface="Consolas" panose="020B0609020204030204" pitchFamily="49" charset="0"/>
                <a:ea typeface="微软雅黑" panose="020B0503020204020204" pitchFamily="34" charset="-122"/>
              </a:rPr>
              <a:t>第</a:t>
            </a:r>
            <a:r>
              <a:rPr lang="en-US" altLang="zh-CN" sz="1400"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latin typeface="Consolas" panose="020B0609020204030204" pitchFamily="49" charset="0"/>
                <a:ea typeface="微软雅黑" panose="020B0503020204020204" pitchFamily="34" charset="-122"/>
              </a:rPr>
              <a:t>列</a:t>
            </a:r>
            <a:endParaRPr lang="zh-CN" altLang="en-US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206814" y="1545813"/>
            <a:ext cx="10080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400">
                <a:latin typeface="Consolas" panose="020B0609020204030204" pitchFamily="49" charset="0"/>
                <a:ea typeface="微软雅黑" panose="020B0503020204020204" pitchFamily="34" charset="-122"/>
              </a:rPr>
              <a:t>第</a:t>
            </a:r>
            <a:r>
              <a:rPr lang="en-US" altLang="zh-CN" sz="1400"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latin typeface="Consolas" panose="020B0609020204030204" pitchFamily="49" charset="0"/>
                <a:ea typeface="微软雅黑" panose="020B0503020204020204" pitchFamily="34" charset="-122"/>
              </a:rPr>
              <a:t>行第</a:t>
            </a:r>
            <a:r>
              <a:rPr lang="en-US" altLang="zh-CN" sz="1400"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latin typeface="Consolas" panose="020B0609020204030204" pitchFamily="49" charset="0"/>
                <a:ea typeface="微软雅黑" panose="020B0503020204020204" pitchFamily="34" charset="-122"/>
              </a:rPr>
              <a:t>列</a:t>
            </a:r>
            <a:endParaRPr lang="zh-CN" altLang="en-US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45495" y="1817848"/>
            <a:ext cx="10080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791019"/>
              </p:ext>
            </p:extLst>
          </p:nvPr>
        </p:nvGraphicFramePr>
        <p:xfrm>
          <a:off x="245495" y="856206"/>
          <a:ext cx="1008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245495" y="523815"/>
            <a:ext cx="10080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a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617017"/>
              </p:ext>
            </p:extLst>
          </p:nvPr>
        </p:nvGraphicFramePr>
        <p:xfrm>
          <a:off x="1568480" y="856206"/>
          <a:ext cx="1008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1568480" y="523815"/>
            <a:ext cx="10080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a[</a:t>
            </a:r>
            <a:r>
              <a:rPr lang="en-US" altLang="zh-CN" sz="1400" b="1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>
                <a:latin typeface="Consolas" panose="020B0609020204030204" pitchFamily="49" charset="0"/>
              </a:rPr>
              <a:t>]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942011"/>
              </p:ext>
            </p:extLst>
          </p:nvPr>
        </p:nvGraphicFramePr>
        <p:xfrm>
          <a:off x="2874099" y="856206"/>
          <a:ext cx="1008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2874099" y="523815"/>
            <a:ext cx="10080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a[</a:t>
            </a:r>
            <a:r>
              <a:rPr lang="en-US" altLang="zh-CN" sz="1400" b="1">
                <a:solidFill>
                  <a:srgbClr val="00B050"/>
                </a:solidFill>
                <a:latin typeface="Consolas" panose="020B0609020204030204" pitchFamily="49" charset="0"/>
              </a:rPr>
              <a:t>:3</a:t>
            </a:r>
            <a:r>
              <a:rPr lang="en-US" altLang="zh-CN" sz="1400">
                <a:latin typeface="Consolas" panose="020B0609020204030204" pitchFamily="49" charset="0"/>
              </a:rPr>
              <a:t>]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653202"/>
              </p:ext>
            </p:extLst>
          </p:nvPr>
        </p:nvGraphicFramePr>
        <p:xfrm>
          <a:off x="4206814" y="856206"/>
          <a:ext cx="1008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4206814" y="523815"/>
            <a:ext cx="10080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a[</a:t>
            </a:r>
            <a:r>
              <a:rPr lang="en-US" altLang="zh-CN" sz="1400" b="1">
                <a:solidFill>
                  <a:srgbClr val="00B050"/>
                </a:solidFill>
                <a:latin typeface="Consolas" panose="020B0609020204030204" pitchFamily="49" charset="0"/>
              </a:rPr>
              <a:t>-2:</a:t>
            </a:r>
            <a:r>
              <a:rPr lang="en-US" altLang="zh-CN" sz="1400">
                <a:latin typeface="Consolas" panose="020B0609020204030204" pitchFamily="49" charset="0"/>
              </a:rPr>
              <a:t>]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568480" y="257342"/>
            <a:ext cx="10080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400">
                <a:latin typeface="Consolas" panose="020B0609020204030204" pitchFamily="49" charset="0"/>
              </a:rPr>
              <a:t>第</a:t>
            </a:r>
            <a:r>
              <a:rPr lang="en-US" altLang="zh-CN" sz="1400">
                <a:latin typeface="Consolas" panose="020B0609020204030204" pitchFamily="49" charset="0"/>
              </a:rPr>
              <a:t>1</a:t>
            </a:r>
            <a:r>
              <a:rPr lang="zh-CN" altLang="en-US" sz="1400">
                <a:latin typeface="Consolas" panose="020B0609020204030204" pitchFamily="49" charset="0"/>
              </a:rPr>
              <a:t>个元素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874099" y="257342"/>
            <a:ext cx="10080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400">
                <a:latin typeface="Consolas" panose="020B0609020204030204" pitchFamily="49" charset="0"/>
              </a:rPr>
              <a:t>前</a:t>
            </a:r>
            <a:r>
              <a:rPr lang="en-US" altLang="zh-CN" sz="1400">
                <a:latin typeface="Consolas" panose="020B0609020204030204" pitchFamily="49" charset="0"/>
              </a:rPr>
              <a:t>3</a:t>
            </a:r>
            <a:r>
              <a:rPr lang="zh-CN" altLang="en-US" sz="1400">
                <a:latin typeface="Consolas" panose="020B0609020204030204" pitchFamily="49" charset="0"/>
              </a:rPr>
              <a:t>个元素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179718" y="257342"/>
            <a:ext cx="10080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400">
                <a:latin typeface="Consolas" panose="020B0609020204030204" pitchFamily="49" charset="0"/>
              </a:rPr>
              <a:t>后</a:t>
            </a:r>
            <a:r>
              <a:rPr lang="en-US" altLang="zh-CN" sz="1400">
                <a:latin typeface="Consolas" panose="020B0609020204030204" pitchFamily="49" charset="0"/>
              </a:rPr>
              <a:t>2</a:t>
            </a:r>
            <a:r>
              <a:rPr lang="zh-CN" altLang="en-US" sz="1400">
                <a:latin typeface="Consolas" panose="020B0609020204030204" pitchFamily="49" charset="0"/>
              </a:rPr>
              <a:t>个元素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A0436205-9F99-493A-865C-6FF2CAE3D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895904"/>
              </p:ext>
            </p:extLst>
          </p:nvPr>
        </p:nvGraphicFramePr>
        <p:xfrm>
          <a:off x="6063891" y="1748925"/>
          <a:ext cx="1008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D6C6CD64-F465-47B2-8FBC-E466B75E312F}"/>
              </a:ext>
            </a:extLst>
          </p:cNvPr>
          <p:cNvSpPr txBox="1"/>
          <p:nvPr/>
        </p:nvSpPr>
        <p:spPr>
          <a:xfrm>
            <a:off x="6063891" y="1416534"/>
            <a:ext cx="10080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a[[</a:t>
            </a:r>
            <a:r>
              <a:rPr lang="en-US" altLang="zh-CN" sz="1400" b="1">
                <a:solidFill>
                  <a:srgbClr val="00B050"/>
                </a:solidFill>
                <a:latin typeface="Consolas" panose="020B0609020204030204" pitchFamily="49" charset="0"/>
              </a:rPr>
              <a:t>1, 3</a:t>
            </a:r>
            <a:r>
              <a:rPr lang="en-US" altLang="zh-CN" sz="1400">
                <a:latin typeface="Consolas" panose="020B0609020204030204" pitchFamily="49" charset="0"/>
              </a:rPr>
              <a:t>]]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25D0F6F-C58C-40CF-8E3D-CBCD8ABEFDF9}"/>
              </a:ext>
            </a:extLst>
          </p:cNvPr>
          <p:cNvSpPr txBox="1"/>
          <p:nvPr/>
        </p:nvSpPr>
        <p:spPr>
          <a:xfrm>
            <a:off x="7508734" y="1391924"/>
            <a:ext cx="894476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b[[</a:t>
            </a:r>
            <a:r>
              <a:rPr lang="en-US" altLang="zh-CN" sz="1400" b="1">
                <a:solidFill>
                  <a:srgbClr val="00B050"/>
                </a:solidFill>
                <a:latin typeface="Consolas" panose="020B0609020204030204" pitchFamily="49" charset="0"/>
              </a:rPr>
              <a:t>0, 2</a:t>
            </a:r>
            <a:r>
              <a:rPr lang="en-US" altLang="zh-CN" sz="1400">
                <a:latin typeface="Consolas" panose="020B0609020204030204" pitchFamily="49" charset="0"/>
              </a:rPr>
              <a:t>]]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E88C5F2E-94F1-48E0-9511-2378658B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910772"/>
              </p:ext>
            </p:extLst>
          </p:nvPr>
        </p:nvGraphicFramePr>
        <p:xfrm>
          <a:off x="7447823" y="1748925"/>
          <a:ext cx="1008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文本框 41">
            <a:extLst>
              <a:ext uri="{FF2B5EF4-FFF2-40B4-BE49-F238E27FC236}">
                <a16:creationId xmlns:a16="http://schemas.microsoft.com/office/drawing/2014/main" id="{93B909CF-F2AB-4C7F-9FE1-6B7237665A37}"/>
              </a:ext>
            </a:extLst>
          </p:cNvPr>
          <p:cNvSpPr txBox="1"/>
          <p:nvPr/>
        </p:nvSpPr>
        <p:spPr>
          <a:xfrm>
            <a:off x="8683366" y="1391923"/>
            <a:ext cx="1192634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b[:, [</a:t>
            </a:r>
            <a:r>
              <a:rPr lang="en-US" altLang="zh-CN" sz="1400" b="1">
                <a:solidFill>
                  <a:srgbClr val="00B050"/>
                </a:solidFill>
                <a:latin typeface="Consolas" panose="020B0609020204030204" pitchFamily="49" charset="0"/>
              </a:rPr>
              <a:t>1, 3</a:t>
            </a:r>
            <a:r>
              <a:rPr lang="en-US" altLang="zh-CN" sz="1400">
                <a:latin typeface="Consolas" panose="020B0609020204030204" pitchFamily="49" charset="0"/>
              </a:rPr>
              <a:t>]]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580D5B7B-6EF4-4957-8C29-2C7A0898A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398768"/>
              </p:ext>
            </p:extLst>
          </p:nvPr>
        </p:nvGraphicFramePr>
        <p:xfrm>
          <a:off x="8775683" y="1748925"/>
          <a:ext cx="1008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2CED131E-CCDE-46E4-B159-30D7AFD1B48D}"/>
              </a:ext>
            </a:extLst>
          </p:cNvPr>
          <p:cNvSpPr txBox="1"/>
          <p:nvPr/>
        </p:nvSpPr>
        <p:spPr>
          <a:xfrm>
            <a:off x="10096084" y="1391923"/>
            <a:ext cx="1689566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b[[</a:t>
            </a:r>
            <a:r>
              <a:rPr lang="en-US" altLang="zh-CN" sz="1400" b="1">
                <a:solidFill>
                  <a:srgbClr val="00B050"/>
                </a:solidFill>
                <a:latin typeface="Consolas" panose="020B0609020204030204" pitchFamily="49" charset="0"/>
              </a:rPr>
              <a:t>0, 2</a:t>
            </a:r>
            <a:r>
              <a:rPr lang="en-US" altLang="zh-CN" sz="1400">
                <a:latin typeface="Consolas" panose="020B0609020204030204" pitchFamily="49" charset="0"/>
              </a:rPr>
              <a:t>], [</a:t>
            </a:r>
            <a:r>
              <a:rPr lang="en-US" altLang="zh-CN" sz="1400" b="1">
                <a:solidFill>
                  <a:srgbClr val="00B050"/>
                </a:solidFill>
                <a:latin typeface="Consolas" panose="020B0609020204030204" pitchFamily="49" charset="0"/>
              </a:rPr>
              <a:t>1, 3</a:t>
            </a:r>
            <a:r>
              <a:rPr lang="en-US" altLang="zh-CN" sz="1400">
                <a:latin typeface="Consolas" panose="020B0609020204030204" pitchFamily="49" charset="0"/>
              </a:rPr>
              <a:t>]]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84796CC0-FE81-41B3-9F05-98947A390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560865"/>
              </p:ext>
            </p:extLst>
          </p:nvPr>
        </p:nvGraphicFramePr>
        <p:xfrm>
          <a:off x="10436867" y="1748925"/>
          <a:ext cx="1008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BA852F71-0986-4551-80ED-1427E1273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269649"/>
              </p:ext>
            </p:extLst>
          </p:nvPr>
        </p:nvGraphicFramePr>
        <p:xfrm>
          <a:off x="6816116" y="3526877"/>
          <a:ext cx="1008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文本框 47">
            <a:extLst>
              <a:ext uri="{FF2B5EF4-FFF2-40B4-BE49-F238E27FC236}">
                <a16:creationId xmlns:a16="http://schemas.microsoft.com/office/drawing/2014/main" id="{F52C2DAF-943B-4518-86AF-8AA52665F463}"/>
              </a:ext>
            </a:extLst>
          </p:cNvPr>
          <p:cNvSpPr txBox="1"/>
          <p:nvPr/>
        </p:nvSpPr>
        <p:spPr>
          <a:xfrm>
            <a:off x="5642504" y="3175635"/>
            <a:ext cx="335443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a[[</a:t>
            </a:r>
            <a:r>
              <a:rPr lang="en-US" altLang="zh-CN" sz="1400" b="1">
                <a:solidFill>
                  <a:srgbClr val="00B050"/>
                </a:solidFill>
                <a:latin typeface="Consolas" panose="020B0609020204030204" pitchFamily="49" charset="0"/>
              </a:rPr>
              <a:t>True, </a:t>
            </a:r>
            <a:r>
              <a:rPr lang="en-US" altLang="zh-CN" sz="1400" b="1">
                <a:latin typeface="Consolas" panose="020B0609020204030204" pitchFamily="49" charset="0"/>
              </a:rPr>
              <a:t>False</a:t>
            </a:r>
            <a:r>
              <a:rPr lang="en-US" altLang="zh-CN" sz="1400" b="1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latin typeface="Consolas" panose="020B0609020204030204" pitchFamily="49" charset="0"/>
              </a:rPr>
              <a:t>False</a:t>
            </a:r>
            <a:r>
              <a:rPr lang="en-US" altLang="zh-CN" sz="1400" b="1">
                <a:solidFill>
                  <a:srgbClr val="00B050"/>
                </a:solidFill>
                <a:latin typeface="Consolas" panose="020B0609020204030204" pitchFamily="49" charset="0"/>
              </a:rPr>
              <a:t>, True</a:t>
            </a:r>
            <a:r>
              <a:rPr lang="en-US" altLang="zh-CN" sz="1400">
                <a:latin typeface="Consolas" panose="020B0609020204030204" pitchFamily="49" charset="0"/>
              </a:rPr>
              <a:t>]]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9D3270F9-6597-4CB6-92C5-B2FA58926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488840"/>
              </p:ext>
            </p:extLst>
          </p:nvPr>
        </p:nvGraphicFramePr>
        <p:xfrm>
          <a:off x="6816116" y="4388826"/>
          <a:ext cx="1008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A4ED2C1-0F43-4E5D-A331-C408CBDEDE53}"/>
              </a:ext>
            </a:extLst>
          </p:cNvPr>
          <p:cNvSpPr txBox="1"/>
          <p:nvPr/>
        </p:nvSpPr>
        <p:spPr>
          <a:xfrm>
            <a:off x="6815719" y="4073628"/>
            <a:ext cx="10080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a[</a:t>
            </a:r>
            <a:r>
              <a:rPr lang="en-US" altLang="zh-CN" sz="1400" b="1">
                <a:solidFill>
                  <a:srgbClr val="00B050"/>
                </a:solidFill>
                <a:latin typeface="Consolas" panose="020B0609020204030204" pitchFamily="49" charset="0"/>
              </a:rPr>
              <a:t>a&gt;=2</a:t>
            </a:r>
            <a:r>
              <a:rPr lang="en-US" altLang="zh-CN" sz="1400">
                <a:latin typeface="Consolas" panose="020B0609020204030204" pitchFamily="49" charset="0"/>
              </a:rPr>
              <a:t>]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BF2E725-7F97-4AE3-9957-C53BA65492A3}"/>
              </a:ext>
            </a:extLst>
          </p:cNvPr>
          <p:cNvSpPr txBox="1"/>
          <p:nvPr/>
        </p:nvSpPr>
        <p:spPr>
          <a:xfrm>
            <a:off x="8996934" y="3175635"/>
            <a:ext cx="23160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b[[</a:t>
            </a:r>
            <a:r>
              <a:rPr lang="en-US" altLang="zh-CN" sz="1400" b="1">
                <a:solidFill>
                  <a:srgbClr val="00B050"/>
                </a:solidFill>
                <a:latin typeface="Consolas" panose="020B0609020204030204" pitchFamily="49" charset="0"/>
              </a:rPr>
              <a:t>True, </a:t>
            </a:r>
            <a:r>
              <a:rPr lang="en-US" altLang="zh-CN" sz="1400" b="1">
                <a:latin typeface="Consolas" panose="020B0609020204030204" pitchFamily="49" charset="0"/>
              </a:rPr>
              <a:t>False</a:t>
            </a:r>
            <a:r>
              <a:rPr lang="en-US" altLang="zh-CN" sz="1400" b="1">
                <a:solidFill>
                  <a:srgbClr val="00B050"/>
                </a:solidFill>
                <a:latin typeface="Consolas" panose="020B0609020204030204" pitchFamily="49" charset="0"/>
              </a:rPr>
              <a:t>, True</a:t>
            </a:r>
            <a:r>
              <a:rPr lang="en-US" altLang="zh-CN" sz="1400">
                <a:latin typeface="Consolas" panose="020B0609020204030204" pitchFamily="49" charset="0"/>
              </a:rPr>
              <a:t>]]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3D763830-813E-46EE-B9C1-22E90A2C2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92065"/>
              </p:ext>
            </p:extLst>
          </p:nvPr>
        </p:nvGraphicFramePr>
        <p:xfrm>
          <a:off x="9650934" y="3758826"/>
          <a:ext cx="1008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>
            <a:extLst>
              <a:ext uri="{FF2B5EF4-FFF2-40B4-BE49-F238E27FC236}">
                <a16:creationId xmlns:a16="http://schemas.microsoft.com/office/drawing/2014/main" id="{D00E57D5-DC77-4CBB-92E5-5E7B913960E2}"/>
              </a:ext>
            </a:extLst>
          </p:cNvPr>
          <p:cNvSpPr txBox="1"/>
          <p:nvPr/>
        </p:nvSpPr>
        <p:spPr>
          <a:xfrm>
            <a:off x="1287448" y="722558"/>
            <a:ext cx="9528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% 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>
                <a:latin typeface="Consolas" panose="020B0609020204030204" pitchFamily="49" charset="0"/>
              </a:rPr>
              <a:t>  =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56CD8A26-3E5A-465A-93CF-EF56670B8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0038"/>
              </p:ext>
            </p:extLst>
          </p:nvPr>
        </p:nvGraphicFramePr>
        <p:xfrm>
          <a:off x="215427" y="374083"/>
          <a:ext cx="1008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120DBB9B-87A4-4F3E-95DB-3942C2839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995837"/>
              </p:ext>
            </p:extLst>
          </p:nvPr>
        </p:nvGraphicFramePr>
        <p:xfrm>
          <a:off x="2308860" y="374083"/>
          <a:ext cx="1008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" name="表格 82">
            <a:extLst>
              <a:ext uri="{FF2B5EF4-FFF2-40B4-BE49-F238E27FC236}">
                <a16:creationId xmlns:a16="http://schemas.microsoft.com/office/drawing/2014/main" id="{9D275227-AFBF-4F84-8164-C1BDBD317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56345"/>
              </p:ext>
            </p:extLst>
          </p:nvPr>
        </p:nvGraphicFramePr>
        <p:xfrm>
          <a:off x="215427" y="750446"/>
          <a:ext cx="1008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19B1F7C9-C38B-4031-96D3-335775EF4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424375"/>
              </p:ext>
            </p:extLst>
          </p:nvPr>
        </p:nvGraphicFramePr>
        <p:xfrm>
          <a:off x="2308860" y="750446"/>
          <a:ext cx="1008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文本框 88">
            <a:extLst>
              <a:ext uri="{FF2B5EF4-FFF2-40B4-BE49-F238E27FC236}">
                <a16:creationId xmlns:a16="http://schemas.microsoft.com/office/drawing/2014/main" id="{87F30CB8-3617-49D1-A60E-BFC246D2B2F0}"/>
              </a:ext>
            </a:extLst>
          </p:cNvPr>
          <p:cNvSpPr txBox="1"/>
          <p:nvPr/>
        </p:nvSpPr>
        <p:spPr>
          <a:xfrm>
            <a:off x="1287448" y="346194"/>
            <a:ext cx="9528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+ 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400">
                <a:latin typeface="Consolas" panose="020B0609020204030204" pitchFamily="49" charset="0"/>
              </a:rPr>
              <a:t>  =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95" name="表格 94">
            <a:extLst>
              <a:ext uri="{FF2B5EF4-FFF2-40B4-BE49-F238E27FC236}">
                <a16:creationId xmlns:a16="http://schemas.microsoft.com/office/drawing/2014/main" id="{7FB539FD-FAF0-40B6-960B-14DD259CB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332829"/>
              </p:ext>
            </p:extLst>
          </p:nvPr>
        </p:nvGraphicFramePr>
        <p:xfrm>
          <a:off x="3645163" y="581549"/>
          <a:ext cx="1008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2B6218F8-8944-4FDA-BC5F-ABC8B66A7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09567"/>
              </p:ext>
            </p:extLst>
          </p:nvPr>
        </p:nvGraphicFramePr>
        <p:xfrm>
          <a:off x="5093957" y="581549"/>
          <a:ext cx="1008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文本框 96">
            <a:extLst>
              <a:ext uri="{FF2B5EF4-FFF2-40B4-BE49-F238E27FC236}">
                <a16:creationId xmlns:a16="http://schemas.microsoft.com/office/drawing/2014/main" id="{6F72B430-BDA7-494F-9B1B-19C3E278B906}"/>
              </a:ext>
            </a:extLst>
          </p:cNvPr>
          <p:cNvSpPr txBox="1"/>
          <p:nvPr/>
        </p:nvSpPr>
        <p:spPr>
          <a:xfrm>
            <a:off x="4717184" y="525772"/>
            <a:ext cx="31275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-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C1212D5-B687-49E8-86CB-180B26333CDE}"/>
              </a:ext>
            </a:extLst>
          </p:cNvPr>
          <p:cNvSpPr txBox="1"/>
          <p:nvPr/>
        </p:nvSpPr>
        <p:spPr>
          <a:xfrm>
            <a:off x="6165978" y="525772"/>
            <a:ext cx="31275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=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100" name="表格 99">
            <a:extLst>
              <a:ext uri="{FF2B5EF4-FFF2-40B4-BE49-F238E27FC236}">
                <a16:creationId xmlns:a16="http://schemas.microsoft.com/office/drawing/2014/main" id="{60412907-1804-4384-A946-8E001A11A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265133"/>
              </p:ext>
            </p:extLst>
          </p:nvPr>
        </p:nvGraphicFramePr>
        <p:xfrm>
          <a:off x="6542751" y="581549"/>
          <a:ext cx="1008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表格 100">
            <a:extLst>
              <a:ext uri="{FF2B5EF4-FFF2-40B4-BE49-F238E27FC236}">
                <a16:creationId xmlns:a16="http://schemas.microsoft.com/office/drawing/2014/main" id="{12DAA5E7-0BC2-4CE1-ADD7-6FD69C744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439903"/>
              </p:ext>
            </p:extLst>
          </p:nvPr>
        </p:nvGraphicFramePr>
        <p:xfrm>
          <a:off x="215427" y="1635834"/>
          <a:ext cx="75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文本框 102">
            <a:extLst>
              <a:ext uri="{FF2B5EF4-FFF2-40B4-BE49-F238E27FC236}">
                <a16:creationId xmlns:a16="http://schemas.microsoft.com/office/drawing/2014/main" id="{034D1D19-B572-4307-83BC-26AC43892149}"/>
              </a:ext>
            </a:extLst>
          </p:cNvPr>
          <p:cNvSpPr txBox="1"/>
          <p:nvPr/>
        </p:nvSpPr>
        <p:spPr>
          <a:xfrm>
            <a:off x="1043608" y="1730671"/>
            <a:ext cx="9528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* 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>
                <a:latin typeface="Consolas" panose="020B0609020204030204" pitchFamily="49" charset="0"/>
              </a:rPr>
              <a:t>  =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104" name="表格 103">
            <a:extLst>
              <a:ext uri="{FF2B5EF4-FFF2-40B4-BE49-F238E27FC236}">
                <a16:creationId xmlns:a16="http://schemas.microsoft.com/office/drawing/2014/main" id="{69277986-F781-4E03-9D70-10B9394B7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110260"/>
              </p:ext>
            </p:extLst>
          </p:nvPr>
        </p:nvGraphicFramePr>
        <p:xfrm>
          <a:off x="2040891" y="1635834"/>
          <a:ext cx="75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表格 104">
            <a:extLst>
              <a:ext uri="{FF2B5EF4-FFF2-40B4-BE49-F238E27FC236}">
                <a16:creationId xmlns:a16="http://schemas.microsoft.com/office/drawing/2014/main" id="{8D669B15-405A-46C7-8537-12A8C728F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67272"/>
              </p:ext>
            </p:extLst>
          </p:nvPr>
        </p:nvGraphicFramePr>
        <p:xfrm>
          <a:off x="3866355" y="1635834"/>
          <a:ext cx="75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7" name="文本框 106">
            <a:extLst>
              <a:ext uri="{FF2B5EF4-FFF2-40B4-BE49-F238E27FC236}">
                <a16:creationId xmlns:a16="http://schemas.microsoft.com/office/drawing/2014/main" id="{74233547-8DC1-4714-A9AF-94573FB47464}"/>
              </a:ext>
            </a:extLst>
          </p:cNvPr>
          <p:cNvSpPr txBox="1"/>
          <p:nvPr/>
        </p:nvSpPr>
        <p:spPr>
          <a:xfrm>
            <a:off x="4694536" y="1730671"/>
            <a:ext cx="36387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*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108" name="表格 107">
            <a:extLst>
              <a:ext uri="{FF2B5EF4-FFF2-40B4-BE49-F238E27FC236}">
                <a16:creationId xmlns:a16="http://schemas.microsoft.com/office/drawing/2014/main" id="{05E91C43-BE35-4152-A923-3B5FAE648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685340"/>
              </p:ext>
            </p:extLst>
          </p:nvPr>
        </p:nvGraphicFramePr>
        <p:xfrm>
          <a:off x="5136113" y="1635834"/>
          <a:ext cx="75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文本框 109">
            <a:extLst>
              <a:ext uri="{FF2B5EF4-FFF2-40B4-BE49-F238E27FC236}">
                <a16:creationId xmlns:a16="http://schemas.microsoft.com/office/drawing/2014/main" id="{A6C9A999-B935-447F-865E-42EAFEF38BCB}"/>
              </a:ext>
            </a:extLst>
          </p:cNvPr>
          <p:cNvSpPr txBox="1"/>
          <p:nvPr/>
        </p:nvSpPr>
        <p:spPr>
          <a:xfrm>
            <a:off x="5969815" y="1730671"/>
            <a:ext cx="36387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=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111" name="表格 110">
            <a:extLst>
              <a:ext uri="{FF2B5EF4-FFF2-40B4-BE49-F238E27FC236}">
                <a16:creationId xmlns:a16="http://schemas.microsoft.com/office/drawing/2014/main" id="{6A2B82EA-FFC0-4D2F-873F-78569802A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002530"/>
              </p:ext>
            </p:extLst>
          </p:nvPr>
        </p:nvGraphicFramePr>
        <p:xfrm>
          <a:off x="6405871" y="1635834"/>
          <a:ext cx="75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表格 113">
            <a:extLst>
              <a:ext uri="{FF2B5EF4-FFF2-40B4-BE49-F238E27FC236}">
                <a16:creationId xmlns:a16="http://schemas.microsoft.com/office/drawing/2014/main" id="{8E0E9BDC-F8B3-4F09-AFF1-6080B76A9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454007"/>
              </p:ext>
            </p:extLst>
          </p:nvPr>
        </p:nvGraphicFramePr>
        <p:xfrm>
          <a:off x="215427" y="2745566"/>
          <a:ext cx="75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6" name="文本框 115">
            <a:extLst>
              <a:ext uri="{FF2B5EF4-FFF2-40B4-BE49-F238E27FC236}">
                <a16:creationId xmlns:a16="http://schemas.microsoft.com/office/drawing/2014/main" id="{58C4229A-CE12-47CC-9818-27BEF14D83FD}"/>
              </a:ext>
            </a:extLst>
          </p:cNvPr>
          <p:cNvSpPr txBox="1"/>
          <p:nvPr/>
        </p:nvSpPr>
        <p:spPr>
          <a:xfrm>
            <a:off x="1043608" y="2840403"/>
            <a:ext cx="36387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/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75DF3EB9-3DAE-4416-9A18-3A73A6F64C85}"/>
              </a:ext>
            </a:extLst>
          </p:cNvPr>
          <p:cNvSpPr txBox="1"/>
          <p:nvPr/>
        </p:nvSpPr>
        <p:spPr>
          <a:xfrm>
            <a:off x="2318887" y="2840403"/>
            <a:ext cx="36387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=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119" name="表格 118">
            <a:extLst>
              <a:ext uri="{FF2B5EF4-FFF2-40B4-BE49-F238E27FC236}">
                <a16:creationId xmlns:a16="http://schemas.microsoft.com/office/drawing/2014/main" id="{FD6B5937-A732-46A8-80C2-4F016638B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154341"/>
              </p:ext>
            </p:extLst>
          </p:nvPr>
        </p:nvGraphicFramePr>
        <p:xfrm>
          <a:off x="2754943" y="2745566"/>
          <a:ext cx="75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1" name="表格 120">
            <a:extLst>
              <a:ext uri="{FF2B5EF4-FFF2-40B4-BE49-F238E27FC236}">
                <a16:creationId xmlns:a16="http://schemas.microsoft.com/office/drawing/2014/main" id="{880F69FE-F1CA-4A44-9EF2-6A6596E6F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605822"/>
              </p:ext>
            </p:extLst>
          </p:nvPr>
        </p:nvGraphicFramePr>
        <p:xfrm>
          <a:off x="1480565" y="2896180"/>
          <a:ext cx="756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表格 121">
            <a:extLst>
              <a:ext uri="{FF2B5EF4-FFF2-40B4-BE49-F238E27FC236}">
                <a16:creationId xmlns:a16="http://schemas.microsoft.com/office/drawing/2014/main" id="{4C7A35E3-E3E3-461E-B54E-FFE242480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076870"/>
              </p:ext>
            </p:extLst>
          </p:nvPr>
        </p:nvGraphicFramePr>
        <p:xfrm>
          <a:off x="3866355" y="2745566"/>
          <a:ext cx="75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" name="文本框 122">
            <a:extLst>
              <a:ext uri="{FF2B5EF4-FFF2-40B4-BE49-F238E27FC236}">
                <a16:creationId xmlns:a16="http://schemas.microsoft.com/office/drawing/2014/main" id="{6CC47FE7-0E0F-421D-9421-471F4D6F3046}"/>
              </a:ext>
            </a:extLst>
          </p:cNvPr>
          <p:cNvSpPr txBox="1"/>
          <p:nvPr/>
        </p:nvSpPr>
        <p:spPr>
          <a:xfrm>
            <a:off x="4823296" y="2840403"/>
            <a:ext cx="36387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/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71BDE51-BF51-4CE1-9FF0-9D4663E962D8}"/>
              </a:ext>
            </a:extLst>
          </p:cNvPr>
          <p:cNvSpPr txBox="1"/>
          <p:nvPr/>
        </p:nvSpPr>
        <p:spPr>
          <a:xfrm>
            <a:off x="5969815" y="2840403"/>
            <a:ext cx="36387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=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125" name="表格 124">
            <a:extLst>
              <a:ext uri="{FF2B5EF4-FFF2-40B4-BE49-F238E27FC236}">
                <a16:creationId xmlns:a16="http://schemas.microsoft.com/office/drawing/2014/main" id="{2F3C6C65-F4C6-42E9-A1D5-B1530FCB0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58107"/>
              </p:ext>
            </p:extLst>
          </p:nvPr>
        </p:nvGraphicFramePr>
        <p:xfrm>
          <a:off x="6405871" y="2745566"/>
          <a:ext cx="75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8" name="表格 127">
            <a:extLst>
              <a:ext uri="{FF2B5EF4-FFF2-40B4-BE49-F238E27FC236}">
                <a16:creationId xmlns:a16="http://schemas.microsoft.com/office/drawing/2014/main" id="{BFDB51E4-509D-4095-9A50-32276F5AD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203218"/>
              </p:ext>
            </p:extLst>
          </p:nvPr>
        </p:nvGraphicFramePr>
        <p:xfrm>
          <a:off x="5388113" y="2745566"/>
          <a:ext cx="252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9" name="文本框 128">
            <a:extLst>
              <a:ext uri="{FF2B5EF4-FFF2-40B4-BE49-F238E27FC236}">
                <a16:creationId xmlns:a16="http://schemas.microsoft.com/office/drawing/2014/main" id="{93594887-4A79-49BB-A82A-87224D4B85E3}"/>
              </a:ext>
            </a:extLst>
          </p:cNvPr>
          <p:cNvSpPr txBox="1"/>
          <p:nvPr/>
        </p:nvSpPr>
        <p:spPr>
          <a:xfrm>
            <a:off x="852188" y="1328057"/>
            <a:ext cx="1256755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zh-CN" altLang="en-US" sz="1400">
                <a:latin typeface="Consolas" panose="020B0609020204030204" pitchFamily="49" charset="0"/>
                <a:ea typeface="微软雅黑" panose="020B0503020204020204" pitchFamily="34" charset="-122"/>
              </a:rPr>
              <a:t>二维数组乘标量</a:t>
            </a:r>
            <a:endParaRPr lang="zh-CN" altLang="en-US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D22A8A78-2FE8-461C-B492-AC3F4C1E089C}"/>
              </a:ext>
            </a:extLst>
          </p:cNvPr>
          <p:cNvSpPr txBox="1"/>
          <p:nvPr/>
        </p:nvSpPr>
        <p:spPr>
          <a:xfrm>
            <a:off x="4685341" y="1328057"/>
            <a:ext cx="161582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zh-CN" altLang="en-US" sz="1400">
                <a:latin typeface="Consolas" panose="020B0609020204030204" pitchFamily="49" charset="0"/>
                <a:ea typeface="微软雅黑" panose="020B0503020204020204" pitchFamily="34" charset="-122"/>
              </a:rPr>
              <a:t>二维数组乘二维数组</a:t>
            </a:r>
            <a:endParaRPr lang="zh-CN" altLang="en-US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DBFE2B72-58EB-4C09-9986-BB8C98B88AEB}"/>
              </a:ext>
            </a:extLst>
          </p:cNvPr>
          <p:cNvSpPr txBox="1"/>
          <p:nvPr/>
        </p:nvSpPr>
        <p:spPr>
          <a:xfrm>
            <a:off x="852188" y="2414811"/>
            <a:ext cx="1256754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zh-CN" altLang="en-US" sz="1400">
                <a:latin typeface="Consolas" panose="020B0609020204030204" pitchFamily="49" charset="0"/>
                <a:ea typeface="微软雅黑" panose="020B0503020204020204" pitchFamily="34" charset="-122"/>
              </a:rPr>
              <a:t>二维数组除一行</a:t>
            </a:r>
            <a:endParaRPr lang="zh-CN" altLang="en-US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9F970C55-3B99-4883-BF4A-CFEFE95F4B6E}"/>
              </a:ext>
            </a:extLst>
          </p:cNvPr>
          <p:cNvSpPr txBox="1"/>
          <p:nvPr/>
        </p:nvSpPr>
        <p:spPr>
          <a:xfrm>
            <a:off x="4876473" y="2414811"/>
            <a:ext cx="1256755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zh-CN" altLang="en-US" sz="1400">
                <a:latin typeface="Consolas" panose="020B0609020204030204" pitchFamily="49" charset="0"/>
                <a:ea typeface="微软雅黑" panose="020B0503020204020204" pitchFamily="34" charset="-122"/>
              </a:rPr>
              <a:t>二维数组除一列</a:t>
            </a:r>
            <a:endParaRPr lang="zh-CN" altLang="en-US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A1646BF1-D6F3-4B2C-A645-5900ACBD355E}"/>
              </a:ext>
            </a:extLst>
          </p:cNvPr>
          <p:cNvSpPr txBox="1"/>
          <p:nvPr/>
        </p:nvSpPr>
        <p:spPr>
          <a:xfrm>
            <a:off x="792286" y="75000"/>
            <a:ext cx="161582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zh-CN" altLang="en-US" sz="1400">
                <a:latin typeface="Consolas" panose="020B0609020204030204" pitchFamily="49" charset="0"/>
                <a:ea typeface="微软雅黑" panose="020B0503020204020204" pitchFamily="34" charset="-122"/>
              </a:rPr>
              <a:t>一维数组与标量运算</a:t>
            </a:r>
            <a:endParaRPr lang="zh-CN" altLang="en-US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477210A-0B19-4D57-A8AC-EDA7E1AE963D}"/>
              </a:ext>
            </a:extLst>
          </p:cNvPr>
          <p:cNvSpPr txBox="1"/>
          <p:nvPr/>
        </p:nvSpPr>
        <p:spPr>
          <a:xfrm>
            <a:off x="4790044" y="220194"/>
            <a:ext cx="161582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zh-CN" altLang="en-US" sz="1400">
                <a:latin typeface="Consolas" panose="020B0609020204030204" pitchFamily="49" charset="0"/>
                <a:ea typeface="微软雅黑" panose="020B0503020204020204" pitchFamily="34" charset="-122"/>
              </a:rPr>
              <a:t>一维数组减一维数组</a:t>
            </a:r>
            <a:endParaRPr lang="zh-CN" altLang="en-US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A376AE61-000C-437F-A771-38F642519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0038"/>
              </p:ext>
            </p:extLst>
          </p:nvPr>
        </p:nvGraphicFramePr>
        <p:xfrm>
          <a:off x="215427" y="4339708"/>
          <a:ext cx="1008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EADAD3BC-4FD6-4050-9AF7-DBD8F778F4D0}"/>
              </a:ext>
            </a:extLst>
          </p:cNvPr>
          <p:cNvSpPr txBox="1"/>
          <p:nvPr/>
        </p:nvSpPr>
        <p:spPr>
          <a:xfrm>
            <a:off x="1287448" y="4311819"/>
            <a:ext cx="9528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 == 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>
                <a:latin typeface="Consolas" panose="020B0609020204030204" pitchFamily="49" charset="0"/>
              </a:rPr>
              <a:t>  =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C9904F3-70EC-4009-BA0C-55D1E800527C}"/>
              </a:ext>
            </a:extLst>
          </p:cNvPr>
          <p:cNvSpPr txBox="1"/>
          <p:nvPr/>
        </p:nvSpPr>
        <p:spPr>
          <a:xfrm>
            <a:off x="214403" y="3981524"/>
            <a:ext cx="161582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zh-CN" altLang="en-US" sz="1400" b="1">
                <a:latin typeface="Consolas" panose="020B0609020204030204" pitchFamily="49" charset="0"/>
                <a:ea typeface="微软雅黑" panose="020B0503020204020204" pitchFamily="34" charset="-122"/>
              </a:rPr>
              <a:t>一维数组与标量比较</a:t>
            </a:r>
            <a:endParaRPr lang="zh-CN" altLang="en-US" sz="14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40F301EC-4367-41D8-BD43-BB1BA25A3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939525"/>
              </p:ext>
            </p:extLst>
          </p:nvPr>
        </p:nvGraphicFramePr>
        <p:xfrm>
          <a:off x="1588763" y="6290010"/>
          <a:ext cx="1008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25798358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05CCAF6D-BD0C-43BF-98C3-A9B779507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546081"/>
              </p:ext>
            </p:extLst>
          </p:nvPr>
        </p:nvGraphicFramePr>
        <p:xfrm>
          <a:off x="3017048" y="6299711"/>
          <a:ext cx="2012888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3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898946"/>
                  </a:ext>
                </a:extLst>
              </a:tr>
            </a:tbl>
          </a:graphicData>
        </a:graphic>
      </p:graphicFrame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03C35044-5ACA-46B7-86F4-6258ED4F5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95758"/>
              </p:ext>
            </p:extLst>
          </p:nvPr>
        </p:nvGraphicFramePr>
        <p:xfrm>
          <a:off x="215427" y="6290010"/>
          <a:ext cx="1008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25798358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文本框 52">
            <a:extLst>
              <a:ext uri="{FF2B5EF4-FFF2-40B4-BE49-F238E27FC236}">
                <a16:creationId xmlns:a16="http://schemas.microsoft.com/office/drawing/2014/main" id="{94C0A9EF-DE71-468E-8798-4CB81B8B17BD}"/>
              </a:ext>
            </a:extLst>
          </p:cNvPr>
          <p:cNvSpPr txBox="1"/>
          <p:nvPr/>
        </p:nvSpPr>
        <p:spPr>
          <a:xfrm>
            <a:off x="1218129" y="6384847"/>
            <a:ext cx="36387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&lt;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AB3AC16-3AAC-4A0D-AFE3-BDB964646C10}"/>
              </a:ext>
            </a:extLst>
          </p:cNvPr>
          <p:cNvSpPr txBox="1"/>
          <p:nvPr/>
        </p:nvSpPr>
        <p:spPr>
          <a:xfrm>
            <a:off x="2636000" y="6384847"/>
            <a:ext cx="36387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=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F56CC4D-B6C4-44B9-B017-1F49383744D3}"/>
              </a:ext>
            </a:extLst>
          </p:cNvPr>
          <p:cNvSpPr txBox="1"/>
          <p:nvPr/>
        </p:nvSpPr>
        <p:spPr>
          <a:xfrm>
            <a:off x="214403" y="5941527"/>
            <a:ext cx="1974901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zh-CN" altLang="en-US" sz="1400" b="1">
                <a:latin typeface="Consolas" panose="020B0609020204030204" pitchFamily="49" charset="0"/>
                <a:ea typeface="微软雅黑" panose="020B0503020204020204" pitchFamily="34" charset="-122"/>
              </a:rPr>
              <a:t>二维数组与二维数组比较</a:t>
            </a:r>
            <a:endParaRPr lang="zh-CN" altLang="en-US" sz="14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8BA7A583-D6E5-4C29-84E1-F3A4C0953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846855"/>
              </p:ext>
            </p:extLst>
          </p:nvPr>
        </p:nvGraphicFramePr>
        <p:xfrm>
          <a:off x="2400748" y="4339707"/>
          <a:ext cx="2012888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3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898946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AF4C4823-253F-48D2-83C2-A61DE1844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35186"/>
              </p:ext>
            </p:extLst>
          </p:nvPr>
        </p:nvGraphicFramePr>
        <p:xfrm>
          <a:off x="1587739" y="5284557"/>
          <a:ext cx="252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FCBDA488-D3F4-4240-B022-8AF28FC09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772888"/>
              </p:ext>
            </p:extLst>
          </p:nvPr>
        </p:nvGraphicFramePr>
        <p:xfrm>
          <a:off x="2236565" y="5294258"/>
          <a:ext cx="2014491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3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898946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DDFE1158-4F7F-42E0-95F2-C0674B09F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261352"/>
              </p:ext>
            </p:extLst>
          </p:nvPr>
        </p:nvGraphicFramePr>
        <p:xfrm>
          <a:off x="214403" y="5284557"/>
          <a:ext cx="1008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25798358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文本框 60">
            <a:extLst>
              <a:ext uri="{FF2B5EF4-FFF2-40B4-BE49-F238E27FC236}">
                <a16:creationId xmlns:a16="http://schemas.microsoft.com/office/drawing/2014/main" id="{E7E62D56-84CB-44B9-A59B-281AAB499F8B}"/>
              </a:ext>
            </a:extLst>
          </p:cNvPr>
          <p:cNvSpPr txBox="1"/>
          <p:nvPr/>
        </p:nvSpPr>
        <p:spPr>
          <a:xfrm>
            <a:off x="1217105" y="5379394"/>
            <a:ext cx="36387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&gt;=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F03D42F-D0F5-438F-BBAF-F0186260A896}"/>
              </a:ext>
            </a:extLst>
          </p:cNvPr>
          <p:cNvSpPr txBox="1"/>
          <p:nvPr/>
        </p:nvSpPr>
        <p:spPr>
          <a:xfrm>
            <a:off x="1855517" y="5379394"/>
            <a:ext cx="36387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=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ABCEF1E-0C10-4E8B-8A9C-0BD7C546D3B0}"/>
              </a:ext>
            </a:extLst>
          </p:cNvPr>
          <p:cNvSpPr txBox="1"/>
          <p:nvPr/>
        </p:nvSpPr>
        <p:spPr>
          <a:xfrm>
            <a:off x="214403" y="4835981"/>
            <a:ext cx="161582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zh-CN" altLang="en-US" sz="1400" b="1">
                <a:latin typeface="Consolas" panose="020B0609020204030204" pitchFamily="49" charset="0"/>
                <a:ea typeface="微软雅黑" panose="020B0503020204020204" pitchFamily="34" charset="-122"/>
              </a:rPr>
              <a:t>二维数组与一列比较</a:t>
            </a:r>
            <a:endParaRPr lang="zh-CN" altLang="en-US" sz="14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AD035672-A4FF-4351-8573-A45CA1E91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273750"/>
              </p:ext>
            </p:extLst>
          </p:nvPr>
        </p:nvGraphicFramePr>
        <p:xfrm>
          <a:off x="5313966" y="4366640"/>
          <a:ext cx="756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E3621259-6EF3-439D-87A2-56D5BFAF3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418109"/>
              </p:ext>
            </p:extLst>
          </p:nvPr>
        </p:nvGraphicFramePr>
        <p:xfrm>
          <a:off x="6718296" y="4366640"/>
          <a:ext cx="504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" name="文本框 65">
            <a:extLst>
              <a:ext uri="{FF2B5EF4-FFF2-40B4-BE49-F238E27FC236}">
                <a16:creationId xmlns:a16="http://schemas.microsoft.com/office/drawing/2014/main" id="{475259C3-A4F0-4C3B-BD4D-0340B1649FE5}"/>
              </a:ext>
            </a:extLst>
          </p:cNvPr>
          <p:cNvSpPr txBox="1"/>
          <p:nvPr/>
        </p:nvSpPr>
        <p:spPr>
          <a:xfrm>
            <a:off x="6214793" y="4336154"/>
            <a:ext cx="36387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@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CFE4F2F-C6CC-47C7-BB8F-14AD7BC75139}"/>
              </a:ext>
            </a:extLst>
          </p:cNvPr>
          <p:cNvSpPr txBox="1"/>
          <p:nvPr/>
        </p:nvSpPr>
        <p:spPr>
          <a:xfrm>
            <a:off x="7305384" y="4366640"/>
            <a:ext cx="36387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=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5A0A6592-C2F4-4636-90F9-F295F354D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864496"/>
              </p:ext>
            </p:extLst>
          </p:nvPr>
        </p:nvGraphicFramePr>
        <p:xfrm>
          <a:off x="7762016" y="4366640"/>
          <a:ext cx="504000" cy="243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4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文本框 68">
            <a:extLst>
              <a:ext uri="{FF2B5EF4-FFF2-40B4-BE49-F238E27FC236}">
                <a16:creationId xmlns:a16="http://schemas.microsoft.com/office/drawing/2014/main" id="{B00EB70A-2D8E-41A8-9B43-BF631DE11008}"/>
              </a:ext>
            </a:extLst>
          </p:cNvPr>
          <p:cNvSpPr txBox="1"/>
          <p:nvPr/>
        </p:nvSpPr>
        <p:spPr>
          <a:xfrm>
            <a:off x="5235270" y="5291439"/>
            <a:ext cx="3470051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 [(</a:t>
            </a:r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>
                <a:latin typeface="Consolas" panose="020B0609020204030204" pitchFamily="49" charset="0"/>
              </a:rPr>
              <a:t>x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>
                <a:latin typeface="Consolas" panose="020B0609020204030204" pitchFamily="49" charset="0"/>
              </a:rPr>
              <a:t>+</a:t>
            </a:r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>
                <a:latin typeface="Consolas" panose="020B0609020204030204" pitchFamily="49" charset="0"/>
              </a:rPr>
              <a:t>x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>
                <a:latin typeface="Consolas" panose="020B0609020204030204" pitchFamily="49" charset="0"/>
              </a:rPr>
              <a:t>+</a:t>
            </a:r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>
                <a:latin typeface="Consolas" panose="020B0609020204030204" pitchFamily="49" charset="0"/>
              </a:rPr>
              <a:t>x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400">
                <a:latin typeface="Consolas" panose="020B0609020204030204" pitchFamily="49" charset="0"/>
              </a:rPr>
              <a:t>), (</a:t>
            </a:r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>
                <a:latin typeface="Consolas" panose="020B0609020204030204" pitchFamily="49" charset="0"/>
              </a:rPr>
              <a:t>x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>
                <a:latin typeface="Consolas" panose="020B0609020204030204" pitchFamily="49" charset="0"/>
              </a:rPr>
              <a:t>+</a:t>
            </a:r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>
                <a:latin typeface="Consolas" panose="020B0609020204030204" pitchFamily="49" charset="0"/>
              </a:rPr>
              <a:t>x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>
                <a:latin typeface="Consolas" panose="020B0609020204030204" pitchFamily="49" charset="0"/>
              </a:rPr>
              <a:t>+</a:t>
            </a:r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>
                <a:latin typeface="Consolas" panose="020B0609020204030204" pitchFamily="49" charset="0"/>
              </a:rPr>
              <a:t>x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400">
                <a:latin typeface="Consolas" panose="020B0609020204030204" pitchFamily="49" charset="0"/>
              </a:rPr>
              <a:t>)]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=[</a:t>
            </a:r>
            <a:r>
              <a:rPr lang="en-US" altLang="zh-CN" sz="1400" b="1">
                <a:solidFill>
                  <a:srgbClr val="F4B183"/>
                </a:solidFill>
                <a:latin typeface="Consolas" panose="020B0609020204030204" pitchFamily="49" charset="0"/>
              </a:rPr>
              <a:t>22</a:t>
            </a:r>
            <a:r>
              <a:rPr lang="en-US" altLang="zh-CN" sz="1400">
                <a:latin typeface="Consolas" panose="020B0609020204030204" pitchFamily="49" charset="0"/>
              </a:rPr>
              <a:t>, </a:t>
            </a:r>
            <a:r>
              <a:rPr lang="en-US" altLang="zh-CN" sz="1400" b="1">
                <a:solidFill>
                  <a:srgbClr val="F4B183"/>
                </a:solidFill>
                <a:latin typeface="Consolas" panose="020B0609020204030204" pitchFamily="49" charset="0"/>
              </a:rPr>
              <a:t>28</a:t>
            </a:r>
            <a:r>
              <a:rPr lang="en-US" altLang="zh-CN" sz="1400">
                <a:latin typeface="Consolas" panose="020B0609020204030204" pitchFamily="49" charset="0"/>
              </a:rPr>
              <a:t>]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96336E1-B93D-44B8-AC6B-2FAC460D0E69}"/>
              </a:ext>
            </a:extLst>
          </p:cNvPr>
          <p:cNvSpPr txBox="1"/>
          <p:nvPr/>
        </p:nvSpPr>
        <p:spPr>
          <a:xfrm>
            <a:off x="7144504" y="3531318"/>
            <a:ext cx="1648738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a</a:t>
            </a:r>
            <a:r>
              <a:rPr lang="en-US" altLang="zh-CN" sz="1400" b="1"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A922FF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400" b="1">
                <a:latin typeface="Consolas" panose="020B0609020204030204" pitchFamily="49" charset="0"/>
              </a:rPr>
              <a:t> </a:t>
            </a:r>
            <a:r>
              <a:rPr lang="en-US" altLang="zh-CN" sz="1400">
                <a:latin typeface="Consolas" panose="020B0609020204030204" pitchFamily="49" charset="0"/>
              </a:rPr>
              <a:t>b</a:t>
            </a:r>
          </a:p>
          <a:p>
            <a:pPr algn="ctr"/>
            <a:r>
              <a:rPr lang="en-US" altLang="zh-CN" sz="1400">
                <a:latin typeface="Consolas" panose="020B0609020204030204" pitchFamily="49" charset="0"/>
              </a:rPr>
              <a:t>a.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dot</a:t>
            </a:r>
            <a:r>
              <a:rPr lang="en-US" altLang="zh-CN" sz="1400">
                <a:latin typeface="Consolas" panose="020B0609020204030204" pitchFamily="49" charset="0"/>
              </a:rPr>
              <a:t>(b)</a:t>
            </a:r>
          </a:p>
          <a:p>
            <a:pPr algn="ctr"/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dot</a:t>
            </a:r>
            <a:r>
              <a:rPr lang="en-US" altLang="zh-CN" sz="1400">
                <a:latin typeface="Consolas" panose="020B0609020204030204" pitchFamily="49" charset="0"/>
              </a:rPr>
              <a:t>(a, b)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E406D68-C56A-4A42-9E13-CEA18C441B26}"/>
              </a:ext>
            </a:extLst>
          </p:cNvPr>
          <p:cNvSpPr txBox="1"/>
          <p:nvPr/>
        </p:nvSpPr>
        <p:spPr>
          <a:xfrm>
            <a:off x="5639354" y="4075609"/>
            <a:ext cx="99386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a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C67F8AE-552A-495E-8888-8446C3153A1E}"/>
              </a:ext>
            </a:extLst>
          </p:cNvPr>
          <p:cNvSpPr txBox="1"/>
          <p:nvPr/>
        </p:nvSpPr>
        <p:spPr>
          <a:xfrm>
            <a:off x="6914765" y="4075609"/>
            <a:ext cx="99386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658BEBB-41B9-4FD5-B31A-6C09F3627C9B}"/>
              </a:ext>
            </a:extLst>
          </p:cNvPr>
          <p:cNvSpPr txBox="1"/>
          <p:nvPr/>
        </p:nvSpPr>
        <p:spPr>
          <a:xfrm>
            <a:off x="5280281" y="3623729"/>
            <a:ext cx="718145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zh-CN" altLang="en-US" sz="1400" b="1">
                <a:latin typeface="Consolas" panose="020B0609020204030204" pitchFamily="49" charset="0"/>
                <a:ea typeface="微软雅黑" panose="020B0503020204020204" pitchFamily="34" charset="-122"/>
              </a:rPr>
              <a:t>矩阵运算</a:t>
            </a:r>
            <a:endParaRPr lang="zh-CN" altLang="en-US" sz="14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57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8AA4DA8-D273-42FF-BA5F-B7A456A88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719458"/>
              </p:ext>
            </p:extLst>
          </p:nvPr>
        </p:nvGraphicFramePr>
        <p:xfrm>
          <a:off x="215427" y="1317058"/>
          <a:ext cx="1008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597D7FC-87C6-4F3D-8E29-7ACA9C44E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217405"/>
              </p:ext>
            </p:extLst>
          </p:nvPr>
        </p:nvGraphicFramePr>
        <p:xfrm>
          <a:off x="3324779" y="1065058"/>
          <a:ext cx="75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9E01C37-5A6D-491C-B4F3-37A01310697C}"/>
              </a:ext>
            </a:extLst>
          </p:cNvPr>
          <p:cNvSpPr txBox="1"/>
          <p:nvPr/>
        </p:nvSpPr>
        <p:spPr>
          <a:xfrm>
            <a:off x="448106" y="1009281"/>
            <a:ext cx="52332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a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FA9E25-88FB-46AA-86EA-5348CBA05F27}"/>
              </a:ext>
            </a:extLst>
          </p:cNvPr>
          <p:cNvSpPr txBox="1"/>
          <p:nvPr/>
        </p:nvSpPr>
        <p:spPr>
          <a:xfrm>
            <a:off x="3441119" y="778939"/>
            <a:ext cx="52332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E2FD8A-DA1B-43ED-817C-D418965AAE5C}"/>
              </a:ext>
            </a:extLst>
          </p:cNvPr>
          <p:cNvSpPr txBox="1"/>
          <p:nvPr/>
        </p:nvSpPr>
        <p:spPr>
          <a:xfrm>
            <a:off x="1524431" y="1009281"/>
            <a:ext cx="124734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square</a:t>
            </a:r>
            <a:r>
              <a:rPr lang="en-US" altLang="zh-CN" sz="1400">
                <a:latin typeface="Consolas" panose="020B0609020204030204" pitchFamily="49" charset="0"/>
              </a:rPr>
              <a:t>(a)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034372C-B3BE-4143-A941-F37D8A615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507721"/>
              </p:ext>
            </p:extLst>
          </p:nvPr>
        </p:nvGraphicFramePr>
        <p:xfrm>
          <a:off x="1644103" y="1317058"/>
          <a:ext cx="1008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662B1FC9-BA66-4EC2-8D24-B5E80EB29EF7}"/>
              </a:ext>
            </a:extLst>
          </p:cNvPr>
          <p:cNvSpPr txBox="1"/>
          <p:nvPr/>
        </p:nvSpPr>
        <p:spPr>
          <a:xfrm>
            <a:off x="4239795" y="757281"/>
            <a:ext cx="124734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np.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sqrt</a:t>
            </a:r>
            <a:r>
              <a:rPr lang="en-US" altLang="zh-CN" sz="1400">
                <a:latin typeface="Consolas" panose="020B0609020204030204" pitchFamily="49" charset="0"/>
              </a:rPr>
              <a:t>(b)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9253CE9-6A80-48AE-B7BE-D13E6488D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197788"/>
              </p:ext>
            </p:extLst>
          </p:nvPr>
        </p:nvGraphicFramePr>
        <p:xfrm>
          <a:off x="4485467" y="1065058"/>
          <a:ext cx="75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9D0CF05-A16D-4E0C-A33A-4070C2972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22892"/>
              </p:ext>
            </p:extLst>
          </p:nvPr>
        </p:nvGraphicFramePr>
        <p:xfrm>
          <a:off x="341427" y="2550958"/>
          <a:ext cx="756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9544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A3014217-B6FE-4E0B-AB48-A85CA7785DF7}"/>
              </a:ext>
            </a:extLst>
          </p:cNvPr>
          <p:cNvSpPr txBox="1"/>
          <p:nvPr/>
        </p:nvSpPr>
        <p:spPr>
          <a:xfrm>
            <a:off x="448107" y="2222389"/>
            <a:ext cx="52332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9F73B1-FEDF-49D9-8FDA-8245C7D1CA5F}"/>
              </a:ext>
            </a:extLst>
          </p:cNvPr>
          <p:cNvSpPr txBox="1"/>
          <p:nvPr/>
        </p:nvSpPr>
        <p:spPr>
          <a:xfrm>
            <a:off x="1524431" y="2187353"/>
            <a:ext cx="2120866" cy="18158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b.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400">
                <a:latin typeface="Consolas" panose="020B0609020204030204" pitchFamily="49" charset="0"/>
              </a:rPr>
              <a:t>()    = 50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b.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min</a:t>
            </a:r>
            <a:r>
              <a:rPr lang="en-US" altLang="zh-CN" sz="1400">
                <a:latin typeface="Consolas" panose="020B0609020204030204" pitchFamily="49" charset="0"/>
              </a:rPr>
              <a:t>()    = 1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b.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mean</a:t>
            </a:r>
            <a:r>
              <a:rPr lang="en-US" altLang="zh-CN" sz="1400">
                <a:latin typeface="Consolas" panose="020B0609020204030204" pitchFamily="49" charset="0"/>
              </a:rPr>
              <a:t>()   = 16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b.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std </a:t>
            </a:r>
            <a:r>
              <a:rPr lang="en-US" altLang="zh-CN" sz="1400">
                <a:latin typeface="Consolas" panose="020B0609020204030204" pitchFamily="49" charset="0"/>
              </a:rPr>
              <a:t>()   = 15.297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b.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var </a:t>
            </a:r>
            <a:r>
              <a:rPr lang="en-US" altLang="zh-CN" sz="1400">
                <a:latin typeface="Consolas" panose="020B0609020204030204" pitchFamily="49" charset="0"/>
              </a:rPr>
              <a:t>()   = 234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b.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400">
                <a:latin typeface="Consolas" panose="020B0609020204030204" pitchFamily="49" charset="0"/>
              </a:rPr>
              <a:t>()    = 144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b.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argmax</a:t>
            </a:r>
            <a:r>
              <a:rPr lang="en-US" altLang="zh-CN" sz="1400">
                <a:latin typeface="Consolas" panose="020B0609020204030204" pitchFamily="49" charset="0"/>
              </a:rPr>
              <a:t>() = 4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b.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argmin</a:t>
            </a:r>
            <a:r>
              <a:rPr lang="en-US" altLang="zh-CN" sz="1400">
                <a:latin typeface="Consolas" panose="020B0609020204030204" pitchFamily="49" charset="0"/>
              </a:rPr>
              <a:t>() = 0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7EE61D1-3681-4F93-A817-B13C3B5B9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54591"/>
              </p:ext>
            </p:extLst>
          </p:nvPr>
        </p:nvGraphicFramePr>
        <p:xfrm>
          <a:off x="3702779" y="2550958"/>
          <a:ext cx="756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9544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69F756CD-A7DD-4AC4-ACC3-894C85FA420C}"/>
              </a:ext>
            </a:extLst>
          </p:cNvPr>
          <p:cNvSpPr txBox="1"/>
          <p:nvPr/>
        </p:nvSpPr>
        <p:spPr>
          <a:xfrm>
            <a:off x="3702779" y="2222389"/>
            <a:ext cx="782688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b</a:t>
            </a:r>
            <a:r>
              <a:rPr lang="zh-CN" altLang="en-US" sz="1400">
                <a:latin typeface="Consolas" panose="020B0609020204030204" pitchFamily="49" charset="0"/>
              </a:rPr>
              <a:t>的索引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13A1A38-6C4C-4822-9158-D0F46D41E890}"/>
              </a:ext>
            </a:extLst>
          </p:cNvPr>
          <p:cNvCxnSpPr>
            <a:cxnSpLocks/>
          </p:cNvCxnSpPr>
          <p:nvPr/>
        </p:nvCxnSpPr>
        <p:spPr>
          <a:xfrm flipH="1">
            <a:off x="3000375" y="2676525"/>
            <a:ext cx="644922" cy="11620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83C6E2-93EA-4DF5-8CDB-16BD13154D67}"/>
              </a:ext>
            </a:extLst>
          </p:cNvPr>
          <p:cNvCxnSpPr>
            <a:cxnSpLocks/>
          </p:cNvCxnSpPr>
          <p:nvPr/>
        </p:nvCxnSpPr>
        <p:spPr>
          <a:xfrm flipH="1">
            <a:off x="2942893" y="2990850"/>
            <a:ext cx="1021546" cy="5940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0D84F9C-24F7-4B2B-B3E7-F450B12D80FE}"/>
              </a:ext>
            </a:extLst>
          </p:cNvPr>
          <p:cNvCxnSpPr>
            <a:cxnSpLocks/>
          </p:cNvCxnSpPr>
          <p:nvPr/>
        </p:nvCxnSpPr>
        <p:spPr>
          <a:xfrm flipH="1" flipV="1">
            <a:off x="800157" y="2990851"/>
            <a:ext cx="666792" cy="5601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9D3A455-9182-44E8-B253-030912580EC1}"/>
              </a:ext>
            </a:extLst>
          </p:cNvPr>
          <p:cNvCxnSpPr>
            <a:cxnSpLocks/>
          </p:cNvCxnSpPr>
          <p:nvPr/>
        </p:nvCxnSpPr>
        <p:spPr>
          <a:xfrm flipH="1" flipV="1">
            <a:off x="448106" y="2819400"/>
            <a:ext cx="1018843" cy="10191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ADC61C28-1467-4F1E-81AA-D11A3D075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521924"/>
              </p:ext>
            </p:extLst>
          </p:nvPr>
        </p:nvGraphicFramePr>
        <p:xfrm>
          <a:off x="479004" y="4856008"/>
          <a:ext cx="756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9544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8129BFDF-1B6E-4F31-B661-8B2C9BB49191}"/>
              </a:ext>
            </a:extLst>
          </p:cNvPr>
          <p:cNvSpPr txBox="1"/>
          <p:nvPr/>
        </p:nvSpPr>
        <p:spPr>
          <a:xfrm>
            <a:off x="1296239" y="4562941"/>
            <a:ext cx="124734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b.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400">
                <a:latin typeface="Consolas" panose="020B0609020204030204" pitchFamily="49" charset="0"/>
              </a:rPr>
              <a:t>(axis=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>
                <a:latin typeface="Consolas" panose="020B0609020204030204" pitchFamily="49" charset="0"/>
              </a:rPr>
              <a:t>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2D2A6AC-E49E-4287-9176-8DBC1E381602}"/>
              </a:ext>
            </a:extLst>
          </p:cNvPr>
          <p:cNvSpPr txBox="1"/>
          <p:nvPr/>
        </p:nvSpPr>
        <p:spPr>
          <a:xfrm>
            <a:off x="2495969" y="4562940"/>
            <a:ext cx="186171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b.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argmax</a:t>
            </a:r>
            <a:r>
              <a:rPr lang="en-US" altLang="zh-CN" sz="1400">
                <a:latin typeface="Consolas" panose="020B0609020204030204" pitchFamily="49" charset="0"/>
              </a:rPr>
              <a:t>(axis=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>
                <a:latin typeface="Consolas" panose="020B0609020204030204" pitchFamily="49" charset="0"/>
              </a:rPr>
              <a:t>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4364255A-8986-48DE-B86E-C88CA9157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749784"/>
              </p:ext>
            </p:extLst>
          </p:nvPr>
        </p:nvGraphicFramePr>
        <p:xfrm>
          <a:off x="4580361" y="4856008"/>
          <a:ext cx="756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9544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BE2BD25E-67A9-491E-B2EB-444C1AC2D6F3}"/>
              </a:ext>
            </a:extLst>
          </p:cNvPr>
          <p:cNvSpPr txBox="1"/>
          <p:nvPr/>
        </p:nvSpPr>
        <p:spPr>
          <a:xfrm>
            <a:off x="5299856" y="6152980"/>
            <a:ext cx="164735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b.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400">
                <a:latin typeface="Consolas" panose="020B0609020204030204" pitchFamily="49" charset="0"/>
              </a:rPr>
              <a:t>(axis=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>
                <a:latin typeface="Consolas" panose="020B0609020204030204" pitchFamily="49" charset="0"/>
              </a:rPr>
              <a:t>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D28B26-1C7B-4FD7-A710-97916A531661}"/>
              </a:ext>
            </a:extLst>
          </p:cNvPr>
          <p:cNvSpPr txBox="1"/>
          <p:nvPr/>
        </p:nvSpPr>
        <p:spPr>
          <a:xfrm>
            <a:off x="5336361" y="5732519"/>
            <a:ext cx="186171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>
                <a:latin typeface="Consolas" panose="020B0609020204030204" pitchFamily="49" charset="0"/>
              </a:rPr>
              <a:t>b.</a:t>
            </a: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argmax</a:t>
            </a:r>
            <a:r>
              <a:rPr lang="en-US" altLang="zh-CN" sz="1400">
                <a:latin typeface="Consolas" panose="020B0609020204030204" pitchFamily="49" charset="0"/>
              </a:rPr>
              <a:t>(axis=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>
                <a:latin typeface="Consolas" panose="020B0609020204030204" pitchFamily="49" charset="0"/>
              </a:rPr>
              <a:t>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39A57CF9-3832-4DF2-A76C-7BABB9323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60024"/>
              </p:ext>
            </p:extLst>
          </p:nvPr>
        </p:nvGraphicFramePr>
        <p:xfrm>
          <a:off x="4574596" y="5788296"/>
          <a:ext cx="756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5C56468C-AD6F-4206-B2EB-8D5A350CD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990553"/>
              </p:ext>
            </p:extLst>
          </p:nvPr>
        </p:nvGraphicFramePr>
        <p:xfrm>
          <a:off x="4574596" y="6180869"/>
          <a:ext cx="756000" cy="2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20BBD7D-35F5-4407-9BE9-3E917053408D}"/>
              </a:ext>
            </a:extLst>
          </p:cNvPr>
          <p:cNvCxnSpPr>
            <a:cxnSpLocks/>
          </p:cNvCxnSpPr>
          <p:nvPr/>
        </p:nvCxnSpPr>
        <p:spPr>
          <a:xfrm>
            <a:off x="448106" y="5788296"/>
            <a:ext cx="3516333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AA5E84A-180E-43A0-8842-E54EE7CF89EE}"/>
              </a:ext>
            </a:extLst>
          </p:cNvPr>
          <p:cNvSpPr txBox="1"/>
          <p:nvPr/>
        </p:nvSpPr>
        <p:spPr>
          <a:xfrm>
            <a:off x="689008" y="5760407"/>
            <a:ext cx="59631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axis=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1</a:t>
            </a:r>
            <a:endParaRPr lang="zh-CN" altLang="en-US" sz="1400" b="1" dirty="0">
              <a:solidFill>
                <a:srgbClr val="F93A46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7C0B551-A19A-4B3C-9791-DF90EF4DA936}"/>
              </a:ext>
            </a:extLst>
          </p:cNvPr>
          <p:cNvCxnSpPr>
            <a:cxnSpLocks/>
          </p:cNvCxnSpPr>
          <p:nvPr/>
        </p:nvCxnSpPr>
        <p:spPr>
          <a:xfrm>
            <a:off x="4470366" y="4731191"/>
            <a:ext cx="0" cy="180295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5A566E0-9D60-4724-81DA-05302038A2F4}"/>
              </a:ext>
            </a:extLst>
          </p:cNvPr>
          <p:cNvSpPr txBox="1"/>
          <p:nvPr/>
        </p:nvSpPr>
        <p:spPr>
          <a:xfrm>
            <a:off x="4606852" y="4548231"/>
            <a:ext cx="59631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axis=</a:t>
            </a:r>
            <a:r>
              <a:rPr lang="en-US" altLang="zh-CN" sz="1400" b="1">
                <a:solidFill>
                  <a:srgbClr val="F93A46"/>
                </a:solidFill>
                <a:latin typeface="Consolas" panose="020B0609020204030204" pitchFamily="49" charset="0"/>
              </a:rPr>
              <a:t>0</a:t>
            </a:r>
            <a:endParaRPr lang="zh-CN" altLang="en-US" sz="1400" b="1" dirty="0">
              <a:solidFill>
                <a:srgbClr val="F93A46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F9EEB8A0-DE53-4CCD-8906-D5086C74B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997692"/>
              </p:ext>
            </p:extLst>
          </p:nvPr>
        </p:nvGraphicFramePr>
        <p:xfrm>
          <a:off x="1752716" y="4856008"/>
          <a:ext cx="252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9544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A35E50CC-1F05-4885-BC54-7F638C350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07531"/>
              </p:ext>
            </p:extLst>
          </p:nvPr>
        </p:nvGraphicFramePr>
        <p:xfrm>
          <a:off x="3253666" y="4856008"/>
          <a:ext cx="252000" cy="7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9544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33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1015</TotalTime>
  <Words>2292</Words>
  <Application>Microsoft Office PowerPoint</Application>
  <PresentationFormat>宽屏</PresentationFormat>
  <Paragraphs>1360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Consolas</vt:lpstr>
      <vt:lpstr>Fira Code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light</dc:creator>
  <cp:lastModifiedBy>light</cp:lastModifiedBy>
  <cp:revision>106</cp:revision>
  <dcterms:created xsi:type="dcterms:W3CDTF">2021-02-22T03:55:00Z</dcterms:created>
  <dcterms:modified xsi:type="dcterms:W3CDTF">2022-03-22T16:25:13Z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263DD5F051AF4813AF7F96D2FDA744B4</vt:lpwstr>
  </property>
  <property fmtid="{D5CDD505-2E9C-101B-9397-08002B2CF9AE}" pid="3" name="KSOProductBuildVer">
    <vt:lpwstr>2052-11.1.0.11045</vt:lpwstr>
  </property>
</Properties>
</file>