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3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2277-8120-4D4A-8D57-AF767F47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F3665D-B916-4FCB-9EF7-43A7C91DD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173F7-554D-479B-B486-175B651D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67B07-4BFF-4FB1-8450-7048D80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D8EDE-EDFF-45A8-8323-613994BD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9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9E79C-A6AC-442D-82CE-BE1B92AD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9A8F1E-E69E-4C7A-AE2C-127D89C05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93E71-680C-4A44-AEDD-0809A2D2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ABD95-FBC9-483E-8578-6FFFF1EF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A04A8-1C45-4758-9D85-CFA1CBF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00F16B-CB1C-471D-A2D1-1A10368D8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87BE66-E728-4BA9-8709-D44B9A97E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FC3CF-2167-43AB-A7EC-E0EB214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EDB74-5DB3-4108-BAF4-87F2358A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97B8F-D2A5-46E4-B507-42170526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A786-AD25-42D5-A15E-C566F134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4F31A-A08D-4FC6-88E6-CBA56EB7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6B099-546E-4188-B9AD-5663154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4AA97-F6B6-46E5-A84B-615A808D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D4BC-6B8A-422A-9520-895692B9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C5EC5-374F-4BF0-B035-86106BA8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849A3-ACB3-43BF-AE72-A362ECB2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46CE3-E9C7-41F2-9413-0BACD6ED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67B47-440B-4DDA-B889-6B6DDEB2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0778D-39D7-4CC4-B372-9FCAFBDA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6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A382-BDDC-49CF-A724-26C93194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22A40-DE63-480E-B6A3-9ED4A5B71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4F018-3FF4-4CDB-B918-E339AB59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00F17-DFB6-4A49-99EC-83C2B8AE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ED26A-F9A0-40A5-ACBF-464BAFA6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417E2-141C-49FA-9B24-51C02F57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3DAE8-565E-46B7-8483-89344652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83A1D-6E23-4F93-9C92-1E6EFA37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701992-3C17-410B-8665-2BBAC7D1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30924-3ACB-4DDD-A578-7ED703B9D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60DD64-037A-4E6E-A702-67D9C6A0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F53E69-E74E-4737-AF62-1EBA9490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C684FA-DEFE-4FBC-A4D3-7179EAA6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A595B2-C761-4BE7-8A36-20F872F4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9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BA93-CDDA-4735-8A78-6D28500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E0AE0-154E-4A80-B326-72AAA51F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9E9625-356F-4DE3-ABE8-0BA747B6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E0603-D974-4DB0-9960-48368C71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4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D6DB8F-61C3-425B-B62A-2DD7A237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7204A5-2C76-4E3F-AF05-0C1B870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40990-5EF9-4B09-B747-2AB697F7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00F7-9A44-4563-9785-D3C859BE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2D015-B4F3-41AD-9759-9056DF2C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04D83-54FC-43E0-9EC4-DA839BF0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D671E-81E1-4B7F-8A13-2C67C4D7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2BC28-C12C-4108-8246-78A953F1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828BE-E4F6-4E6C-9290-275F5DA7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4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18C2-5A7E-431F-A35B-0D1CE51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CCC235-5ED0-4C8D-BFD5-07050CF4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F46FE-C2C4-4308-AA24-EB19C5279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47518-8AA4-4E11-9487-B0296C33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BB66B-3F15-4B95-B6AC-5F1B3A7D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EBF6D-6341-46BF-8C89-1F6679E1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1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71ED5A-BBB3-4E62-9FA5-CCFC894F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6FC49-E529-43AA-9107-3BB3D0B18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E7BD8-25A4-4C8E-A249-45B786CE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2E2C-F623-4E66-8B30-A51A34833ADF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6C06F-110D-4FD2-B752-51590CA6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2F525-01B3-4D5B-A235-33F6EAFF3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A308-131A-4F29-B2F3-674DE9BAE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DFA92A-63D0-449E-A77D-A55833D49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074"/>
              </p:ext>
            </p:extLst>
          </p:nvPr>
        </p:nvGraphicFramePr>
        <p:xfrm>
          <a:off x="2271000" y="1494000"/>
          <a:ext cx="4545000" cy="30600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515000">
                  <a:extLst>
                    <a:ext uri="{9D8B030D-6E8A-4147-A177-3AD203B41FA5}">
                      <a16:colId xmlns:a16="http://schemas.microsoft.com/office/drawing/2014/main" val="532633767"/>
                    </a:ext>
                  </a:extLst>
                </a:gridCol>
                <a:gridCol w="1515000">
                  <a:extLst>
                    <a:ext uri="{9D8B030D-6E8A-4147-A177-3AD203B41FA5}">
                      <a16:colId xmlns:a16="http://schemas.microsoft.com/office/drawing/2014/main" val="1079890831"/>
                    </a:ext>
                  </a:extLst>
                </a:gridCol>
                <a:gridCol w="1515000">
                  <a:extLst>
                    <a:ext uri="{9D8B030D-6E8A-4147-A177-3AD203B41FA5}">
                      <a16:colId xmlns:a16="http://schemas.microsoft.com/office/drawing/2014/main" val="1016388522"/>
                    </a:ext>
                  </a:extLst>
                </a:gridCol>
              </a:tblGrid>
              <a:tr h="1020000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预测为</a:t>
                      </a:r>
                      <a:r>
                        <a:rPr lang="en-US" altLang="zh-CN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预测为</a:t>
                      </a:r>
                      <a:r>
                        <a:rPr lang="en-US" altLang="zh-CN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423529"/>
                  </a:ext>
                </a:extLst>
              </a:tr>
              <a:tr h="10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真实为</a:t>
                      </a:r>
                      <a:r>
                        <a:rPr lang="en-US" altLang="zh-CN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TP</a:t>
                      </a:r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126434"/>
                  </a:ext>
                </a:extLst>
              </a:tr>
              <a:tr h="102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真实为</a:t>
                      </a:r>
                      <a:r>
                        <a:rPr lang="en-US" altLang="zh-CN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FP</a:t>
                      </a:r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TN</a:t>
                      </a:r>
                      <a:endParaRPr lang="zh-CN" altLang="en-US" sz="2400" b="0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684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6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桃</dc:creator>
  <cp:lastModifiedBy>张 桃</cp:lastModifiedBy>
  <cp:revision>2</cp:revision>
  <dcterms:created xsi:type="dcterms:W3CDTF">2020-01-08T05:29:10Z</dcterms:created>
  <dcterms:modified xsi:type="dcterms:W3CDTF">2020-01-08T05:40:57Z</dcterms:modified>
</cp:coreProperties>
</file>