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2"/>
  </p:notesMasterIdLst>
  <p:handoutMasterIdLst>
    <p:handoutMasterId r:id="rId43"/>
  </p:handoutMasterIdLst>
  <p:sldIdLst>
    <p:sldId id="256" r:id="rId5"/>
    <p:sldId id="290" r:id="rId6"/>
    <p:sldId id="292" r:id="rId7"/>
    <p:sldId id="263" r:id="rId8"/>
    <p:sldId id="257" r:id="rId9"/>
    <p:sldId id="259" r:id="rId10"/>
    <p:sldId id="258" r:id="rId11"/>
    <p:sldId id="261" r:id="rId12"/>
    <p:sldId id="264" r:id="rId13"/>
    <p:sldId id="269" r:id="rId14"/>
    <p:sldId id="280" r:id="rId15"/>
    <p:sldId id="273" r:id="rId16"/>
    <p:sldId id="293" r:id="rId17"/>
    <p:sldId id="282" r:id="rId18"/>
    <p:sldId id="288" r:id="rId19"/>
    <p:sldId id="270" r:id="rId20"/>
    <p:sldId id="268" r:id="rId21"/>
    <p:sldId id="267" r:id="rId22"/>
    <p:sldId id="283" r:id="rId23"/>
    <p:sldId id="275" r:id="rId24"/>
    <p:sldId id="276" r:id="rId25"/>
    <p:sldId id="277" r:id="rId26"/>
    <p:sldId id="289" r:id="rId27"/>
    <p:sldId id="278" r:id="rId28"/>
    <p:sldId id="279" r:id="rId29"/>
    <p:sldId id="281" r:id="rId30"/>
    <p:sldId id="286" r:id="rId31"/>
    <p:sldId id="285" r:id="rId32"/>
    <p:sldId id="284" r:id="rId33"/>
    <p:sldId id="260" r:id="rId34"/>
    <p:sldId id="262" r:id="rId35"/>
    <p:sldId id="291" r:id="rId36"/>
    <p:sldId id="266" r:id="rId37"/>
    <p:sldId id="265" r:id="rId38"/>
    <p:sldId id="271" r:id="rId39"/>
    <p:sldId id="274" r:id="rId40"/>
    <p:sldId id="28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2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75" autoAdjust="0"/>
  </p:normalViewPr>
  <p:slideViewPr>
    <p:cSldViewPr snapToGrid="0" showGuides="1">
      <p:cViewPr varScale="1">
        <p:scale>
          <a:sx n="86" d="100"/>
          <a:sy n="86" d="100"/>
        </p:scale>
        <p:origin x="562" y="67"/>
      </p:cViewPr>
      <p:guideLst>
        <p:guide orient="horz" pos="2160"/>
        <p:guide pos="3840"/>
      </p:guideLst>
    </p:cSldViewPr>
  </p:slideViewPr>
  <p:outlineViewPr>
    <p:cViewPr>
      <p:scale>
        <a:sx n="33" d="100"/>
        <a:sy n="33" d="100"/>
      </p:scale>
      <p:origin x="0" y="-1146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3082"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BC2305-9043-45AE-B8A1-6062D50396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8878E2A-85D5-4000-9B88-C859F52C62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ADE46C-81A1-43FB-B8E4-2C816F921C1C}" type="datetimeFigureOut">
              <a:rPr lang="en-US" smtClean="0"/>
              <a:t>9/11/2021</a:t>
            </a:fld>
            <a:endParaRPr lang="en-US" dirty="0"/>
          </a:p>
        </p:txBody>
      </p:sp>
      <p:sp>
        <p:nvSpPr>
          <p:cNvPr id="4" name="Footer Placeholder 3">
            <a:extLst>
              <a:ext uri="{FF2B5EF4-FFF2-40B4-BE49-F238E27FC236}">
                <a16:creationId xmlns:a16="http://schemas.microsoft.com/office/drawing/2014/main" id="{043B4D7C-FE5D-4098-B2E3-E316DB9314A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458A0E0-112E-4F75-AC4A-C0B7F1AD58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ACE16A-B08D-4117-9FC3-8F9667F4514B}" type="slidenum">
              <a:rPr lang="en-US" smtClean="0"/>
              <a:t>‹#›</a:t>
            </a:fld>
            <a:endParaRPr lang="en-US" dirty="0"/>
          </a:p>
        </p:txBody>
      </p:sp>
    </p:spTree>
    <p:extLst>
      <p:ext uri="{BB962C8B-B14F-4D97-AF65-F5344CB8AC3E}">
        <p14:creationId xmlns:p14="http://schemas.microsoft.com/office/powerpoint/2010/main" val="4082224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2EB95-E92B-4DBE-A5E5-BAD87330878F}" type="datetimeFigureOut">
              <a:rPr lang="en-US" smtClean="0"/>
              <a:t>9/11/2021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67C96-DDCA-4867-8F69-39EABFA21D53}" type="slidenum">
              <a:rPr lang="en-US" smtClean="0"/>
              <a:t>‹#›</a:t>
            </a:fld>
            <a:endParaRPr lang="en-US" dirty="0"/>
          </a:p>
        </p:txBody>
      </p:sp>
    </p:spTree>
    <p:extLst>
      <p:ext uri="{BB962C8B-B14F-4D97-AF65-F5344CB8AC3E}">
        <p14:creationId xmlns:p14="http://schemas.microsoft.com/office/powerpoint/2010/main" val="930342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1</a:t>
            </a:fld>
            <a:endParaRPr lang="en-US" dirty="0"/>
          </a:p>
        </p:txBody>
      </p:sp>
    </p:spTree>
    <p:extLst>
      <p:ext uri="{BB962C8B-B14F-4D97-AF65-F5344CB8AC3E}">
        <p14:creationId xmlns:p14="http://schemas.microsoft.com/office/powerpoint/2010/main" val="1034056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10</a:t>
            </a:fld>
            <a:endParaRPr lang="en-US" dirty="0"/>
          </a:p>
        </p:txBody>
      </p:sp>
    </p:spTree>
    <p:extLst>
      <p:ext uri="{BB962C8B-B14F-4D97-AF65-F5344CB8AC3E}">
        <p14:creationId xmlns:p14="http://schemas.microsoft.com/office/powerpoint/2010/main" val="366419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11</a:t>
            </a:fld>
            <a:endParaRPr lang="en-US" dirty="0"/>
          </a:p>
        </p:txBody>
      </p:sp>
    </p:spTree>
    <p:extLst>
      <p:ext uri="{BB962C8B-B14F-4D97-AF65-F5344CB8AC3E}">
        <p14:creationId xmlns:p14="http://schemas.microsoft.com/office/powerpoint/2010/main" val="1336391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12</a:t>
            </a:fld>
            <a:endParaRPr lang="en-US" dirty="0"/>
          </a:p>
        </p:txBody>
      </p:sp>
    </p:spTree>
    <p:extLst>
      <p:ext uri="{BB962C8B-B14F-4D97-AF65-F5344CB8AC3E}">
        <p14:creationId xmlns:p14="http://schemas.microsoft.com/office/powerpoint/2010/main" val="3576866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13</a:t>
            </a:fld>
            <a:endParaRPr lang="en-US" dirty="0"/>
          </a:p>
        </p:txBody>
      </p:sp>
    </p:spTree>
    <p:extLst>
      <p:ext uri="{BB962C8B-B14F-4D97-AF65-F5344CB8AC3E}">
        <p14:creationId xmlns:p14="http://schemas.microsoft.com/office/powerpoint/2010/main" val="1227104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14</a:t>
            </a:fld>
            <a:endParaRPr lang="en-US" dirty="0"/>
          </a:p>
        </p:txBody>
      </p:sp>
    </p:spTree>
    <p:extLst>
      <p:ext uri="{BB962C8B-B14F-4D97-AF65-F5344CB8AC3E}">
        <p14:creationId xmlns:p14="http://schemas.microsoft.com/office/powerpoint/2010/main" val="210115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15</a:t>
            </a:fld>
            <a:endParaRPr lang="en-US" dirty="0"/>
          </a:p>
        </p:txBody>
      </p:sp>
    </p:spTree>
    <p:extLst>
      <p:ext uri="{BB962C8B-B14F-4D97-AF65-F5344CB8AC3E}">
        <p14:creationId xmlns:p14="http://schemas.microsoft.com/office/powerpoint/2010/main" val="4285047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16</a:t>
            </a:fld>
            <a:endParaRPr lang="en-US" dirty="0"/>
          </a:p>
        </p:txBody>
      </p:sp>
    </p:spTree>
    <p:extLst>
      <p:ext uri="{BB962C8B-B14F-4D97-AF65-F5344CB8AC3E}">
        <p14:creationId xmlns:p14="http://schemas.microsoft.com/office/powerpoint/2010/main" val="117126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20</a:t>
            </a:fld>
            <a:endParaRPr lang="en-US" dirty="0"/>
          </a:p>
        </p:txBody>
      </p:sp>
    </p:spTree>
    <p:extLst>
      <p:ext uri="{BB962C8B-B14F-4D97-AF65-F5344CB8AC3E}">
        <p14:creationId xmlns:p14="http://schemas.microsoft.com/office/powerpoint/2010/main" val="1522652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21</a:t>
            </a:fld>
            <a:endParaRPr lang="en-US" dirty="0"/>
          </a:p>
        </p:txBody>
      </p:sp>
    </p:spTree>
    <p:extLst>
      <p:ext uri="{BB962C8B-B14F-4D97-AF65-F5344CB8AC3E}">
        <p14:creationId xmlns:p14="http://schemas.microsoft.com/office/powerpoint/2010/main" val="3933458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22</a:t>
            </a:fld>
            <a:endParaRPr lang="en-US" dirty="0"/>
          </a:p>
        </p:txBody>
      </p:sp>
    </p:spTree>
    <p:extLst>
      <p:ext uri="{BB962C8B-B14F-4D97-AF65-F5344CB8AC3E}">
        <p14:creationId xmlns:p14="http://schemas.microsoft.com/office/powerpoint/2010/main" val="2560814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a:t>
            </a:fld>
            <a:endParaRPr lang="en-US" dirty="0"/>
          </a:p>
        </p:txBody>
      </p:sp>
    </p:spTree>
    <p:extLst>
      <p:ext uri="{BB962C8B-B14F-4D97-AF65-F5344CB8AC3E}">
        <p14:creationId xmlns:p14="http://schemas.microsoft.com/office/powerpoint/2010/main" val="2205390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23</a:t>
            </a:fld>
            <a:endParaRPr lang="en-US" dirty="0"/>
          </a:p>
        </p:txBody>
      </p:sp>
    </p:spTree>
    <p:extLst>
      <p:ext uri="{BB962C8B-B14F-4D97-AF65-F5344CB8AC3E}">
        <p14:creationId xmlns:p14="http://schemas.microsoft.com/office/powerpoint/2010/main" val="2284461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24</a:t>
            </a:fld>
            <a:endParaRPr lang="en-US" dirty="0"/>
          </a:p>
        </p:txBody>
      </p:sp>
    </p:spTree>
    <p:extLst>
      <p:ext uri="{BB962C8B-B14F-4D97-AF65-F5344CB8AC3E}">
        <p14:creationId xmlns:p14="http://schemas.microsoft.com/office/powerpoint/2010/main" val="3742640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25</a:t>
            </a:fld>
            <a:endParaRPr lang="en-US" dirty="0"/>
          </a:p>
        </p:txBody>
      </p:sp>
    </p:spTree>
    <p:extLst>
      <p:ext uri="{BB962C8B-B14F-4D97-AF65-F5344CB8AC3E}">
        <p14:creationId xmlns:p14="http://schemas.microsoft.com/office/powerpoint/2010/main" val="34470230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26</a:t>
            </a:fld>
            <a:endParaRPr lang="en-US" dirty="0"/>
          </a:p>
        </p:txBody>
      </p:sp>
    </p:spTree>
    <p:extLst>
      <p:ext uri="{BB962C8B-B14F-4D97-AF65-F5344CB8AC3E}">
        <p14:creationId xmlns:p14="http://schemas.microsoft.com/office/powerpoint/2010/main" val="4274731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27</a:t>
            </a:fld>
            <a:endParaRPr lang="en-US" dirty="0"/>
          </a:p>
        </p:txBody>
      </p:sp>
    </p:spTree>
    <p:extLst>
      <p:ext uri="{BB962C8B-B14F-4D97-AF65-F5344CB8AC3E}">
        <p14:creationId xmlns:p14="http://schemas.microsoft.com/office/powerpoint/2010/main" val="12052850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28</a:t>
            </a:fld>
            <a:endParaRPr lang="en-US" dirty="0"/>
          </a:p>
        </p:txBody>
      </p:sp>
    </p:spTree>
    <p:extLst>
      <p:ext uri="{BB962C8B-B14F-4D97-AF65-F5344CB8AC3E}">
        <p14:creationId xmlns:p14="http://schemas.microsoft.com/office/powerpoint/2010/main" val="13229689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29</a:t>
            </a:fld>
            <a:endParaRPr lang="en-US" dirty="0"/>
          </a:p>
        </p:txBody>
      </p:sp>
    </p:spTree>
    <p:extLst>
      <p:ext uri="{BB962C8B-B14F-4D97-AF65-F5344CB8AC3E}">
        <p14:creationId xmlns:p14="http://schemas.microsoft.com/office/powerpoint/2010/main" val="1744955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3</a:t>
            </a:fld>
            <a:endParaRPr lang="en-US" dirty="0"/>
          </a:p>
        </p:txBody>
      </p:sp>
    </p:spTree>
    <p:extLst>
      <p:ext uri="{BB962C8B-B14F-4D97-AF65-F5344CB8AC3E}">
        <p14:creationId xmlns:p14="http://schemas.microsoft.com/office/powerpoint/2010/main" val="1799181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4</a:t>
            </a:fld>
            <a:endParaRPr lang="en-US" dirty="0"/>
          </a:p>
        </p:txBody>
      </p:sp>
    </p:spTree>
    <p:extLst>
      <p:ext uri="{BB962C8B-B14F-4D97-AF65-F5344CB8AC3E}">
        <p14:creationId xmlns:p14="http://schemas.microsoft.com/office/powerpoint/2010/main" val="2413317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5</a:t>
            </a:fld>
            <a:endParaRPr lang="en-US" dirty="0"/>
          </a:p>
        </p:txBody>
      </p:sp>
    </p:spTree>
    <p:extLst>
      <p:ext uri="{BB962C8B-B14F-4D97-AF65-F5344CB8AC3E}">
        <p14:creationId xmlns:p14="http://schemas.microsoft.com/office/powerpoint/2010/main" val="2879884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6</a:t>
            </a:fld>
            <a:endParaRPr lang="en-US" dirty="0"/>
          </a:p>
        </p:txBody>
      </p:sp>
    </p:spTree>
    <p:extLst>
      <p:ext uri="{BB962C8B-B14F-4D97-AF65-F5344CB8AC3E}">
        <p14:creationId xmlns:p14="http://schemas.microsoft.com/office/powerpoint/2010/main" val="1827559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7</a:t>
            </a:fld>
            <a:endParaRPr lang="en-US" dirty="0"/>
          </a:p>
        </p:txBody>
      </p:sp>
    </p:spTree>
    <p:extLst>
      <p:ext uri="{BB962C8B-B14F-4D97-AF65-F5344CB8AC3E}">
        <p14:creationId xmlns:p14="http://schemas.microsoft.com/office/powerpoint/2010/main" val="3091079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8</a:t>
            </a:fld>
            <a:endParaRPr lang="en-US" dirty="0"/>
          </a:p>
        </p:txBody>
      </p:sp>
    </p:spTree>
    <p:extLst>
      <p:ext uri="{BB962C8B-B14F-4D97-AF65-F5344CB8AC3E}">
        <p14:creationId xmlns:p14="http://schemas.microsoft.com/office/powerpoint/2010/main" val="3042318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9</a:t>
            </a:fld>
            <a:endParaRPr lang="en-US" dirty="0"/>
          </a:p>
        </p:txBody>
      </p:sp>
    </p:spTree>
    <p:extLst>
      <p:ext uri="{BB962C8B-B14F-4D97-AF65-F5344CB8AC3E}">
        <p14:creationId xmlns:p14="http://schemas.microsoft.com/office/powerpoint/2010/main" val="27921076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9FF4-5E5F-4912-946D-1F8AA7DD0B14}"/>
              </a:ext>
            </a:extLst>
          </p:cNvPr>
          <p:cNvSpPr>
            <a:spLocks noGrp="1"/>
          </p:cNvSpPr>
          <p:nvPr>
            <p:ph type="ctrTitle"/>
          </p:nvPr>
        </p:nvSpPr>
        <p:spPr>
          <a:xfrm>
            <a:off x="1047750" y="5010150"/>
            <a:ext cx="10096500" cy="920750"/>
          </a:xfrm>
        </p:spPr>
        <p:txBody>
          <a:bodyPr anchor="b">
            <a:normAutofit/>
          </a:bodyPr>
          <a:lstStyle>
            <a:lvl1pPr algn="ctr">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8A15329-8D3B-422F-AA3D-157CACBFFE3D}"/>
              </a:ext>
            </a:extLst>
          </p:cNvPr>
          <p:cNvSpPr>
            <a:spLocks noGrp="1"/>
          </p:cNvSpPr>
          <p:nvPr>
            <p:ph type="subTitle" idx="1"/>
          </p:nvPr>
        </p:nvSpPr>
        <p:spPr>
          <a:xfrm>
            <a:off x="1047750" y="6022975"/>
            <a:ext cx="10096500" cy="447675"/>
          </a:xfrm>
        </p:spPr>
        <p:txBody>
          <a:bodyPr>
            <a:no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B3E73B6-12C8-4526-AFDD-485DCDEC9763}"/>
              </a:ext>
            </a:extLst>
          </p:cNvPr>
          <p:cNvSpPr>
            <a:spLocks noGrp="1"/>
          </p:cNvSpPr>
          <p:nvPr>
            <p:ph type="dt" sz="half" idx="10"/>
          </p:nvPr>
        </p:nvSpPr>
        <p:spPr/>
        <p:txBody>
          <a:bodyPr/>
          <a:lstStyle/>
          <a:p>
            <a:fld id="{B99A8159-6B10-4896-B6E2-2809ECD1D84D}" type="datetimeFigureOut">
              <a:rPr lang="en-US" smtClean="0"/>
              <a:t>9/11/2021</a:t>
            </a:fld>
            <a:endParaRPr lang="en-US" dirty="0"/>
          </a:p>
        </p:txBody>
      </p:sp>
      <p:sp>
        <p:nvSpPr>
          <p:cNvPr id="5" name="Footer Placeholder 4">
            <a:extLst>
              <a:ext uri="{FF2B5EF4-FFF2-40B4-BE49-F238E27FC236}">
                <a16:creationId xmlns:a16="http://schemas.microsoft.com/office/drawing/2014/main" id="{3D3FA7DF-AC95-4A3E-9FF1-D1EEF9A9BA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E5EF6D-8758-44B9-80C1-865573FC8178}"/>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84046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92F6-2683-48CC-8D7E-FE38C1BC49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447D80-7253-4EDA-AC92-046C9252FD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2E2FBC-BD33-408B-A4B8-F549EEAF38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51533F-CF3A-438B-BDD0-C62361C2BF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F458CD-9CDB-4739-8458-48D272DEE5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8DC93-E93F-4A50-ADB0-9EE2165C3BB1}"/>
              </a:ext>
            </a:extLst>
          </p:cNvPr>
          <p:cNvSpPr>
            <a:spLocks noGrp="1"/>
          </p:cNvSpPr>
          <p:nvPr>
            <p:ph type="dt" sz="half" idx="10"/>
          </p:nvPr>
        </p:nvSpPr>
        <p:spPr/>
        <p:txBody>
          <a:bodyPr/>
          <a:lstStyle/>
          <a:p>
            <a:fld id="{B99A8159-6B10-4896-B6E2-2809ECD1D84D}" type="datetimeFigureOut">
              <a:rPr lang="en-US" smtClean="0"/>
              <a:t>9/11/2021</a:t>
            </a:fld>
            <a:endParaRPr lang="en-US" dirty="0"/>
          </a:p>
        </p:txBody>
      </p:sp>
      <p:sp>
        <p:nvSpPr>
          <p:cNvPr id="8" name="Footer Placeholder 7">
            <a:extLst>
              <a:ext uri="{FF2B5EF4-FFF2-40B4-BE49-F238E27FC236}">
                <a16:creationId xmlns:a16="http://schemas.microsoft.com/office/drawing/2014/main" id="{4EEFA520-E658-463E-8A0D-EE534D40B6F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3BE62E8-6627-457B-A399-6940743B1A32}"/>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801277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7B8F-BB4C-438E-B20F-B5D2209310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652D7C-535C-4791-95A0-0ADE1FE26023}"/>
              </a:ext>
            </a:extLst>
          </p:cNvPr>
          <p:cNvSpPr>
            <a:spLocks noGrp="1"/>
          </p:cNvSpPr>
          <p:nvPr>
            <p:ph type="dt" sz="half" idx="10"/>
          </p:nvPr>
        </p:nvSpPr>
        <p:spPr/>
        <p:txBody>
          <a:bodyPr/>
          <a:lstStyle/>
          <a:p>
            <a:fld id="{B99A8159-6B10-4896-B6E2-2809ECD1D84D}" type="datetimeFigureOut">
              <a:rPr lang="en-US" smtClean="0"/>
              <a:t>9/11/2021</a:t>
            </a:fld>
            <a:endParaRPr lang="en-US" dirty="0"/>
          </a:p>
        </p:txBody>
      </p:sp>
      <p:sp>
        <p:nvSpPr>
          <p:cNvPr id="4" name="Footer Placeholder 3">
            <a:extLst>
              <a:ext uri="{FF2B5EF4-FFF2-40B4-BE49-F238E27FC236}">
                <a16:creationId xmlns:a16="http://schemas.microsoft.com/office/drawing/2014/main" id="{DC72D6CD-AAE4-4950-A472-5746151E625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06611B8-5EF5-4CC9-BA21-964C17EFCB6D}"/>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574877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82286C-FC05-4E04-B5E3-BAF738900D08}"/>
              </a:ext>
            </a:extLst>
          </p:cNvPr>
          <p:cNvSpPr>
            <a:spLocks noGrp="1"/>
          </p:cNvSpPr>
          <p:nvPr>
            <p:ph type="dt" sz="half" idx="10"/>
          </p:nvPr>
        </p:nvSpPr>
        <p:spPr/>
        <p:txBody>
          <a:bodyPr/>
          <a:lstStyle/>
          <a:p>
            <a:fld id="{B99A8159-6B10-4896-B6E2-2809ECD1D84D}" type="datetimeFigureOut">
              <a:rPr lang="en-US" smtClean="0"/>
              <a:t>9/11/2021</a:t>
            </a:fld>
            <a:endParaRPr lang="en-US" dirty="0"/>
          </a:p>
        </p:txBody>
      </p:sp>
      <p:sp>
        <p:nvSpPr>
          <p:cNvPr id="3" name="Footer Placeholder 2">
            <a:extLst>
              <a:ext uri="{FF2B5EF4-FFF2-40B4-BE49-F238E27FC236}">
                <a16:creationId xmlns:a16="http://schemas.microsoft.com/office/drawing/2014/main" id="{42194715-CAD1-456B-9E7F-03949E56BFD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2030D97-ACB7-42B4-A0E1-206D33147629}"/>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15193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1DCB-E1BF-4CD2-A3C6-46F9F238F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CDB849-A401-466F-9204-F0A3908C0D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D75B32-3BAE-4777-9C23-54E1D0079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DC40EE-1B75-458D-AF59-CAC04EF02FA4}"/>
              </a:ext>
            </a:extLst>
          </p:cNvPr>
          <p:cNvSpPr>
            <a:spLocks noGrp="1"/>
          </p:cNvSpPr>
          <p:nvPr>
            <p:ph type="dt" sz="half" idx="10"/>
          </p:nvPr>
        </p:nvSpPr>
        <p:spPr/>
        <p:txBody>
          <a:bodyPr/>
          <a:lstStyle/>
          <a:p>
            <a:fld id="{B99A8159-6B10-4896-B6E2-2809ECD1D84D}" type="datetimeFigureOut">
              <a:rPr lang="en-US" smtClean="0"/>
              <a:t>9/11/2021</a:t>
            </a:fld>
            <a:endParaRPr lang="en-US" dirty="0"/>
          </a:p>
        </p:txBody>
      </p:sp>
      <p:sp>
        <p:nvSpPr>
          <p:cNvPr id="6" name="Footer Placeholder 5">
            <a:extLst>
              <a:ext uri="{FF2B5EF4-FFF2-40B4-BE49-F238E27FC236}">
                <a16:creationId xmlns:a16="http://schemas.microsoft.com/office/drawing/2014/main" id="{167A8C00-828C-4B27-9216-79AC88D6CFF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D09B04-31F5-442A-B35E-A7B7E884F5C8}"/>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094596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6A52-C5F1-4FC3-A378-45755CEC2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C12394-5379-4E31-8506-206BAB030C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695D635-F5A6-441F-BBC9-678B16150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8000F-4965-4CE3-BF8F-EC9FC2951409}"/>
              </a:ext>
            </a:extLst>
          </p:cNvPr>
          <p:cNvSpPr>
            <a:spLocks noGrp="1"/>
          </p:cNvSpPr>
          <p:nvPr>
            <p:ph type="dt" sz="half" idx="10"/>
          </p:nvPr>
        </p:nvSpPr>
        <p:spPr/>
        <p:txBody>
          <a:bodyPr/>
          <a:lstStyle/>
          <a:p>
            <a:fld id="{B99A8159-6B10-4896-B6E2-2809ECD1D84D}" type="datetimeFigureOut">
              <a:rPr lang="en-US" smtClean="0"/>
              <a:t>9/11/2021</a:t>
            </a:fld>
            <a:endParaRPr lang="en-US" dirty="0"/>
          </a:p>
        </p:txBody>
      </p:sp>
      <p:sp>
        <p:nvSpPr>
          <p:cNvPr id="6" name="Footer Placeholder 5">
            <a:extLst>
              <a:ext uri="{FF2B5EF4-FFF2-40B4-BE49-F238E27FC236}">
                <a16:creationId xmlns:a16="http://schemas.microsoft.com/office/drawing/2014/main" id="{2338240B-235F-46A0-8537-3D038A5CD97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54CB97-83FB-4ABC-AA99-0D55D6D08030}"/>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85166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4"/>
              </a:buClr>
              <a:buFont typeface="Wingdings" panose="05000000000000000000" pitchFamily="2" charset="2"/>
              <a:buChar char="§"/>
              <a:defRPr>
                <a:solidFill>
                  <a:schemeClr val="bg1"/>
                </a:solidFill>
              </a:defRPr>
            </a:lvl1pPr>
            <a:lvl2pPr marL="685800" indent="-228600">
              <a:buClr>
                <a:schemeClr val="accent4"/>
              </a:buClr>
              <a:buFont typeface="Wingdings" panose="05000000000000000000" pitchFamily="2" charset="2"/>
              <a:buChar char="§"/>
              <a:defRPr>
                <a:solidFill>
                  <a:schemeClr val="bg1"/>
                </a:solidFill>
              </a:defRPr>
            </a:lvl2pPr>
            <a:lvl3pPr marL="1143000" indent="-228600">
              <a:buClr>
                <a:schemeClr val="accent4"/>
              </a:buClr>
              <a:buFont typeface="Wingdings" panose="05000000000000000000" pitchFamily="2" charset="2"/>
              <a:buChar char="§"/>
              <a:defRPr>
                <a:solidFill>
                  <a:schemeClr val="bg1"/>
                </a:solidFill>
              </a:defRPr>
            </a:lvl3pPr>
            <a:lvl4pPr marL="1600200" indent="-228600">
              <a:buClr>
                <a:schemeClr val="accent4"/>
              </a:buClr>
              <a:buFont typeface="Wingdings" panose="05000000000000000000" pitchFamily="2" charset="2"/>
              <a:buChar char="§"/>
              <a:defRPr>
                <a:solidFill>
                  <a:schemeClr val="bg1"/>
                </a:solidFill>
              </a:defRPr>
            </a:lvl4pPr>
            <a:lvl5pPr marL="2057400" indent="-228600">
              <a:buClr>
                <a:schemeClr val="accent4"/>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9/11/2021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487720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5"/>
              </a:buClr>
              <a:buFont typeface="Wingdings" panose="05000000000000000000" pitchFamily="2" charset="2"/>
              <a:buChar char="§"/>
              <a:defRPr>
                <a:solidFill>
                  <a:schemeClr val="bg1"/>
                </a:solidFill>
              </a:defRPr>
            </a:lvl1pPr>
            <a:lvl2pPr marL="685800" indent="-228600">
              <a:buClr>
                <a:schemeClr val="accent5"/>
              </a:buClr>
              <a:buFont typeface="Wingdings" panose="05000000000000000000" pitchFamily="2" charset="2"/>
              <a:buChar char="§"/>
              <a:defRPr>
                <a:solidFill>
                  <a:schemeClr val="bg1"/>
                </a:solidFill>
              </a:defRPr>
            </a:lvl2pPr>
            <a:lvl3pPr marL="1143000" indent="-228600">
              <a:buClr>
                <a:schemeClr val="accent5"/>
              </a:buClr>
              <a:buFont typeface="Wingdings" panose="05000000000000000000" pitchFamily="2" charset="2"/>
              <a:buChar char="§"/>
              <a:defRPr>
                <a:solidFill>
                  <a:schemeClr val="bg1"/>
                </a:solidFill>
              </a:defRPr>
            </a:lvl3pPr>
            <a:lvl4pPr marL="1600200" indent="-228600">
              <a:buClr>
                <a:schemeClr val="accent5"/>
              </a:buClr>
              <a:buFont typeface="Wingdings" panose="05000000000000000000" pitchFamily="2" charset="2"/>
              <a:buChar char="§"/>
              <a:defRPr>
                <a:solidFill>
                  <a:schemeClr val="bg1"/>
                </a:solidFill>
              </a:defRPr>
            </a:lvl4pPr>
            <a:lvl5pPr marL="2057400" indent="-228600">
              <a:buClr>
                <a:schemeClr val="accent5"/>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9/11/2021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55729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3"/>
              </a:buClr>
              <a:buFont typeface="Wingdings" panose="05000000000000000000" pitchFamily="2" charset="2"/>
              <a:buChar char="§"/>
              <a:defRPr>
                <a:solidFill>
                  <a:schemeClr val="bg1"/>
                </a:solidFill>
              </a:defRPr>
            </a:lvl1pPr>
            <a:lvl2pPr marL="685800" indent="-228600">
              <a:buClr>
                <a:schemeClr val="accent3"/>
              </a:buClr>
              <a:buFont typeface="Wingdings" panose="05000000000000000000" pitchFamily="2" charset="2"/>
              <a:buChar char="§"/>
              <a:defRPr>
                <a:solidFill>
                  <a:schemeClr val="bg1"/>
                </a:solidFill>
              </a:defRPr>
            </a:lvl2pPr>
            <a:lvl3pPr marL="1143000" indent="-228600">
              <a:buClr>
                <a:schemeClr val="accent3"/>
              </a:buClr>
              <a:buFont typeface="Wingdings" panose="05000000000000000000" pitchFamily="2" charset="2"/>
              <a:buChar char="§"/>
              <a:defRPr>
                <a:solidFill>
                  <a:schemeClr val="bg1"/>
                </a:solidFill>
              </a:defRPr>
            </a:lvl3pPr>
            <a:lvl4pPr marL="1600200" indent="-228600">
              <a:buClr>
                <a:schemeClr val="accent3"/>
              </a:buClr>
              <a:buFont typeface="Wingdings" panose="05000000000000000000" pitchFamily="2" charset="2"/>
              <a:buChar char="§"/>
              <a:defRPr>
                <a:solidFill>
                  <a:schemeClr val="bg1"/>
                </a:solidFill>
              </a:defRPr>
            </a:lvl4pPr>
            <a:lvl5pPr marL="2057400" indent="-228600">
              <a:buClr>
                <a:schemeClr val="accent3"/>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9/11/2021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9554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4"/>
              </a:buClr>
              <a:buFont typeface="Wingdings" panose="05000000000000000000" pitchFamily="2" charset="2"/>
              <a:buChar char="§"/>
              <a:defRPr>
                <a:solidFill>
                  <a:schemeClr val="bg1"/>
                </a:solidFill>
              </a:defRPr>
            </a:lvl1pPr>
            <a:lvl2pPr marL="685800" indent="-228600">
              <a:buClr>
                <a:schemeClr val="accent4"/>
              </a:buClr>
              <a:buFont typeface="Wingdings" panose="05000000000000000000" pitchFamily="2" charset="2"/>
              <a:buChar char="§"/>
              <a:defRPr>
                <a:solidFill>
                  <a:schemeClr val="bg1"/>
                </a:solidFill>
              </a:defRPr>
            </a:lvl2pPr>
            <a:lvl3pPr marL="1143000" indent="-228600">
              <a:buClr>
                <a:schemeClr val="accent4"/>
              </a:buClr>
              <a:buFont typeface="Wingdings" panose="05000000000000000000" pitchFamily="2" charset="2"/>
              <a:buChar char="§"/>
              <a:defRPr>
                <a:solidFill>
                  <a:schemeClr val="bg1"/>
                </a:solidFill>
              </a:defRPr>
            </a:lvl3pPr>
            <a:lvl4pPr marL="1600200" indent="-228600">
              <a:buClr>
                <a:schemeClr val="accent4"/>
              </a:buClr>
              <a:buFont typeface="Wingdings" panose="05000000000000000000" pitchFamily="2" charset="2"/>
              <a:buChar char="§"/>
              <a:defRPr>
                <a:solidFill>
                  <a:schemeClr val="bg1"/>
                </a:solidFill>
              </a:defRPr>
            </a:lvl4pPr>
            <a:lvl5pPr marL="2057400" indent="-228600">
              <a:buClr>
                <a:schemeClr val="accent4"/>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9/11/2021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4941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5"/>
              </a:buClr>
              <a:buFont typeface="Wingdings" panose="05000000000000000000" pitchFamily="2" charset="2"/>
              <a:buChar char="§"/>
              <a:defRPr>
                <a:solidFill>
                  <a:schemeClr val="bg1"/>
                </a:solidFill>
              </a:defRPr>
            </a:lvl1pPr>
            <a:lvl2pPr marL="685800" indent="-228600">
              <a:buClr>
                <a:schemeClr val="accent5"/>
              </a:buClr>
              <a:buFont typeface="Wingdings" panose="05000000000000000000" pitchFamily="2" charset="2"/>
              <a:buChar char="§"/>
              <a:defRPr>
                <a:solidFill>
                  <a:schemeClr val="bg1"/>
                </a:solidFill>
              </a:defRPr>
            </a:lvl2pPr>
            <a:lvl3pPr marL="1143000" indent="-228600">
              <a:buClr>
                <a:schemeClr val="accent5"/>
              </a:buClr>
              <a:buFont typeface="Wingdings" panose="05000000000000000000" pitchFamily="2" charset="2"/>
              <a:buChar char="§"/>
              <a:defRPr>
                <a:solidFill>
                  <a:schemeClr val="bg1"/>
                </a:solidFill>
              </a:defRPr>
            </a:lvl3pPr>
            <a:lvl4pPr marL="1600200" indent="-228600">
              <a:buClr>
                <a:schemeClr val="accent5"/>
              </a:buClr>
              <a:buFont typeface="Wingdings" panose="05000000000000000000" pitchFamily="2" charset="2"/>
              <a:buChar char="§"/>
              <a:defRPr>
                <a:solidFill>
                  <a:schemeClr val="bg1"/>
                </a:solidFill>
              </a:defRPr>
            </a:lvl4pPr>
            <a:lvl5pPr marL="2057400" indent="-228600">
              <a:buClr>
                <a:schemeClr val="accent5"/>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9/11/2021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568167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3"/>
              </a:buClr>
              <a:buFont typeface="Wingdings" panose="05000000000000000000" pitchFamily="2" charset="2"/>
              <a:buChar char="§"/>
              <a:defRPr>
                <a:solidFill>
                  <a:schemeClr val="bg1"/>
                </a:solidFill>
              </a:defRPr>
            </a:lvl1pPr>
            <a:lvl2pPr marL="685800" indent="-228600">
              <a:buClr>
                <a:schemeClr val="accent3"/>
              </a:buClr>
              <a:buFont typeface="Wingdings" panose="05000000000000000000" pitchFamily="2" charset="2"/>
              <a:buChar char="§"/>
              <a:defRPr>
                <a:solidFill>
                  <a:schemeClr val="bg1"/>
                </a:solidFill>
              </a:defRPr>
            </a:lvl2pPr>
            <a:lvl3pPr marL="1143000" indent="-228600">
              <a:buClr>
                <a:schemeClr val="accent3"/>
              </a:buClr>
              <a:buFont typeface="Wingdings" panose="05000000000000000000" pitchFamily="2" charset="2"/>
              <a:buChar char="§"/>
              <a:defRPr>
                <a:solidFill>
                  <a:schemeClr val="bg1"/>
                </a:solidFill>
              </a:defRPr>
            </a:lvl3pPr>
            <a:lvl4pPr marL="1600200" indent="-228600">
              <a:buClr>
                <a:schemeClr val="accent3"/>
              </a:buClr>
              <a:buFont typeface="Wingdings" panose="05000000000000000000" pitchFamily="2" charset="2"/>
              <a:buChar char="§"/>
              <a:defRPr>
                <a:solidFill>
                  <a:schemeClr val="bg1"/>
                </a:solidFill>
              </a:defRPr>
            </a:lvl4pPr>
            <a:lvl5pPr marL="2057400" indent="-228600">
              <a:buClr>
                <a:schemeClr val="accent3"/>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9/11/2021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4000490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1EA3-7A44-46A8-ADD1-49A8681910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D8A95B-E3CE-4DF9-A937-352579E079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C9E0A1-A234-4723-9A8B-9953B0747E01}"/>
              </a:ext>
            </a:extLst>
          </p:cNvPr>
          <p:cNvSpPr>
            <a:spLocks noGrp="1"/>
          </p:cNvSpPr>
          <p:nvPr>
            <p:ph type="dt" sz="half" idx="10"/>
          </p:nvPr>
        </p:nvSpPr>
        <p:spPr/>
        <p:txBody>
          <a:bodyPr/>
          <a:lstStyle/>
          <a:p>
            <a:fld id="{B99A8159-6B10-4896-B6E2-2809ECD1D84D}" type="datetimeFigureOut">
              <a:rPr lang="en-US" smtClean="0"/>
              <a:t>9/11/2021</a:t>
            </a:fld>
            <a:endParaRPr lang="en-US" dirty="0"/>
          </a:p>
        </p:txBody>
      </p:sp>
      <p:sp>
        <p:nvSpPr>
          <p:cNvPr id="5" name="Footer Placeholder 4">
            <a:extLst>
              <a:ext uri="{FF2B5EF4-FFF2-40B4-BE49-F238E27FC236}">
                <a16:creationId xmlns:a16="http://schemas.microsoft.com/office/drawing/2014/main" id="{1720E8EE-0E90-43CC-8FE4-FA9250EA34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068176-4163-4C33-836A-76EB72B143F6}"/>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79783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C7676-EC29-4165-8827-31A796A527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B6C2F3-3146-4BA4-BB45-307B565E53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036B48-EF6E-4251-B29E-53E1ECFC04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1EBFFA-A3D5-4A79-B1BA-2B6B1290CA44}"/>
              </a:ext>
            </a:extLst>
          </p:cNvPr>
          <p:cNvSpPr>
            <a:spLocks noGrp="1"/>
          </p:cNvSpPr>
          <p:nvPr>
            <p:ph type="dt" sz="half" idx="10"/>
          </p:nvPr>
        </p:nvSpPr>
        <p:spPr/>
        <p:txBody>
          <a:bodyPr/>
          <a:lstStyle/>
          <a:p>
            <a:fld id="{B99A8159-6B10-4896-B6E2-2809ECD1D84D}" type="datetimeFigureOut">
              <a:rPr lang="en-US" smtClean="0"/>
              <a:t>9/11/2021</a:t>
            </a:fld>
            <a:endParaRPr lang="en-US" dirty="0"/>
          </a:p>
        </p:txBody>
      </p:sp>
      <p:sp>
        <p:nvSpPr>
          <p:cNvPr id="6" name="Footer Placeholder 5">
            <a:extLst>
              <a:ext uri="{FF2B5EF4-FFF2-40B4-BE49-F238E27FC236}">
                <a16:creationId xmlns:a16="http://schemas.microsoft.com/office/drawing/2014/main" id="{78A23E26-DC40-4545-BC3B-1806EBB092E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1F3FAA-2A19-4F15-8EC3-24BC48AEA546}"/>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93741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2A17C0-CB34-4E70-B05D-441906BCEE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8CAE9C-F4E8-4259-8A6C-F5AE76F820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92FBD9-ADFB-4D9B-AF79-E21F43A5B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A8159-6B10-4896-B6E2-2809ECD1D84D}" type="datetimeFigureOut">
              <a:rPr lang="en-US" smtClean="0"/>
              <a:t>9/11/2021</a:t>
            </a:fld>
            <a:endParaRPr lang="en-US" dirty="0"/>
          </a:p>
        </p:txBody>
      </p:sp>
      <p:sp>
        <p:nvSpPr>
          <p:cNvPr id="5" name="Footer Placeholder 4">
            <a:extLst>
              <a:ext uri="{FF2B5EF4-FFF2-40B4-BE49-F238E27FC236}">
                <a16:creationId xmlns:a16="http://schemas.microsoft.com/office/drawing/2014/main" id="{72EA027E-6F89-462F-94DD-00F66DAFD5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24929C0-CADC-4330-89DB-01C0DFA674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A02C9-A0CD-4A0B-81BC-708D5026A1F8}" type="slidenum">
              <a:rPr lang="en-US" smtClean="0"/>
              <a:t>‹#›</a:t>
            </a:fld>
            <a:endParaRPr lang="en-US" dirty="0"/>
          </a:p>
        </p:txBody>
      </p:sp>
    </p:spTree>
    <p:extLst>
      <p:ext uri="{BB962C8B-B14F-4D97-AF65-F5344CB8AC3E}">
        <p14:creationId xmlns:p14="http://schemas.microsoft.com/office/powerpoint/2010/main" val="3387291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3" r:id="rId6"/>
    <p:sldLayoutId id="2147483664" r:id="rId7"/>
    <p:sldLayoutId id="2147483651" r:id="rId8"/>
    <p:sldLayoutId id="2147483652" r:id="rId9"/>
    <p:sldLayoutId id="2147483653" r:id="rId10"/>
    <p:sldLayoutId id="2147483654" r:id="rId11"/>
    <p:sldLayoutId id="2147483655" r:id="rId12"/>
    <p:sldLayoutId id="2147483656" r:id="rId13"/>
    <p:sldLayoutId id="214748365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pixabay.com/en/smiley-cool-funny-yellow-glasses-1282455/" TargetMode="External"/><Relationship Id="rId4" Type="http://schemas.openxmlformats.org/officeDocument/2006/relationships/image" Target="../media/image9.jp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2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ithub.com/en/github/authenticating-to-github/keeping-your-account-and-data-secure/creating-a-personal-access-token" TargetMode="External"/><Relationship Id="rId2" Type="http://schemas.openxmlformats.org/officeDocument/2006/relationships/hyperlink" Target="https://docs.github.com/en/github/authenticating-to-github/connecting-to-github-with-ssh/about-ssh"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www.atlassian.com/git/tutorials/comparing-workflows/forking-workflow#:~:text=Forking%20is%20a%20git%20clone,org%2FuserA%2Fopen%2Dproject"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hyperlink" Target="https://www.educative.io/blog/bash-shell-command-cheat-sheet" TargetMode="External"/><Relationship Id="rId2" Type="http://schemas.openxmlformats.org/officeDocument/2006/relationships/hyperlink" Target="https://git-scm.com/book/en/v2/Getting-Started-About-Version-Control" TargetMode="External"/><Relationship Id="rId1" Type="http://schemas.openxmlformats.org/officeDocument/2006/relationships/slideLayout" Target="../slideLayouts/slideLayout7.xml"/><Relationship Id="rId4" Type="http://schemas.openxmlformats.org/officeDocument/2006/relationships/hyperlink" Target="https://www.youtube.com/watch?v=8JJ101D3knE&amp;ab_channel=ProgrammingwithMosh"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s://git-scm.com/book/en/v2/Appendix-C%3A-Git-Commands-Setup-and-Config#ch_core_editor"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tackoverflow.com/questions/34547485/how-do-i-get-a-particular-feature-branch-from-origin" TargetMode="External"/><Relationship Id="rId7" Type="http://schemas.openxmlformats.org/officeDocument/2006/relationships/hyperlink" Target="https://creativecommons.org/licenses/by-nc/3.0/" TargetMode="External"/><Relationship Id="rId2"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hyperlink" Target="https://www.teaching-materials.org/git/" TargetMode="External"/><Relationship Id="rId5" Type="http://schemas.openxmlformats.org/officeDocument/2006/relationships/image" Target="../media/image36.png"/><Relationship Id="rId4" Type="http://schemas.openxmlformats.org/officeDocument/2006/relationships/hyperlink" Target="https://creativecommons.org/licenses/by-sa/3.0/"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hyperlink" Target="https://commons.wikimedia.org/wiki/File:Icons8_flat_folder.sv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DA3B1-85F8-4B51-95B6-BDDF16F358FF}"/>
              </a:ext>
            </a:extLst>
          </p:cNvPr>
          <p:cNvSpPr>
            <a:spLocks noGrp="1"/>
          </p:cNvSpPr>
          <p:nvPr>
            <p:ph type="ctrTitle"/>
          </p:nvPr>
        </p:nvSpPr>
        <p:spPr>
          <a:xfrm>
            <a:off x="1047750" y="5496711"/>
            <a:ext cx="10096500" cy="920750"/>
          </a:xfrm>
        </p:spPr>
        <p:txBody>
          <a:bodyPr>
            <a:noAutofit/>
          </a:bodyPr>
          <a:lstStyle/>
          <a:p>
            <a:r>
              <a:rPr lang="en-US" sz="4800" dirty="0"/>
              <a:t>Git and </a:t>
            </a:r>
            <a:r>
              <a:rPr lang="en-US" sz="4800" dirty="0" err="1"/>
              <a:t>Github</a:t>
            </a:r>
            <a:endParaRPr lang="en-US" sz="4800" dirty="0"/>
          </a:p>
        </p:txBody>
      </p:sp>
      <p:pic>
        <p:nvPicPr>
          <p:cNvPr id="7" name="Picture 6">
            <a:extLst>
              <a:ext uri="{FF2B5EF4-FFF2-40B4-BE49-F238E27FC236}">
                <a16:creationId xmlns:a16="http://schemas.microsoft.com/office/drawing/2014/main" id="{61A9DA9D-8A1A-46AF-AF32-66D7B9B4A932}"/>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846677" y="201760"/>
            <a:ext cx="2926080" cy="1944624"/>
          </a:xfrm>
          <a:prstGeom prst="rect">
            <a:avLst/>
          </a:prstGeom>
        </p:spPr>
      </p:pic>
      <p:sp>
        <p:nvSpPr>
          <p:cNvPr id="9" name="Title 1">
            <a:extLst>
              <a:ext uri="{FF2B5EF4-FFF2-40B4-BE49-F238E27FC236}">
                <a16:creationId xmlns:a16="http://schemas.microsoft.com/office/drawing/2014/main" id="{F0985C35-8591-4E54-9209-33D9AC31C5D4}"/>
              </a:ext>
            </a:extLst>
          </p:cNvPr>
          <p:cNvSpPr txBox="1">
            <a:spLocks/>
          </p:cNvSpPr>
          <p:nvPr/>
        </p:nvSpPr>
        <p:spPr>
          <a:xfrm>
            <a:off x="9146017" y="1592015"/>
            <a:ext cx="1626740" cy="5543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kern="1200">
                <a:solidFill>
                  <a:schemeClr val="bg1"/>
                </a:solidFill>
                <a:latin typeface="+mj-lt"/>
                <a:ea typeface="+mj-ea"/>
                <a:cs typeface="+mj-cs"/>
              </a:defRPr>
            </a:lvl1pPr>
          </a:lstStyle>
          <a:p>
            <a:r>
              <a:rPr lang="en-US" sz="3600" dirty="0">
                <a:latin typeface="Franklin Gothic Book" panose="020B0503020102020204" pitchFamily="34" charset="0"/>
              </a:rPr>
              <a:t>Git </a:t>
            </a:r>
            <a:r>
              <a:rPr lang="en-US" sz="3600" dirty="0" err="1">
                <a:latin typeface="Franklin Gothic Book" panose="020B0503020102020204" pitchFamily="34" charset="0"/>
              </a:rPr>
              <a:t>gud</a:t>
            </a:r>
            <a:endParaRPr lang="en-US" sz="3600" dirty="0">
              <a:latin typeface="Franklin Gothic Book" panose="020B0503020102020204" pitchFamily="34" charset="0"/>
            </a:endParaRPr>
          </a:p>
        </p:txBody>
      </p:sp>
      <p:sp>
        <p:nvSpPr>
          <p:cNvPr id="3" name="Rectangle 2">
            <a:extLst>
              <a:ext uri="{FF2B5EF4-FFF2-40B4-BE49-F238E27FC236}">
                <a16:creationId xmlns:a16="http://schemas.microsoft.com/office/drawing/2014/main" id="{03F05439-A1B3-4BE8-AE9A-07491E745902}"/>
              </a:ext>
            </a:extLst>
          </p:cNvPr>
          <p:cNvSpPr/>
          <p:nvPr/>
        </p:nvSpPr>
        <p:spPr>
          <a:xfrm>
            <a:off x="8022454" y="2146384"/>
            <a:ext cx="2574525" cy="59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Download Git!!</a:t>
            </a:r>
          </a:p>
          <a:p>
            <a:pPr algn="ctr"/>
            <a:r>
              <a:rPr lang="en-MY" dirty="0"/>
              <a:t>&amp; Sign-Up on </a:t>
            </a:r>
            <a:r>
              <a:rPr lang="en-MY" dirty="0" err="1"/>
              <a:t>Github</a:t>
            </a:r>
            <a:endParaRPr lang="en-MY" dirty="0"/>
          </a:p>
        </p:txBody>
      </p:sp>
    </p:spTree>
    <p:extLst>
      <p:ext uri="{BB962C8B-B14F-4D97-AF65-F5344CB8AC3E}">
        <p14:creationId xmlns:p14="http://schemas.microsoft.com/office/powerpoint/2010/main" val="3017871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ED6-95B6-45CA-9318-D5C6D107AB69}"/>
              </a:ext>
            </a:extLst>
          </p:cNvPr>
          <p:cNvSpPr>
            <a:spLocks noGrp="1"/>
          </p:cNvSpPr>
          <p:nvPr>
            <p:ph type="title"/>
          </p:nvPr>
        </p:nvSpPr>
        <p:spPr/>
        <p:txBody>
          <a:bodyPr/>
          <a:lstStyle/>
          <a:p>
            <a:r>
              <a:rPr lang="en-US" dirty="0"/>
              <a:t>viewing changes</a:t>
            </a:r>
          </a:p>
        </p:txBody>
      </p:sp>
      <p:pic>
        <p:nvPicPr>
          <p:cNvPr id="10" name="Content Placeholder 9" descr="Text&#10;&#10;Description automatically generated">
            <a:extLst>
              <a:ext uri="{FF2B5EF4-FFF2-40B4-BE49-F238E27FC236}">
                <a16:creationId xmlns:a16="http://schemas.microsoft.com/office/drawing/2014/main" id="{14559BC8-7D3D-4E7F-9634-EEC97C487D3C}"/>
              </a:ext>
            </a:extLst>
          </p:cNvPr>
          <p:cNvPicPr>
            <a:picLocks noGrp="1" noChangeAspect="1"/>
          </p:cNvPicPr>
          <p:nvPr>
            <p:ph idx="1"/>
          </p:nvPr>
        </p:nvPicPr>
        <p:blipFill rotWithShape="1">
          <a:blip r:embed="rId3"/>
          <a:srcRect l="7702" t="17456" r="5271" b="15447"/>
          <a:stretch/>
        </p:blipFill>
        <p:spPr>
          <a:xfrm>
            <a:off x="838200" y="1189607"/>
            <a:ext cx="7240480" cy="2432481"/>
          </a:xfrm>
        </p:spPr>
      </p:pic>
      <p:sp>
        <p:nvSpPr>
          <p:cNvPr id="4" name="Title 1">
            <a:extLst>
              <a:ext uri="{FF2B5EF4-FFF2-40B4-BE49-F238E27FC236}">
                <a16:creationId xmlns:a16="http://schemas.microsoft.com/office/drawing/2014/main" id="{3B3BB8C6-5CF2-47FA-ACDA-4E1C4C6E8976}"/>
              </a:ext>
            </a:extLst>
          </p:cNvPr>
          <p:cNvSpPr txBox="1">
            <a:spLocks/>
          </p:cNvSpPr>
          <p:nvPr/>
        </p:nvSpPr>
        <p:spPr>
          <a:xfrm>
            <a:off x="838200" y="3325796"/>
            <a:ext cx="47182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dirty="0"/>
              <a:t>undoing changes</a:t>
            </a:r>
          </a:p>
        </p:txBody>
      </p:sp>
      <p:pic>
        <p:nvPicPr>
          <p:cNvPr id="5" name="Content Placeholder 2" descr="Text&#10;&#10;Description automatically generated">
            <a:extLst>
              <a:ext uri="{FF2B5EF4-FFF2-40B4-BE49-F238E27FC236}">
                <a16:creationId xmlns:a16="http://schemas.microsoft.com/office/drawing/2014/main" id="{0E92F082-7B0D-438E-921A-852B3A7578B7}"/>
              </a:ext>
            </a:extLst>
          </p:cNvPr>
          <p:cNvPicPr>
            <a:picLocks noChangeAspect="1"/>
          </p:cNvPicPr>
          <p:nvPr/>
        </p:nvPicPr>
        <p:blipFill rotWithShape="1">
          <a:blip r:embed="rId4"/>
          <a:srcRect l="6098" t="13084" r="4882" b="15511"/>
          <a:stretch/>
        </p:blipFill>
        <p:spPr>
          <a:xfrm>
            <a:off x="754603" y="4208016"/>
            <a:ext cx="6994435" cy="2370337"/>
          </a:xfrm>
          <a:prstGeom prst="rect">
            <a:avLst/>
          </a:prstGeom>
        </p:spPr>
      </p:pic>
      <p:sp>
        <p:nvSpPr>
          <p:cNvPr id="7" name="Content Placeholder 2">
            <a:extLst>
              <a:ext uri="{FF2B5EF4-FFF2-40B4-BE49-F238E27FC236}">
                <a16:creationId xmlns:a16="http://schemas.microsoft.com/office/drawing/2014/main" id="{3BB19A29-F645-4D96-BFE7-A69855DCD836}"/>
              </a:ext>
            </a:extLst>
          </p:cNvPr>
          <p:cNvSpPr txBox="1">
            <a:spLocks/>
          </p:cNvSpPr>
          <p:nvPr/>
        </p:nvSpPr>
        <p:spPr>
          <a:xfrm>
            <a:off x="7572652" y="5584053"/>
            <a:ext cx="4396844" cy="760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5"/>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What happens if you remove the file from working directory?</a:t>
            </a:r>
          </a:p>
        </p:txBody>
      </p:sp>
    </p:spTree>
    <p:extLst>
      <p:ext uri="{BB962C8B-B14F-4D97-AF65-F5344CB8AC3E}">
        <p14:creationId xmlns:p14="http://schemas.microsoft.com/office/powerpoint/2010/main" val="2094405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B5D2-8D31-4D6C-B863-E5FA61A0FA35}"/>
              </a:ext>
            </a:extLst>
          </p:cNvPr>
          <p:cNvSpPr>
            <a:spLocks noGrp="1"/>
          </p:cNvSpPr>
          <p:nvPr>
            <p:ph type="title"/>
          </p:nvPr>
        </p:nvSpPr>
        <p:spPr/>
        <p:txBody>
          <a:bodyPr/>
          <a:lstStyle/>
          <a:p>
            <a:r>
              <a:rPr lang="en-MY" dirty="0"/>
              <a:t>Restoring previous versions</a:t>
            </a:r>
          </a:p>
        </p:txBody>
      </p:sp>
      <p:pic>
        <p:nvPicPr>
          <p:cNvPr id="4" name="Picture 3" descr="Text&#10;&#10;Description automatically generated">
            <a:extLst>
              <a:ext uri="{FF2B5EF4-FFF2-40B4-BE49-F238E27FC236}">
                <a16:creationId xmlns:a16="http://schemas.microsoft.com/office/drawing/2014/main" id="{0339B361-A173-4F78-992D-90F084E78421}"/>
              </a:ext>
            </a:extLst>
          </p:cNvPr>
          <p:cNvPicPr>
            <a:picLocks noChangeAspect="1"/>
          </p:cNvPicPr>
          <p:nvPr/>
        </p:nvPicPr>
        <p:blipFill>
          <a:blip r:embed="rId3"/>
          <a:stretch>
            <a:fillRect/>
          </a:stretch>
        </p:blipFill>
        <p:spPr>
          <a:xfrm>
            <a:off x="101024" y="1114165"/>
            <a:ext cx="8774070" cy="5583499"/>
          </a:xfrm>
          <a:prstGeom prst="rect">
            <a:avLst/>
          </a:prstGeom>
        </p:spPr>
      </p:pic>
      <p:sp>
        <p:nvSpPr>
          <p:cNvPr id="6" name="Content Placeholder 2">
            <a:extLst>
              <a:ext uri="{FF2B5EF4-FFF2-40B4-BE49-F238E27FC236}">
                <a16:creationId xmlns:a16="http://schemas.microsoft.com/office/drawing/2014/main" id="{270D1C7C-ABDA-4EBB-8817-EA6FFCB6E15A}"/>
              </a:ext>
            </a:extLst>
          </p:cNvPr>
          <p:cNvSpPr>
            <a:spLocks noGrp="1"/>
          </p:cNvSpPr>
          <p:nvPr>
            <p:ph idx="1"/>
          </p:nvPr>
        </p:nvSpPr>
        <p:spPr>
          <a:xfrm>
            <a:off x="8531440" y="1819921"/>
            <a:ext cx="3018409" cy="4357041"/>
          </a:xfrm>
        </p:spPr>
        <p:txBody>
          <a:bodyPr/>
          <a:lstStyle/>
          <a:p>
            <a:r>
              <a:rPr lang="en-US" sz="2400" dirty="0"/>
              <a:t>Several methods to restore previous versions</a:t>
            </a:r>
          </a:p>
          <a:p>
            <a:pPr marL="457200" indent="-457200">
              <a:buAutoNum type="arabicParenR"/>
            </a:pPr>
            <a:r>
              <a:rPr lang="en-US" sz="2400" dirty="0"/>
              <a:t>git checkout</a:t>
            </a:r>
          </a:p>
          <a:p>
            <a:pPr marL="457200" indent="-457200">
              <a:buAutoNum type="arabicParenR"/>
            </a:pPr>
            <a:r>
              <a:rPr lang="en-US" sz="2400" dirty="0"/>
              <a:t>git reset</a:t>
            </a:r>
          </a:p>
          <a:p>
            <a:pPr marL="457200" indent="-457200">
              <a:buAutoNum type="arabicParenR"/>
            </a:pPr>
            <a:r>
              <a:rPr lang="en-US" sz="2400" dirty="0"/>
              <a:t>git revert</a:t>
            </a:r>
          </a:p>
          <a:p>
            <a:pPr marL="457200" indent="-457200">
              <a:buAutoNum type="arabicParenR"/>
            </a:pPr>
            <a:r>
              <a:rPr lang="en-US" sz="2400" dirty="0"/>
              <a:t>git restore</a:t>
            </a:r>
          </a:p>
          <a:p>
            <a:pPr marL="457200" indent="-457200">
              <a:buAutoNum type="arabicParenR"/>
            </a:pPr>
            <a:endParaRPr lang="en-US" sz="2400" dirty="0"/>
          </a:p>
          <a:p>
            <a:endParaRPr lang="en-US" dirty="0"/>
          </a:p>
        </p:txBody>
      </p:sp>
    </p:spTree>
    <p:extLst>
      <p:ext uri="{BB962C8B-B14F-4D97-AF65-F5344CB8AC3E}">
        <p14:creationId xmlns:p14="http://schemas.microsoft.com/office/powerpoint/2010/main" val="639973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01A6-7657-4075-9DFD-F27EA0B9B657}"/>
              </a:ext>
            </a:extLst>
          </p:cNvPr>
          <p:cNvSpPr>
            <a:spLocks noGrp="1"/>
          </p:cNvSpPr>
          <p:nvPr>
            <p:ph type="title"/>
          </p:nvPr>
        </p:nvSpPr>
        <p:spPr/>
        <p:txBody>
          <a:bodyPr/>
          <a:lstStyle/>
          <a:p>
            <a:r>
              <a:rPr lang="en-MY" dirty="0"/>
              <a:t>git log</a:t>
            </a:r>
          </a:p>
        </p:txBody>
      </p:sp>
      <p:pic>
        <p:nvPicPr>
          <p:cNvPr id="7" name="Picture 6" descr="Text&#10;&#10;Description automatically generated">
            <a:extLst>
              <a:ext uri="{FF2B5EF4-FFF2-40B4-BE49-F238E27FC236}">
                <a16:creationId xmlns:a16="http://schemas.microsoft.com/office/drawing/2014/main" id="{93F3CF91-9BC1-432D-996F-5A1A447453EC}"/>
              </a:ext>
            </a:extLst>
          </p:cNvPr>
          <p:cNvPicPr>
            <a:picLocks noChangeAspect="1"/>
          </p:cNvPicPr>
          <p:nvPr/>
        </p:nvPicPr>
        <p:blipFill>
          <a:blip r:embed="rId3"/>
          <a:stretch>
            <a:fillRect/>
          </a:stretch>
        </p:blipFill>
        <p:spPr>
          <a:xfrm>
            <a:off x="116643" y="1091036"/>
            <a:ext cx="6609518" cy="3118829"/>
          </a:xfrm>
          <a:prstGeom prst="rect">
            <a:avLst/>
          </a:prstGeom>
        </p:spPr>
      </p:pic>
    </p:spTree>
    <p:extLst>
      <p:ext uri="{BB962C8B-B14F-4D97-AF65-F5344CB8AC3E}">
        <p14:creationId xmlns:p14="http://schemas.microsoft.com/office/powerpoint/2010/main" val="2894597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01A6-7657-4075-9DFD-F27EA0B9B657}"/>
              </a:ext>
            </a:extLst>
          </p:cNvPr>
          <p:cNvSpPr>
            <a:spLocks noGrp="1"/>
          </p:cNvSpPr>
          <p:nvPr>
            <p:ph type="title"/>
          </p:nvPr>
        </p:nvSpPr>
        <p:spPr/>
        <p:txBody>
          <a:bodyPr/>
          <a:lstStyle/>
          <a:p>
            <a:r>
              <a:rPr lang="en-MY" dirty="0"/>
              <a:t>Recap:</a:t>
            </a:r>
          </a:p>
        </p:txBody>
      </p:sp>
      <p:sp>
        <p:nvSpPr>
          <p:cNvPr id="4" name="Content Placeholder 2">
            <a:extLst>
              <a:ext uri="{FF2B5EF4-FFF2-40B4-BE49-F238E27FC236}">
                <a16:creationId xmlns:a16="http://schemas.microsoft.com/office/drawing/2014/main" id="{DC0D25E0-DDE2-42FE-961A-B0BCE886CC43}"/>
              </a:ext>
            </a:extLst>
          </p:cNvPr>
          <p:cNvSpPr>
            <a:spLocks noGrp="1"/>
          </p:cNvSpPr>
          <p:nvPr>
            <p:ph idx="1"/>
          </p:nvPr>
        </p:nvSpPr>
        <p:spPr>
          <a:xfrm>
            <a:off x="838200" y="1842403"/>
            <a:ext cx="10515600" cy="4351338"/>
          </a:xfrm>
        </p:spPr>
        <p:txBody>
          <a:bodyPr>
            <a:normAutofit/>
          </a:bodyPr>
          <a:lstStyle/>
          <a:p>
            <a:pPr marL="0" indent="0">
              <a:buNone/>
            </a:pPr>
            <a:r>
              <a:rPr lang="en-US" dirty="0"/>
              <a:t>GIT FLOW: </a:t>
            </a:r>
          </a:p>
          <a:p>
            <a:pPr marL="514350" indent="-514350">
              <a:buAutoNum type="arabicParenR"/>
            </a:pPr>
            <a:r>
              <a:rPr lang="en-US" dirty="0"/>
              <a:t>Create project.</a:t>
            </a:r>
          </a:p>
          <a:p>
            <a:pPr marL="514350" indent="-514350">
              <a:buAutoNum type="arabicParenR"/>
            </a:pPr>
            <a:r>
              <a:rPr lang="en-US" dirty="0"/>
              <a:t>git </a:t>
            </a:r>
            <a:r>
              <a:rPr lang="en-US" dirty="0" err="1"/>
              <a:t>init</a:t>
            </a:r>
            <a:r>
              <a:rPr lang="en-US" dirty="0"/>
              <a:t> -&gt; git add -&gt; git commit</a:t>
            </a:r>
          </a:p>
          <a:p>
            <a:pPr marL="514350" indent="-514350">
              <a:buAutoNum type="arabicParenR"/>
            </a:pPr>
            <a:r>
              <a:rPr lang="en-US" dirty="0"/>
              <a:t>Check status with git status</a:t>
            </a:r>
          </a:p>
          <a:p>
            <a:pPr marL="514350" indent="-514350">
              <a:buAutoNum type="arabicParenR"/>
            </a:pPr>
            <a:r>
              <a:rPr lang="en-US" dirty="0"/>
              <a:t>Check commits with git log</a:t>
            </a:r>
          </a:p>
          <a:p>
            <a:pPr marL="514350" indent="-514350">
              <a:buAutoNum type="arabicParenR"/>
            </a:pPr>
            <a:r>
              <a:rPr lang="en-US" dirty="0"/>
              <a:t>You can check differences, change to older version, undo changes</a:t>
            </a:r>
          </a:p>
          <a:p>
            <a:pPr marL="0" indent="0" algn="ctr">
              <a:buNone/>
            </a:pPr>
            <a:r>
              <a:rPr lang="en-US" dirty="0">
                <a:solidFill>
                  <a:schemeClr val="accent4"/>
                </a:solidFill>
              </a:rPr>
              <a:t>:D</a:t>
            </a:r>
          </a:p>
          <a:p>
            <a:pPr marL="0" indent="0">
              <a:buNone/>
            </a:pPr>
            <a:endParaRPr lang="en-US" dirty="0"/>
          </a:p>
        </p:txBody>
      </p:sp>
    </p:spTree>
    <p:extLst>
      <p:ext uri="{BB962C8B-B14F-4D97-AF65-F5344CB8AC3E}">
        <p14:creationId xmlns:p14="http://schemas.microsoft.com/office/powerpoint/2010/main" val="450847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002"/>
            <a:ext cx="8334376" cy="1325563"/>
          </a:xfrm>
        </p:spPr>
        <p:txBody>
          <a:bodyPr/>
          <a:lstStyle/>
          <a:p>
            <a:r>
              <a:rPr lang="en-US" dirty="0"/>
              <a:t>Collaboration</a:t>
            </a:r>
          </a:p>
        </p:txBody>
      </p:sp>
      <p:sp>
        <p:nvSpPr>
          <p:cNvPr id="3" name="Content Placeholder 2"/>
          <p:cNvSpPr>
            <a:spLocks noGrp="1"/>
          </p:cNvSpPr>
          <p:nvPr>
            <p:ph idx="1"/>
          </p:nvPr>
        </p:nvSpPr>
        <p:spPr>
          <a:xfrm>
            <a:off x="838200" y="1842403"/>
            <a:ext cx="10515600" cy="4351338"/>
          </a:xfrm>
        </p:spPr>
        <p:txBody>
          <a:bodyPr/>
          <a:lstStyle/>
          <a:p>
            <a:r>
              <a:rPr lang="en-US" dirty="0"/>
              <a:t>Now, you want to collaboratively write a book.</a:t>
            </a:r>
          </a:p>
          <a:p>
            <a:r>
              <a:rPr lang="en-MY" dirty="0"/>
              <a:t>Register an account on </a:t>
            </a:r>
            <a:r>
              <a:rPr lang="en-MY" dirty="0" err="1"/>
              <a:t>Github</a:t>
            </a:r>
            <a:r>
              <a:rPr lang="en-MY" dirty="0"/>
              <a:t>!</a:t>
            </a:r>
            <a:endParaRPr lang="en-US" dirty="0"/>
          </a:p>
          <a:p>
            <a:pPr marL="0" indent="0">
              <a:buNone/>
            </a:pPr>
            <a:endParaRPr lang="en-US" dirty="0"/>
          </a:p>
        </p:txBody>
      </p:sp>
      <p:pic>
        <p:nvPicPr>
          <p:cNvPr id="3074" name="Picture 2" descr="50 Doodle People ideas | doodle people, doodles, drawings">
            <a:extLst>
              <a:ext uri="{FF2B5EF4-FFF2-40B4-BE49-F238E27FC236}">
                <a16:creationId xmlns:a16="http://schemas.microsoft.com/office/drawing/2014/main" id="{EB262063-F146-41CF-A833-9756FB97FC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665" t="45443" b="27542"/>
          <a:stretch/>
        </p:blipFill>
        <p:spPr bwMode="auto">
          <a:xfrm>
            <a:off x="838200" y="3657600"/>
            <a:ext cx="1334549" cy="189448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1" name="Picture 2" descr="50 Doodle People ideas | doodle people, doodles, drawings">
            <a:extLst>
              <a:ext uri="{FF2B5EF4-FFF2-40B4-BE49-F238E27FC236}">
                <a16:creationId xmlns:a16="http://schemas.microsoft.com/office/drawing/2014/main" id="{8D35507B-9E7C-4AB1-8B1D-D7BE037AF4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7665" t="71551" r="-373" b="2610"/>
          <a:stretch/>
        </p:blipFill>
        <p:spPr bwMode="auto">
          <a:xfrm>
            <a:off x="6247002" y="3657601"/>
            <a:ext cx="1411364" cy="1894488"/>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E9CEA309-373A-4925-838C-19A065F716A6}"/>
              </a:ext>
            </a:extLst>
          </p:cNvPr>
          <p:cNvSpPr txBox="1">
            <a:spLocks/>
          </p:cNvSpPr>
          <p:nvPr/>
        </p:nvSpPr>
        <p:spPr>
          <a:xfrm>
            <a:off x="2321305" y="3657600"/>
            <a:ext cx="2961313" cy="1723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400" dirty="0"/>
              <a:t>Create title</a:t>
            </a:r>
          </a:p>
          <a:p>
            <a:pPr>
              <a:buFontTx/>
              <a:buChar char="-"/>
            </a:pPr>
            <a:r>
              <a:rPr lang="en-US" sz="2400" dirty="0"/>
              <a:t>Add paragraph 1</a:t>
            </a:r>
          </a:p>
        </p:txBody>
      </p:sp>
      <p:sp>
        <p:nvSpPr>
          <p:cNvPr id="13" name="Content Placeholder 2">
            <a:extLst>
              <a:ext uri="{FF2B5EF4-FFF2-40B4-BE49-F238E27FC236}">
                <a16:creationId xmlns:a16="http://schemas.microsoft.com/office/drawing/2014/main" id="{4E55884C-18D4-497E-AEF0-886F2B1D87B9}"/>
              </a:ext>
            </a:extLst>
          </p:cNvPr>
          <p:cNvSpPr txBox="1">
            <a:spLocks/>
          </p:cNvSpPr>
          <p:nvPr/>
        </p:nvSpPr>
        <p:spPr>
          <a:xfrm>
            <a:off x="7876214" y="3657600"/>
            <a:ext cx="2961313" cy="1723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400" dirty="0"/>
              <a:t>Add paragraph 2</a:t>
            </a:r>
          </a:p>
        </p:txBody>
      </p:sp>
      <p:pic>
        <p:nvPicPr>
          <p:cNvPr id="8" name="Picture 4" descr="Git and Github: A Beginner's Guide">
            <a:extLst>
              <a:ext uri="{FF2B5EF4-FFF2-40B4-BE49-F238E27FC236}">
                <a16:creationId xmlns:a16="http://schemas.microsoft.com/office/drawing/2014/main" id="{F517DF59-29B0-452D-B992-870914ABC22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873" t="14309" r="8197" b="21632"/>
          <a:stretch/>
        </p:blipFill>
        <p:spPr bwMode="auto">
          <a:xfrm>
            <a:off x="8436136" y="1811904"/>
            <a:ext cx="3263317" cy="1388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894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002"/>
            <a:ext cx="8334376" cy="1325563"/>
          </a:xfrm>
        </p:spPr>
        <p:txBody>
          <a:bodyPr/>
          <a:lstStyle/>
          <a:p>
            <a:r>
              <a:rPr lang="en-US" dirty="0"/>
              <a:t>Collaboration</a:t>
            </a:r>
          </a:p>
        </p:txBody>
      </p:sp>
      <p:sp>
        <p:nvSpPr>
          <p:cNvPr id="3" name="Content Placeholder 2"/>
          <p:cNvSpPr>
            <a:spLocks noGrp="1"/>
          </p:cNvSpPr>
          <p:nvPr>
            <p:ph idx="1"/>
          </p:nvPr>
        </p:nvSpPr>
        <p:spPr>
          <a:xfrm>
            <a:off x="838200" y="1842403"/>
            <a:ext cx="10515600" cy="4351338"/>
          </a:xfrm>
        </p:spPr>
        <p:txBody>
          <a:bodyPr/>
          <a:lstStyle/>
          <a:p>
            <a:r>
              <a:rPr lang="en-US" dirty="0"/>
              <a:t>Create and share your repo</a:t>
            </a:r>
          </a:p>
          <a:p>
            <a:pPr marL="0" indent="0">
              <a:buNone/>
            </a:pPr>
            <a:endParaRPr lang="en-US" dirty="0"/>
          </a:p>
          <a:p>
            <a:pPr marL="0" indent="0">
              <a:buNone/>
            </a:pPr>
            <a:r>
              <a:rPr lang="en-US" u="sng" dirty="0"/>
              <a:t>What do you wanna do?</a:t>
            </a:r>
          </a:p>
          <a:p>
            <a:r>
              <a:rPr lang="en-US" dirty="0"/>
              <a:t>I’m doing a group project!</a:t>
            </a:r>
          </a:p>
          <a:p>
            <a:r>
              <a:rPr lang="en-US" dirty="0"/>
              <a:t>Open-source project</a:t>
            </a:r>
          </a:p>
          <a:p>
            <a:pPr marL="0" indent="0">
              <a:buNone/>
            </a:pPr>
            <a:endParaRPr lang="en-US" dirty="0"/>
          </a:p>
        </p:txBody>
      </p:sp>
    </p:spTree>
    <p:extLst>
      <p:ext uri="{BB962C8B-B14F-4D97-AF65-F5344CB8AC3E}">
        <p14:creationId xmlns:p14="http://schemas.microsoft.com/office/powerpoint/2010/main" val="2833756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D4E1-0643-4C88-9E49-C2724AEB3568}"/>
              </a:ext>
            </a:extLst>
          </p:cNvPr>
          <p:cNvSpPr>
            <a:spLocks noGrp="1"/>
          </p:cNvSpPr>
          <p:nvPr>
            <p:ph type="title"/>
          </p:nvPr>
        </p:nvSpPr>
        <p:spPr/>
        <p:txBody>
          <a:bodyPr/>
          <a:lstStyle/>
          <a:p>
            <a:r>
              <a:rPr lang="en-US" dirty="0"/>
              <a:t>Cloning an existing repo</a:t>
            </a:r>
          </a:p>
        </p:txBody>
      </p:sp>
      <p:sp>
        <p:nvSpPr>
          <p:cNvPr id="3" name="Content Placeholder 2">
            <a:extLst>
              <a:ext uri="{FF2B5EF4-FFF2-40B4-BE49-F238E27FC236}">
                <a16:creationId xmlns:a16="http://schemas.microsoft.com/office/drawing/2014/main" id="{F8D322E9-A7EC-465F-93FE-BAA394728626}"/>
              </a:ext>
            </a:extLst>
          </p:cNvPr>
          <p:cNvSpPr>
            <a:spLocks noGrp="1"/>
          </p:cNvSpPr>
          <p:nvPr>
            <p:ph idx="1"/>
          </p:nvPr>
        </p:nvSpPr>
        <p:spPr/>
        <p:txBody>
          <a:bodyPr/>
          <a:lstStyle/>
          <a:p>
            <a:r>
              <a:rPr lang="en-US" dirty="0"/>
              <a:t>A full copy of nearly all data is retrieved </a:t>
            </a:r>
          </a:p>
          <a:p>
            <a:r>
              <a:rPr lang="en-US" dirty="0"/>
              <a:t>Includes all versions of the project</a:t>
            </a:r>
          </a:p>
        </p:txBody>
      </p:sp>
      <p:pic>
        <p:nvPicPr>
          <p:cNvPr id="15" name="Picture 14" descr="Text&#10;&#10;Description automatically generated">
            <a:extLst>
              <a:ext uri="{FF2B5EF4-FFF2-40B4-BE49-F238E27FC236}">
                <a16:creationId xmlns:a16="http://schemas.microsoft.com/office/drawing/2014/main" id="{F7C5C152-FF48-4239-8FCB-500A0A242A93}"/>
              </a:ext>
            </a:extLst>
          </p:cNvPr>
          <p:cNvPicPr>
            <a:picLocks noChangeAspect="1"/>
          </p:cNvPicPr>
          <p:nvPr/>
        </p:nvPicPr>
        <p:blipFill>
          <a:blip r:embed="rId3"/>
          <a:stretch>
            <a:fillRect/>
          </a:stretch>
        </p:blipFill>
        <p:spPr>
          <a:xfrm>
            <a:off x="-176478" y="2371382"/>
            <a:ext cx="8574754" cy="4326282"/>
          </a:xfrm>
          <a:prstGeom prst="rect">
            <a:avLst/>
          </a:prstGeom>
        </p:spPr>
      </p:pic>
      <p:sp>
        <p:nvSpPr>
          <p:cNvPr id="16" name="Content Placeholder 2">
            <a:extLst>
              <a:ext uri="{FF2B5EF4-FFF2-40B4-BE49-F238E27FC236}">
                <a16:creationId xmlns:a16="http://schemas.microsoft.com/office/drawing/2014/main" id="{EF31A08F-C129-44EC-8C6C-C30E36BA76F1}"/>
              </a:ext>
            </a:extLst>
          </p:cNvPr>
          <p:cNvSpPr txBox="1">
            <a:spLocks/>
          </p:cNvSpPr>
          <p:nvPr/>
        </p:nvSpPr>
        <p:spPr>
          <a:xfrm>
            <a:off x="8706853" y="3577388"/>
            <a:ext cx="2646947" cy="1548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5"/>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Why?</a:t>
            </a:r>
          </a:p>
        </p:txBody>
      </p:sp>
    </p:spTree>
    <p:extLst>
      <p:ext uri="{BB962C8B-B14F-4D97-AF65-F5344CB8AC3E}">
        <p14:creationId xmlns:p14="http://schemas.microsoft.com/office/powerpoint/2010/main" val="2576156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42580"/>
            <a:ext cx="8334376" cy="1325563"/>
          </a:xfrm>
        </p:spPr>
        <p:txBody>
          <a:bodyPr/>
          <a:lstStyle/>
          <a:p>
            <a:r>
              <a:rPr lang="en-MY" dirty="0"/>
              <a:t>Remote repository, </a:t>
            </a:r>
            <a:r>
              <a:rPr lang="en-MY" dirty="0" err="1"/>
              <a:t>github</a:t>
            </a:r>
            <a:r>
              <a:rPr lang="en-MY" dirty="0"/>
              <a:t>!</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p:txBody>
          <a:bodyPr/>
          <a:lstStyle/>
          <a:p>
            <a:r>
              <a:rPr lang="en-MY" dirty="0"/>
              <a:t>Origin refers to the remote repository’s name by convention.</a:t>
            </a:r>
          </a:p>
          <a:p>
            <a:endParaRPr lang="en-MY" dirty="0"/>
          </a:p>
          <a:p>
            <a:endParaRPr lang="en-MY" dirty="0"/>
          </a:p>
          <a:p>
            <a:endParaRPr lang="en-MY" dirty="0"/>
          </a:p>
          <a:p>
            <a:endParaRPr lang="en-MY" dirty="0"/>
          </a:p>
        </p:txBody>
      </p:sp>
      <p:pic>
        <p:nvPicPr>
          <p:cNvPr id="6" name="Picture 5" descr="Text&#10;&#10;Description automatically generated">
            <a:extLst>
              <a:ext uri="{FF2B5EF4-FFF2-40B4-BE49-F238E27FC236}">
                <a16:creationId xmlns:a16="http://schemas.microsoft.com/office/drawing/2014/main" id="{DF05D3C2-2C51-4B63-BB54-8459435A7C9C}"/>
              </a:ext>
            </a:extLst>
          </p:cNvPr>
          <p:cNvPicPr>
            <a:picLocks noChangeAspect="1"/>
          </p:cNvPicPr>
          <p:nvPr/>
        </p:nvPicPr>
        <p:blipFill>
          <a:blip r:embed="rId2"/>
          <a:stretch>
            <a:fillRect/>
          </a:stretch>
        </p:blipFill>
        <p:spPr>
          <a:xfrm>
            <a:off x="283808" y="2563509"/>
            <a:ext cx="7153275" cy="2875569"/>
          </a:xfrm>
          <a:prstGeom prst="rect">
            <a:avLst/>
          </a:prstGeom>
        </p:spPr>
      </p:pic>
    </p:spTree>
    <p:extLst>
      <p:ext uri="{BB962C8B-B14F-4D97-AF65-F5344CB8AC3E}">
        <p14:creationId xmlns:p14="http://schemas.microsoft.com/office/powerpoint/2010/main" val="1279877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C0B1CC-DFB4-4DD5-9284-F0C0D09EEC7C}"/>
              </a:ext>
            </a:extLst>
          </p:cNvPr>
          <p:cNvSpPr>
            <a:spLocks noGrp="1"/>
          </p:cNvSpPr>
          <p:nvPr>
            <p:ph idx="1"/>
          </p:nvPr>
        </p:nvSpPr>
        <p:spPr>
          <a:xfrm>
            <a:off x="838200" y="1469121"/>
            <a:ext cx="10515599" cy="1959879"/>
          </a:xfrm>
        </p:spPr>
        <p:txBody>
          <a:bodyPr/>
          <a:lstStyle/>
          <a:p>
            <a:r>
              <a:rPr lang="en-MY" dirty="0"/>
              <a:t>.</a:t>
            </a:r>
            <a:r>
              <a:rPr lang="en-MY" dirty="0" err="1"/>
              <a:t>gitignore</a:t>
            </a:r>
            <a:r>
              <a:rPr lang="en-MY" dirty="0"/>
              <a:t> is a way to ignore files in Git</a:t>
            </a:r>
          </a:p>
          <a:p>
            <a:r>
              <a:rPr lang="en-MY" dirty="0"/>
              <a:t>README.md is to display text on GitHub</a:t>
            </a:r>
          </a:p>
          <a:p>
            <a:endParaRPr lang="en-MY" dirty="0"/>
          </a:p>
        </p:txBody>
      </p:sp>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Common additional files</a:t>
            </a:r>
          </a:p>
        </p:txBody>
      </p:sp>
      <p:pic>
        <p:nvPicPr>
          <p:cNvPr id="4" name="Picture 3" descr="Text&#10;&#10;Description automatically generated">
            <a:extLst>
              <a:ext uri="{FF2B5EF4-FFF2-40B4-BE49-F238E27FC236}">
                <a16:creationId xmlns:a16="http://schemas.microsoft.com/office/drawing/2014/main" id="{8D7378DC-8BE2-4C03-9CD8-8A00BCC48748}"/>
              </a:ext>
            </a:extLst>
          </p:cNvPr>
          <p:cNvPicPr>
            <a:picLocks noChangeAspect="1"/>
          </p:cNvPicPr>
          <p:nvPr/>
        </p:nvPicPr>
        <p:blipFill>
          <a:blip r:embed="rId2"/>
          <a:stretch>
            <a:fillRect/>
          </a:stretch>
        </p:blipFill>
        <p:spPr>
          <a:xfrm>
            <a:off x="143060" y="2794684"/>
            <a:ext cx="6758813" cy="3175986"/>
          </a:xfrm>
          <a:prstGeom prst="rect">
            <a:avLst/>
          </a:prstGeom>
        </p:spPr>
      </p:pic>
    </p:spTree>
    <p:extLst>
      <p:ext uri="{BB962C8B-B14F-4D97-AF65-F5344CB8AC3E}">
        <p14:creationId xmlns:p14="http://schemas.microsoft.com/office/powerpoint/2010/main" val="3478408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42580"/>
            <a:ext cx="8334376" cy="1325563"/>
          </a:xfrm>
        </p:spPr>
        <p:txBody>
          <a:bodyPr/>
          <a:lstStyle/>
          <a:p>
            <a:r>
              <a:rPr lang="en-MY" dirty="0"/>
              <a:t>Authentication</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a:xfrm>
            <a:off x="838200" y="1468143"/>
            <a:ext cx="10515600" cy="4351338"/>
          </a:xfrm>
        </p:spPr>
        <p:txBody>
          <a:bodyPr/>
          <a:lstStyle/>
          <a:p>
            <a:pPr marL="0" indent="0">
              <a:buNone/>
            </a:pPr>
            <a:endParaRPr lang="en-MY" dirty="0">
              <a:hlinkClick r:id="rId2">
                <a:extLst>
                  <a:ext uri="{A12FA001-AC4F-418D-AE19-62706E023703}">
                    <ahyp:hlinkClr xmlns:ahyp="http://schemas.microsoft.com/office/drawing/2018/hyperlinkcolor" val="tx"/>
                  </a:ext>
                </a:extLst>
              </a:hlinkClick>
            </a:endParaRPr>
          </a:p>
          <a:p>
            <a:r>
              <a:rPr lang="en-MY" dirty="0">
                <a:solidFill>
                  <a:schemeClr val="accent4"/>
                </a:solidFill>
                <a:hlinkClick r:id="rId2">
                  <a:extLst>
                    <a:ext uri="{A12FA001-AC4F-418D-AE19-62706E023703}">
                      <ahyp:hlinkClr xmlns:ahyp="http://schemas.microsoft.com/office/drawing/2018/hyperlinkcolor" val="tx"/>
                    </a:ext>
                  </a:extLst>
                </a:hlinkClick>
              </a:rPr>
              <a:t>SSH: </a:t>
            </a:r>
            <a:r>
              <a:rPr lang="en-MY" dirty="0">
                <a:solidFill>
                  <a:schemeClr val="accent4"/>
                </a:solidFill>
              </a:rPr>
              <a:t>Older method</a:t>
            </a:r>
            <a:endParaRPr lang="en-MY" dirty="0"/>
          </a:p>
          <a:p>
            <a:r>
              <a:rPr lang="en-MY" dirty="0">
                <a:solidFill>
                  <a:schemeClr val="accent4"/>
                </a:solidFill>
                <a:hlinkClick r:id="rId3">
                  <a:extLst>
                    <a:ext uri="{A12FA001-AC4F-418D-AE19-62706E023703}">
                      <ahyp:hlinkClr xmlns:ahyp="http://schemas.microsoft.com/office/drawing/2018/hyperlinkcolor" val="tx"/>
                    </a:ext>
                  </a:extLst>
                </a:hlinkClick>
              </a:rPr>
              <a:t>HTTPS tokens:</a:t>
            </a:r>
            <a:r>
              <a:rPr lang="en-MY" dirty="0">
                <a:solidFill>
                  <a:schemeClr val="accent4"/>
                </a:solidFill>
              </a:rPr>
              <a:t> (Recommended) GitHub has updated their policies to have this. </a:t>
            </a:r>
            <a:endParaRPr lang="en-MY" dirty="0"/>
          </a:p>
          <a:p>
            <a:pPr marL="0" indent="0">
              <a:buNone/>
            </a:pPr>
            <a:endParaRPr lang="en-MY" dirty="0"/>
          </a:p>
          <a:p>
            <a:r>
              <a:rPr lang="en-MY" dirty="0"/>
              <a:t>Authentication is to ensure security of your projects. If you have errors, this may be a reason why.</a:t>
            </a:r>
          </a:p>
          <a:p>
            <a:endParaRPr lang="en-MY" dirty="0"/>
          </a:p>
        </p:txBody>
      </p:sp>
    </p:spTree>
    <p:extLst>
      <p:ext uri="{BB962C8B-B14F-4D97-AF65-F5344CB8AC3E}">
        <p14:creationId xmlns:p14="http://schemas.microsoft.com/office/powerpoint/2010/main" val="3783286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002"/>
            <a:ext cx="8334376" cy="1325563"/>
          </a:xfrm>
        </p:spPr>
        <p:txBody>
          <a:bodyPr/>
          <a:lstStyle/>
          <a:p>
            <a:r>
              <a:rPr lang="en-US" dirty="0"/>
              <a:t>Slides Content:</a:t>
            </a:r>
          </a:p>
        </p:txBody>
      </p:sp>
      <p:sp>
        <p:nvSpPr>
          <p:cNvPr id="14" name="Content Placeholder 13">
            <a:extLst>
              <a:ext uri="{FF2B5EF4-FFF2-40B4-BE49-F238E27FC236}">
                <a16:creationId xmlns:a16="http://schemas.microsoft.com/office/drawing/2014/main" id="{89DD93C4-882C-4D9C-A2C6-BB1AFBA96F37}"/>
              </a:ext>
            </a:extLst>
          </p:cNvPr>
          <p:cNvSpPr>
            <a:spLocks noGrp="1"/>
          </p:cNvSpPr>
          <p:nvPr>
            <p:ph idx="1"/>
          </p:nvPr>
        </p:nvSpPr>
        <p:spPr>
          <a:xfrm>
            <a:off x="838200" y="1435565"/>
            <a:ext cx="10515600" cy="5054012"/>
          </a:xfrm>
        </p:spPr>
        <p:txBody>
          <a:bodyPr numCol="2">
            <a:noAutofit/>
          </a:bodyPr>
          <a:lstStyle/>
          <a:p>
            <a:pPr>
              <a:buFont typeface="Wingdings" panose="05000000000000000000" pitchFamily="2" charset="2"/>
              <a:buChar char="v"/>
            </a:pPr>
            <a:r>
              <a:rPr lang="en-US" sz="1800" dirty="0"/>
              <a:t>Version Control System</a:t>
            </a:r>
            <a:endParaRPr lang="en-US" sz="1800" dirty="0">
              <a:latin typeface="+mj-lt"/>
            </a:endParaRPr>
          </a:p>
          <a:p>
            <a:pPr>
              <a:buFont typeface="Wingdings" panose="05000000000000000000" pitchFamily="2" charset="2"/>
              <a:buChar char="v"/>
            </a:pPr>
            <a:r>
              <a:rPr lang="en-US" sz="1800" dirty="0"/>
              <a:t>Installing &amp; Configuring Git</a:t>
            </a:r>
          </a:p>
          <a:p>
            <a:pPr>
              <a:buFont typeface="Wingdings" panose="05000000000000000000" pitchFamily="2" charset="2"/>
              <a:buChar char="v"/>
            </a:pPr>
            <a:r>
              <a:rPr lang="en-US" sz="1800" dirty="0"/>
              <a:t>Using </a:t>
            </a:r>
            <a:r>
              <a:rPr lang="en-US" sz="1800" dirty="0" err="1"/>
              <a:t>GitBash</a:t>
            </a:r>
            <a:r>
              <a:rPr lang="en-US" sz="1800" dirty="0"/>
              <a:t> (Windows) or terminal (Mac)</a:t>
            </a:r>
          </a:p>
          <a:p>
            <a:pPr>
              <a:buFont typeface="Wingdings" panose="05000000000000000000" pitchFamily="2" charset="2"/>
              <a:buChar char="v"/>
            </a:pPr>
            <a:r>
              <a:rPr lang="en-US" sz="1800" dirty="0"/>
              <a:t>Initializing a Repo</a:t>
            </a:r>
          </a:p>
          <a:p>
            <a:pPr>
              <a:buFont typeface="Wingdings" panose="05000000000000000000" pitchFamily="2" charset="2"/>
              <a:buChar char="v"/>
            </a:pPr>
            <a:r>
              <a:rPr lang="en-US" sz="1800" dirty="0"/>
              <a:t>Git Workflow</a:t>
            </a:r>
          </a:p>
          <a:p>
            <a:pPr>
              <a:buFont typeface="Wingdings" panose="05000000000000000000" pitchFamily="2" charset="2"/>
              <a:buChar char="v"/>
            </a:pPr>
            <a:r>
              <a:rPr lang="en-US" sz="1800" dirty="0"/>
              <a:t>Viewing changes</a:t>
            </a:r>
          </a:p>
          <a:p>
            <a:pPr>
              <a:buFont typeface="Wingdings" panose="05000000000000000000" pitchFamily="2" charset="2"/>
              <a:buChar char="v"/>
            </a:pPr>
            <a:r>
              <a:rPr lang="en-MY" sz="1800" dirty="0"/>
              <a:t>Restoring previous versions</a:t>
            </a:r>
            <a:endParaRPr lang="en-US" sz="1800" dirty="0"/>
          </a:p>
          <a:p>
            <a:pPr>
              <a:buFont typeface="Wingdings" panose="05000000000000000000" pitchFamily="2" charset="2"/>
              <a:buChar char="v"/>
            </a:pPr>
            <a:r>
              <a:rPr lang="en-MY" sz="1800" dirty="0"/>
              <a:t>Git log</a:t>
            </a:r>
          </a:p>
          <a:p>
            <a:pPr>
              <a:buFont typeface="Wingdings" panose="05000000000000000000" pitchFamily="2" charset="2"/>
              <a:buChar char="v"/>
            </a:pPr>
            <a:r>
              <a:rPr lang="en-US" sz="1800" dirty="0"/>
              <a:t>Collaboration</a:t>
            </a:r>
          </a:p>
          <a:p>
            <a:pPr>
              <a:buFont typeface="Wingdings" panose="05000000000000000000" pitchFamily="2" charset="2"/>
              <a:buChar char="v"/>
            </a:pPr>
            <a:r>
              <a:rPr lang="en-US" sz="1800" dirty="0"/>
              <a:t>Create and share your repo</a:t>
            </a:r>
          </a:p>
          <a:p>
            <a:pPr>
              <a:buFont typeface="Wingdings" panose="05000000000000000000" pitchFamily="2" charset="2"/>
              <a:buChar char="v"/>
            </a:pPr>
            <a:r>
              <a:rPr lang="en-US" sz="1800" dirty="0"/>
              <a:t>Cloning an existing repo</a:t>
            </a:r>
          </a:p>
          <a:p>
            <a:pPr>
              <a:buFont typeface="Wingdings" panose="05000000000000000000" pitchFamily="2" charset="2"/>
              <a:buChar char="v"/>
            </a:pPr>
            <a:r>
              <a:rPr lang="en-MY" sz="1800" dirty="0"/>
              <a:t>Remote repository, </a:t>
            </a:r>
            <a:r>
              <a:rPr lang="en-MY" sz="1800" dirty="0" err="1"/>
              <a:t>github</a:t>
            </a:r>
            <a:r>
              <a:rPr lang="en-MY" sz="1800" dirty="0"/>
              <a:t>!</a:t>
            </a:r>
          </a:p>
          <a:p>
            <a:pPr>
              <a:buFont typeface="Wingdings" panose="05000000000000000000" pitchFamily="2" charset="2"/>
              <a:buChar char="v"/>
            </a:pPr>
            <a:r>
              <a:rPr lang="en-US" sz="1800" dirty="0"/>
              <a:t>Common additional files</a:t>
            </a:r>
            <a:endParaRPr lang="en-MY" sz="1800" dirty="0"/>
          </a:p>
          <a:p>
            <a:pPr>
              <a:buFont typeface="Wingdings" panose="05000000000000000000" pitchFamily="2" charset="2"/>
              <a:buChar char="v"/>
            </a:pPr>
            <a:r>
              <a:rPr lang="en-MY" sz="1800" dirty="0"/>
              <a:t>Authentication</a:t>
            </a:r>
          </a:p>
          <a:p>
            <a:pPr>
              <a:buFont typeface="Wingdings" panose="05000000000000000000" pitchFamily="2" charset="2"/>
              <a:buChar char="v"/>
            </a:pPr>
            <a:r>
              <a:rPr lang="en-MY" sz="1800" dirty="0"/>
              <a:t>Adding a remote repository</a:t>
            </a:r>
          </a:p>
          <a:p>
            <a:pPr>
              <a:buFont typeface="Wingdings" panose="05000000000000000000" pitchFamily="2" charset="2"/>
              <a:buChar char="v"/>
            </a:pPr>
            <a:r>
              <a:rPr lang="en-MY" sz="1800" dirty="0"/>
              <a:t>Fetching and pulling</a:t>
            </a:r>
          </a:p>
          <a:p>
            <a:pPr>
              <a:buFont typeface="Wingdings" panose="05000000000000000000" pitchFamily="2" charset="2"/>
              <a:buChar char="v"/>
            </a:pPr>
            <a:r>
              <a:rPr lang="en-MY" sz="1800" dirty="0"/>
              <a:t>Pushing</a:t>
            </a:r>
          </a:p>
          <a:p>
            <a:pPr>
              <a:buFont typeface="Wingdings" panose="05000000000000000000" pitchFamily="2" charset="2"/>
              <a:buChar char="v"/>
            </a:pPr>
            <a:r>
              <a:rPr lang="en-MY" sz="1800" dirty="0"/>
              <a:t>Story so far</a:t>
            </a:r>
          </a:p>
          <a:p>
            <a:pPr>
              <a:buFont typeface="Wingdings" panose="05000000000000000000" pitchFamily="2" charset="2"/>
              <a:buChar char="v"/>
            </a:pPr>
            <a:r>
              <a:rPr lang="en-MY" sz="1800" dirty="0"/>
              <a:t>Branching</a:t>
            </a:r>
          </a:p>
          <a:p>
            <a:pPr>
              <a:buFont typeface="Wingdings" panose="05000000000000000000" pitchFamily="2" charset="2"/>
              <a:buChar char="v"/>
            </a:pPr>
            <a:r>
              <a:rPr lang="en-MY" sz="1800" dirty="0"/>
              <a:t>Merge conflicts, pull requests, forking</a:t>
            </a:r>
          </a:p>
          <a:p>
            <a:pPr>
              <a:buFont typeface="Wingdings" panose="05000000000000000000" pitchFamily="2" charset="2"/>
              <a:buChar char="v"/>
            </a:pPr>
            <a:r>
              <a:rPr lang="en-MY" sz="1800" dirty="0"/>
              <a:t>Contribute to open source by forking:</a:t>
            </a:r>
          </a:p>
          <a:p>
            <a:pPr>
              <a:buFont typeface="Wingdings" panose="05000000000000000000" pitchFamily="2" charset="2"/>
              <a:buChar char="v"/>
            </a:pPr>
            <a:r>
              <a:rPr lang="en-US" sz="1800" dirty="0"/>
              <a:t>Git best practices!</a:t>
            </a:r>
          </a:p>
          <a:p>
            <a:pPr>
              <a:buFont typeface="Wingdings" panose="05000000000000000000" pitchFamily="2" charset="2"/>
              <a:buChar char="v"/>
            </a:pPr>
            <a:r>
              <a:rPr lang="en-US" sz="1800" dirty="0"/>
              <a:t>Resources</a:t>
            </a:r>
          </a:p>
          <a:p>
            <a:pPr>
              <a:buFont typeface="Wingdings" panose="05000000000000000000" pitchFamily="2" charset="2"/>
              <a:buChar char="v"/>
            </a:pPr>
            <a:r>
              <a:rPr lang="en-US" sz="1800" dirty="0"/>
              <a:t>Technical Issues</a:t>
            </a:r>
          </a:p>
          <a:p>
            <a:pPr>
              <a:buFont typeface="Wingdings" panose="05000000000000000000" pitchFamily="2" charset="2"/>
              <a:buChar char="v"/>
            </a:pPr>
            <a:r>
              <a:rPr lang="en-US" sz="1800" dirty="0"/>
              <a:t>Add. slides/images</a:t>
            </a:r>
          </a:p>
          <a:p>
            <a:endParaRPr lang="en-MY" sz="1400" dirty="0">
              <a:solidFill>
                <a:schemeClr val="tx1"/>
              </a:solidFill>
            </a:endParaRPr>
          </a:p>
        </p:txBody>
      </p:sp>
    </p:spTree>
    <p:extLst>
      <p:ext uri="{BB962C8B-B14F-4D97-AF65-F5344CB8AC3E}">
        <p14:creationId xmlns:p14="http://schemas.microsoft.com/office/powerpoint/2010/main" val="1072947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81339"/>
            <a:ext cx="8334376" cy="1325563"/>
          </a:xfrm>
        </p:spPr>
        <p:txBody>
          <a:bodyPr/>
          <a:lstStyle/>
          <a:p>
            <a:r>
              <a:rPr lang="en-MY" dirty="0"/>
              <a:t>Adding a remote repository</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p:txBody>
          <a:bodyPr/>
          <a:lstStyle/>
          <a:p>
            <a:r>
              <a:rPr lang="en-MY" dirty="0"/>
              <a:t>git clone implicitly adds the remote repo for you under the name origin</a:t>
            </a:r>
          </a:p>
          <a:p>
            <a:r>
              <a:rPr lang="en-MY" dirty="0"/>
              <a:t>To add one explicitly:</a:t>
            </a:r>
          </a:p>
          <a:p>
            <a:endParaRPr lang="en-MY" dirty="0"/>
          </a:p>
          <a:p>
            <a:endParaRPr lang="en-MY" dirty="0"/>
          </a:p>
          <a:p>
            <a:endParaRPr lang="en-MY" dirty="0"/>
          </a:p>
          <a:p>
            <a:endParaRPr lang="en-MY" dirty="0"/>
          </a:p>
        </p:txBody>
      </p:sp>
      <p:pic>
        <p:nvPicPr>
          <p:cNvPr id="5" name="Picture 4" descr="Text&#10;&#10;Description automatically generated">
            <a:extLst>
              <a:ext uri="{FF2B5EF4-FFF2-40B4-BE49-F238E27FC236}">
                <a16:creationId xmlns:a16="http://schemas.microsoft.com/office/drawing/2014/main" id="{2EAD8331-A85E-41BB-A7E6-B528E920A950}"/>
              </a:ext>
            </a:extLst>
          </p:cNvPr>
          <p:cNvPicPr>
            <a:picLocks noChangeAspect="1"/>
          </p:cNvPicPr>
          <p:nvPr/>
        </p:nvPicPr>
        <p:blipFill>
          <a:blip r:embed="rId3"/>
          <a:stretch>
            <a:fillRect/>
          </a:stretch>
        </p:blipFill>
        <p:spPr>
          <a:xfrm>
            <a:off x="-272717" y="2640032"/>
            <a:ext cx="9625263" cy="3726773"/>
          </a:xfrm>
          <a:prstGeom prst="rect">
            <a:avLst/>
          </a:prstGeom>
        </p:spPr>
      </p:pic>
    </p:spTree>
    <p:extLst>
      <p:ext uri="{BB962C8B-B14F-4D97-AF65-F5344CB8AC3E}">
        <p14:creationId xmlns:p14="http://schemas.microsoft.com/office/powerpoint/2010/main" val="3163654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81339"/>
            <a:ext cx="8334376" cy="1325563"/>
          </a:xfrm>
        </p:spPr>
        <p:txBody>
          <a:bodyPr/>
          <a:lstStyle/>
          <a:p>
            <a:r>
              <a:rPr lang="en-MY" dirty="0"/>
              <a:t>Fetching and pulling</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a:xfrm>
            <a:off x="838200" y="1506902"/>
            <a:ext cx="10515600" cy="4351338"/>
          </a:xfrm>
        </p:spPr>
        <p:txBody>
          <a:bodyPr/>
          <a:lstStyle/>
          <a:p>
            <a:r>
              <a:rPr lang="en-MY" dirty="0"/>
              <a:t>git fetch command only downloads the data to your local repo but it does not merge or modify your work.</a:t>
            </a:r>
          </a:p>
          <a:p>
            <a:r>
              <a:rPr lang="en-MY" dirty="0"/>
              <a:t>You have to do this manually.</a:t>
            </a:r>
          </a:p>
          <a:p>
            <a:r>
              <a:rPr lang="en-MY" dirty="0"/>
              <a:t>git pull fetches the data and then merges that remote branch into your current branch. Additionally, git clone automatically sets up your local main branch to track the remote main branch.</a:t>
            </a:r>
          </a:p>
          <a:p>
            <a:endParaRPr lang="en-MY" dirty="0"/>
          </a:p>
          <a:p>
            <a:endParaRPr lang="en-MY" dirty="0"/>
          </a:p>
          <a:p>
            <a:endParaRPr lang="en-MY" dirty="0"/>
          </a:p>
        </p:txBody>
      </p:sp>
      <p:pic>
        <p:nvPicPr>
          <p:cNvPr id="8" name="Picture 7" descr="Text&#10;&#10;Description automatically generated">
            <a:extLst>
              <a:ext uri="{FF2B5EF4-FFF2-40B4-BE49-F238E27FC236}">
                <a16:creationId xmlns:a16="http://schemas.microsoft.com/office/drawing/2014/main" id="{E93962E7-466C-4B3E-AFA9-545F232B1927}"/>
              </a:ext>
            </a:extLst>
          </p:cNvPr>
          <p:cNvPicPr>
            <a:picLocks noChangeAspect="1"/>
          </p:cNvPicPr>
          <p:nvPr/>
        </p:nvPicPr>
        <p:blipFill>
          <a:blip r:embed="rId3"/>
          <a:stretch>
            <a:fillRect/>
          </a:stretch>
        </p:blipFill>
        <p:spPr>
          <a:xfrm>
            <a:off x="78143" y="3650516"/>
            <a:ext cx="8256233" cy="3533287"/>
          </a:xfrm>
          <a:prstGeom prst="rect">
            <a:avLst/>
          </a:prstGeom>
        </p:spPr>
      </p:pic>
    </p:spTree>
    <p:extLst>
      <p:ext uri="{BB962C8B-B14F-4D97-AF65-F5344CB8AC3E}">
        <p14:creationId xmlns:p14="http://schemas.microsoft.com/office/powerpoint/2010/main" val="4023501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81339"/>
            <a:ext cx="8334376" cy="1325563"/>
          </a:xfrm>
        </p:spPr>
        <p:txBody>
          <a:bodyPr/>
          <a:lstStyle/>
          <a:p>
            <a:r>
              <a:rPr lang="en-MY" dirty="0"/>
              <a:t>Pushing</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p:txBody>
          <a:bodyPr/>
          <a:lstStyle/>
          <a:p>
            <a:r>
              <a:rPr lang="en-MY" dirty="0"/>
              <a:t>Ready to share?</a:t>
            </a:r>
          </a:p>
          <a:p>
            <a:r>
              <a:rPr lang="en-MY" dirty="0"/>
              <a:t>What happens when multiple people push at the same time? How about if you push before pulling?</a:t>
            </a:r>
          </a:p>
          <a:p>
            <a:r>
              <a:rPr lang="en-MY" dirty="0"/>
              <a:t>You’ll get errors or conflicts! So always </a:t>
            </a:r>
            <a:r>
              <a:rPr lang="en-MY" dirty="0">
                <a:solidFill>
                  <a:schemeClr val="accent4"/>
                </a:solidFill>
              </a:rPr>
              <a:t>git pull </a:t>
            </a:r>
            <a:r>
              <a:rPr lang="en-MY" dirty="0"/>
              <a:t>before </a:t>
            </a:r>
            <a:r>
              <a:rPr lang="en-MY" dirty="0">
                <a:solidFill>
                  <a:schemeClr val="accent4"/>
                </a:solidFill>
              </a:rPr>
              <a:t>git push</a:t>
            </a:r>
          </a:p>
          <a:p>
            <a:endParaRPr lang="en-MY" dirty="0"/>
          </a:p>
          <a:p>
            <a:endParaRPr lang="en-MY" dirty="0"/>
          </a:p>
          <a:p>
            <a:endParaRPr lang="en-MY" dirty="0"/>
          </a:p>
        </p:txBody>
      </p:sp>
      <p:pic>
        <p:nvPicPr>
          <p:cNvPr id="5" name="Picture 4" descr="Graphical user interface, text&#10;&#10;Description automatically generated">
            <a:extLst>
              <a:ext uri="{FF2B5EF4-FFF2-40B4-BE49-F238E27FC236}">
                <a16:creationId xmlns:a16="http://schemas.microsoft.com/office/drawing/2014/main" id="{7962B4B9-8D8A-42AF-9521-CBBFE0D416F7}"/>
              </a:ext>
            </a:extLst>
          </p:cNvPr>
          <p:cNvPicPr>
            <a:picLocks noChangeAspect="1"/>
          </p:cNvPicPr>
          <p:nvPr/>
        </p:nvPicPr>
        <p:blipFill>
          <a:blip r:embed="rId3"/>
          <a:stretch>
            <a:fillRect/>
          </a:stretch>
        </p:blipFill>
        <p:spPr>
          <a:xfrm>
            <a:off x="0" y="3594933"/>
            <a:ext cx="10289219" cy="2900753"/>
          </a:xfrm>
          <a:prstGeom prst="rect">
            <a:avLst/>
          </a:prstGeom>
        </p:spPr>
      </p:pic>
    </p:spTree>
    <p:extLst>
      <p:ext uri="{BB962C8B-B14F-4D97-AF65-F5344CB8AC3E}">
        <p14:creationId xmlns:p14="http://schemas.microsoft.com/office/powerpoint/2010/main" val="1261939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199" y="181339"/>
            <a:ext cx="9095913" cy="1325563"/>
          </a:xfrm>
        </p:spPr>
        <p:txBody>
          <a:bodyPr/>
          <a:lstStyle/>
          <a:p>
            <a:r>
              <a:rPr lang="en-MY" dirty="0"/>
              <a:t>Story so far</a:t>
            </a:r>
          </a:p>
        </p:txBody>
      </p:sp>
      <p:pic>
        <p:nvPicPr>
          <p:cNvPr id="12" name="Picture 11">
            <a:extLst>
              <a:ext uri="{FF2B5EF4-FFF2-40B4-BE49-F238E27FC236}">
                <a16:creationId xmlns:a16="http://schemas.microsoft.com/office/drawing/2014/main" id="{DA0CF328-123E-40C8-ACB4-BEEE2929B7F0}"/>
              </a:ext>
            </a:extLst>
          </p:cNvPr>
          <p:cNvPicPr>
            <a:picLocks noChangeAspect="1"/>
          </p:cNvPicPr>
          <p:nvPr/>
        </p:nvPicPr>
        <p:blipFill>
          <a:blip r:embed="rId3"/>
          <a:stretch>
            <a:fillRect/>
          </a:stretch>
        </p:blipFill>
        <p:spPr>
          <a:xfrm>
            <a:off x="838199" y="1610187"/>
            <a:ext cx="9914765" cy="4598152"/>
          </a:xfrm>
          <a:prstGeom prst="rect">
            <a:avLst/>
          </a:prstGeom>
        </p:spPr>
      </p:pic>
    </p:spTree>
    <p:extLst>
      <p:ext uri="{BB962C8B-B14F-4D97-AF65-F5344CB8AC3E}">
        <p14:creationId xmlns:p14="http://schemas.microsoft.com/office/powerpoint/2010/main" val="3092724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81339"/>
            <a:ext cx="8334376" cy="1325563"/>
          </a:xfrm>
        </p:spPr>
        <p:txBody>
          <a:bodyPr/>
          <a:lstStyle/>
          <a:p>
            <a:r>
              <a:rPr lang="en-MY" dirty="0"/>
              <a:t>Branching</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p:txBody>
          <a:bodyPr/>
          <a:lstStyle/>
          <a:p>
            <a:r>
              <a:rPr lang="en-MY" dirty="0"/>
              <a:t>Diverge from the main development line and do your own stuff without messing the main line</a:t>
            </a:r>
          </a:p>
          <a:p>
            <a:r>
              <a:rPr lang="en-MY" dirty="0"/>
              <a:t>Git stores snapshots, and a pointer that points to those snapshots</a:t>
            </a:r>
          </a:p>
          <a:p>
            <a:endParaRPr lang="en-MY" dirty="0"/>
          </a:p>
        </p:txBody>
      </p:sp>
      <p:pic>
        <p:nvPicPr>
          <p:cNvPr id="2050" name="Picture 2" descr="A branch and its commit history">
            <a:extLst>
              <a:ext uri="{FF2B5EF4-FFF2-40B4-BE49-F238E27FC236}">
                <a16:creationId xmlns:a16="http://schemas.microsoft.com/office/drawing/2014/main" id="{D58936C2-1750-4459-8AA2-72B9ADAE0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4716" y="3267195"/>
            <a:ext cx="5943600" cy="3194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753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Branching</a:t>
            </a:r>
          </a:p>
        </p:txBody>
      </p:sp>
      <p:sp>
        <p:nvSpPr>
          <p:cNvPr id="6" name="Rectangle 5">
            <a:extLst>
              <a:ext uri="{FF2B5EF4-FFF2-40B4-BE49-F238E27FC236}">
                <a16:creationId xmlns:a16="http://schemas.microsoft.com/office/drawing/2014/main" id="{48DCA132-1B37-47A4-83B5-7DAAE6E873C2}"/>
              </a:ext>
            </a:extLst>
          </p:cNvPr>
          <p:cNvSpPr/>
          <p:nvPr/>
        </p:nvSpPr>
        <p:spPr>
          <a:xfrm>
            <a:off x="4506899" y="1489146"/>
            <a:ext cx="1518081" cy="55600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Y" dirty="0">
                <a:solidFill>
                  <a:schemeClr val="tx1"/>
                </a:solidFill>
                <a:latin typeface="+mj-lt"/>
              </a:rPr>
              <a:t>HEAD</a:t>
            </a:r>
          </a:p>
        </p:txBody>
      </p:sp>
      <p:sp>
        <p:nvSpPr>
          <p:cNvPr id="8" name="Rectangle 7">
            <a:extLst>
              <a:ext uri="{FF2B5EF4-FFF2-40B4-BE49-F238E27FC236}">
                <a16:creationId xmlns:a16="http://schemas.microsoft.com/office/drawing/2014/main" id="{330AED06-8B8F-4EB0-9768-144B052798AA}"/>
              </a:ext>
            </a:extLst>
          </p:cNvPr>
          <p:cNvSpPr/>
          <p:nvPr/>
        </p:nvSpPr>
        <p:spPr>
          <a:xfrm>
            <a:off x="4506899" y="2411556"/>
            <a:ext cx="1518081" cy="55600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a:solidFill>
                  <a:schemeClr val="tx1"/>
                </a:solidFill>
                <a:latin typeface="+mj-lt"/>
              </a:rPr>
              <a:t>Main</a:t>
            </a:r>
            <a:endParaRPr lang="en-MY" dirty="0">
              <a:solidFill>
                <a:schemeClr val="tx1"/>
              </a:solidFill>
              <a:latin typeface="+mj-lt"/>
            </a:endParaRPr>
          </a:p>
        </p:txBody>
      </p:sp>
      <p:sp>
        <p:nvSpPr>
          <p:cNvPr id="9" name="Rectangle 8">
            <a:extLst>
              <a:ext uri="{FF2B5EF4-FFF2-40B4-BE49-F238E27FC236}">
                <a16:creationId xmlns:a16="http://schemas.microsoft.com/office/drawing/2014/main" id="{1509E0A9-B65C-4418-9B97-C6A57F78974D}"/>
              </a:ext>
            </a:extLst>
          </p:cNvPr>
          <p:cNvSpPr/>
          <p:nvPr/>
        </p:nvSpPr>
        <p:spPr>
          <a:xfrm>
            <a:off x="4506899" y="4620761"/>
            <a:ext cx="1518081" cy="55600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test</a:t>
            </a:r>
          </a:p>
        </p:txBody>
      </p:sp>
      <p:sp>
        <p:nvSpPr>
          <p:cNvPr id="10" name="Rectangle 9">
            <a:extLst>
              <a:ext uri="{FF2B5EF4-FFF2-40B4-BE49-F238E27FC236}">
                <a16:creationId xmlns:a16="http://schemas.microsoft.com/office/drawing/2014/main" id="{E6AF1A69-F70D-4A14-8A0B-8A2C936C035B}"/>
              </a:ext>
            </a:extLst>
          </p:cNvPr>
          <p:cNvSpPr/>
          <p:nvPr/>
        </p:nvSpPr>
        <p:spPr>
          <a:xfrm>
            <a:off x="4506899" y="3461486"/>
            <a:ext cx="1518081" cy="556005"/>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s7bjk</a:t>
            </a:r>
          </a:p>
        </p:txBody>
      </p:sp>
      <p:sp>
        <p:nvSpPr>
          <p:cNvPr id="11" name="Rectangle 10">
            <a:extLst>
              <a:ext uri="{FF2B5EF4-FFF2-40B4-BE49-F238E27FC236}">
                <a16:creationId xmlns:a16="http://schemas.microsoft.com/office/drawing/2014/main" id="{D4716004-9840-4F28-AEA7-FDC1CABC914E}"/>
              </a:ext>
            </a:extLst>
          </p:cNvPr>
          <p:cNvSpPr/>
          <p:nvPr/>
        </p:nvSpPr>
        <p:spPr>
          <a:xfrm>
            <a:off x="2426565" y="3472583"/>
            <a:ext cx="1518081" cy="556005"/>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e39ae</a:t>
            </a:r>
          </a:p>
        </p:txBody>
      </p:sp>
      <p:sp>
        <p:nvSpPr>
          <p:cNvPr id="12" name="Rectangle 11">
            <a:extLst>
              <a:ext uri="{FF2B5EF4-FFF2-40B4-BE49-F238E27FC236}">
                <a16:creationId xmlns:a16="http://schemas.microsoft.com/office/drawing/2014/main" id="{54018FDD-8B07-48BB-846D-DBA0820F3090}"/>
              </a:ext>
            </a:extLst>
          </p:cNvPr>
          <p:cNvSpPr/>
          <p:nvPr/>
        </p:nvSpPr>
        <p:spPr>
          <a:xfrm>
            <a:off x="346231" y="3472583"/>
            <a:ext cx="1518081" cy="556005"/>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bc3ae</a:t>
            </a:r>
          </a:p>
        </p:txBody>
      </p:sp>
      <p:cxnSp>
        <p:nvCxnSpPr>
          <p:cNvPr id="13" name="Straight Arrow Connector 12">
            <a:extLst>
              <a:ext uri="{FF2B5EF4-FFF2-40B4-BE49-F238E27FC236}">
                <a16:creationId xmlns:a16="http://schemas.microsoft.com/office/drawing/2014/main" id="{C0380200-3B38-400C-87AF-092DD646DF9F}"/>
              </a:ext>
            </a:extLst>
          </p:cNvPr>
          <p:cNvCxnSpPr>
            <a:stCxn id="10" idx="1"/>
            <a:endCxn id="11" idx="3"/>
          </p:cNvCxnSpPr>
          <p:nvPr/>
        </p:nvCxnSpPr>
        <p:spPr>
          <a:xfrm flipH="1">
            <a:off x="3944646" y="3739489"/>
            <a:ext cx="562253" cy="1109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5" name="Straight Arrow Connector 14">
            <a:extLst>
              <a:ext uri="{FF2B5EF4-FFF2-40B4-BE49-F238E27FC236}">
                <a16:creationId xmlns:a16="http://schemas.microsoft.com/office/drawing/2014/main" id="{D75CDE06-46DB-4120-8F6D-4C6153EDE244}"/>
              </a:ext>
            </a:extLst>
          </p:cNvPr>
          <p:cNvCxnSpPr>
            <a:stCxn id="11" idx="1"/>
            <a:endCxn id="12" idx="3"/>
          </p:cNvCxnSpPr>
          <p:nvPr/>
        </p:nvCxnSpPr>
        <p:spPr>
          <a:xfrm flipH="1">
            <a:off x="1864312" y="3750586"/>
            <a:ext cx="56225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 name="Straight Arrow Connector 16">
            <a:extLst>
              <a:ext uri="{FF2B5EF4-FFF2-40B4-BE49-F238E27FC236}">
                <a16:creationId xmlns:a16="http://schemas.microsoft.com/office/drawing/2014/main" id="{357723D6-2A1E-4C89-960C-3252E1D950DB}"/>
              </a:ext>
            </a:extLst>
          </p:cNvPr>
          <p:cNvCxnSpPr>
            <a:cxnSpLocks/>
            <a:endCxn id="8" idx="0"/>
          </p:cNvCxnSpPr>
          <p:nvPr/>
        </p:nvCxnSpPr>
        <p:spPr>
          <a:xfrm>
            <a:off x="5265940" y="2021209"/>
            <a:ext cx="0" cy="39034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Straight Arrow Connector 22">
            <a:extLst>
              <a:ext uri="{FF2B5EF4-FFF2-40B4-BE49-F238E27FC236}">
                <a16:creationId xmlns:a16="http://schemas.microsoft.com/office/drawing/2014/main" id="{5FAD8BA0-C6FC-4377-8315-D72856C2D86E}"/>
              </a:ext>
            </a:extLst>
          </p:cNvPr>
          <p:cNvCxnSpPr>
            <a:cxnSpLocks/>
            <a:stCxn id="8" idx="2"/>
            <a:endCxn id="10" idx="0"/>
          </p:cNvCxnSpPr>
          <p:nvPr/>
        </p:nvCxnSpPr>
        <p:spPr>
          <a:xfrm>
            <a:off x="5265940" y="2967561"/>
            <a:ext cx="0" cy="49392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a:extLst>
              <a:ext uri="{FF2B5EF4-FFF2-40B4-BE49-F238E27FC236}">
                <a16:creationId xmlns:a16="http://schemas.microsoft.com/office/drawing/2014/main" id="{6B8B1FE3-A65A-40F6-A5B0-DAAF06BD7950}"/>
              </a:ext>
            </a:extLst>
          </p:cNvPr>
          <p:cNvCxnSpPr>
            <a:cxnSpLocks/>
          </p:cNvCxnSpPr>
          <p:nvPr/>
        </p:nvCxnSpPr>
        <p:spPr>
          <a:xfrm flipV="1">
            <a:off x="5265939" y="4017491"/>
            <a:ext cx="0" cy="60327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8577773" y="4017490"/>
            <a:ext cx="3069728" cy="1159276"/>
          </a:xfrm>
        </p:spPr>
        <p:txBody>
          <a:bodyPr>
            <a:normAutofit fontScale="85000" lnSpcReduction="20000"/>
          </a:bodyPr>
          <a:lstStyle/>
          <a:p>
            <a:r>
              <a:rPr lang="en-MY" dirty="0"/>
              <a:t>Switching branches changes your current working directory</a:t>
            </a:r>
          </a:p>
        </p:txBody>
      </p:sp>
      <p:sp>
        <p:nvSpPr>
          <p:cNvPr id="31" name="Rectangle 30">
            <a:extLst>
              <a:ext uri="{FF2B5EF4-FFF2-40B4-BE49-F238E27FC236}">
                <a16:creationId xmlns:a16="http://schemas.microsoft.com/office/drawing/2014/main" id="{27359556-736C-45BA-94A7-AA1484A2C1BF}"/>
              </a:ext>
            </a:extLst>
          </p:cNvPr>
          <p:cNvSpPr/>
          <p:nvPr/>
        </p:nvSpPr>
        <p:spPr>
          <a:xfrm>
            <a:off x="4506898" y="5575650"/>
            <a:ext cx="1518081" cy="55600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Y" dirty="0">
                <a:solidFill>
                  <a:schemeClr val="tx1"/>
                </a:solidFill>
                <a:latin typeface="+mj-lt"/>
              </a:rPr>
              <a:t>HEAD</a:t>
            </a:r>
          </a:p>
        </p:txBody>
      </p:sp>
      <p:cxnSp>
        <p:nvCxnSpPr>
          <p:cNvPr id="34" name="Straight Arrow Connector 33">
            <a:extLst>
              <a:ext uri="{FF2B5EF4-FFF2-40B4-BE49-F238E27FC236}">
                <a16:creationId xmlns:a16="http://schemas.microsoft.com/office/drawing/2014/main" id="{5970C5E7-76A9-43F1-9856-54B9D65E8641}"/>
              </a:ext>
            </a:extLst>
          </p:cNvPr>
          <p:cNvCxnSpPr>
            <a:cxnSpLocks/>
            <a:stCxn id="31" idx="0"/>
            <a:endCxn id="9" idx="2"/>
          </p:cNvCxnSpPr>
          <p:nvPr/>
        </p:nvCxnSpPr>
        <p:spPr>
          <a:xfrm flipV="1">
            <a:off x="5265939" y="5176766"/>
            <a:ext cx="1" cy="39888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1" name="Rectangle 40">
            <a:extLst>
              <a:ext uri="{FF2B5EF4-FFF2-40B4-BE49-F238E27FC236}">
                <a16:creationId xmlns:a16="http://schemas.microsoft.com/office/drawing/2014/main" id="{B5AEF0C5-90BF-4A2C-AA96-F4EED0648E37}"/>
              </a:ext>
            </a:extLst>
          </p:cNvPr>
          <p:cNvSpPr/>
          <p:nvPr/>
        </p:nvSpPr>
        <p:spPr>
          <a:xfrm>
            <a:off x="6587233" y="3472582"/>
            <a:ext cx="1518081" cy="556005"/>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d42ce</a:t>
            </a:r>
          </a:p>
        </p:txBody>
      </p:sp>
      <p:cxnSp>
        <p:nvCxnSpPr>
          <p:cNvPr id="43" name="Straight Arrow Connector 42">
            <a:extLst>
              <a:ext uri="{FF2B5EF4-FFF2-40B4-BE49-F238E27FC236}">
                <a16:creationId xmlns:a16="http://schemas.microsoft.com/office/drawing/2014/main" id="{66E7C591-EBAF-4A0B-828B-9EBB20B60C08}"/>
              </a:ext>
            </a:extLst>
          </p:cNvPr>
          <p:cNvCxnSpPr>
            <a:cxnSpLocks/>
            <a:stCxn id="41" idx="1"/>
            <a:endCxn id="10" idx="3"/>
          </p:cNvCxnSpPr>
          <p:nvPr/>
        </p:nvCxnSpPr>
        <p:spPr>
          <a:xfrm flipH="1" flipV="1">
            <a:off x="6024980" y="3739489"/>
            <a:ext cx="562253" cy="1109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7" name="Rectangle 46">
            <a:extLst>
              <a:ext uri="{FF2B5EF4-FFF2-40B4-BE49-F238E27FC236}">
                <a16:creationId xmlns:a16="http://schemas.microsoft.com/office/drawing/2014/main" id="{26998AB7-5584-44CF-AB99-5949792DCDF0}"/>
              </a:ext>
            </a:extLst>
          </p:cNvPr>
          <p:cNvSpPr/>
          <p:nvPr/>
        </p:nvSpPr>
        <p:spPr>
          <a:xfrm>
            <a:off x="6587233" y="4620761"/>
            <a:ext cx="1518081" cy="55600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test</a:t>
            </a:r>
          </a:p>
        </p:txBody>
      </p:sp>
      <p:sp>
        <p:nvSpPr>
          <p:cNvPr id="48" name="Rectangle 47">
            <a:extLst>
              <a:ext uri="{FF2B5EF4-FFF2-40B4-BE49-F238E27FC236}">
                <a16:creationId xmlns:a16="http://schemas.microsoft.com/office/drawing/2014/main" id="{BD95C2E8-ACE8-4723-8A19-F6C790D26DE3}"/>
              </a:ext>
            </a:extLst>
          </p:cNvPr>
          <p:cNvSpPr/>
          <p:nvPr/>
        </p:nvSpPr>
        <p:spPr>
          <a:xfrm>
            <a:off x="6587232" y="5575650"/>
            <a:ext cx="1518081" cy="55600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Y" dirty="0">
                <a:solidFill>
                  <a:schemeClr val="tx1"/>
                </a:solidFill>
                <a:latin typeface="+mj-lt"/>
              </a:rPr>
              <a:t>HEAD</a:t>
            </a:r>
          </a:p>
        </p:txBody>
      </p:sp>
      <p:cxnSp>
        <p:nvCxnSpPr>
          <p:cNvPr id="49" name="Straight Arrow Connector 48">
            <a:extLst>
              <a:ext uri="{FF2B5EF4-FFF2-40B4-BE49-F238E27FC236}">
                <a16:creationId xmlns:a16="http://schemas.microsoft.com/office/drawing/2014/main" id="{253B0211-8425-4DBA-BCFB-23E513BC5C26}"/>
              </a:ext>
            </a:extLst>
          </p:cNvPr>
          <p:cNvCxnSpPr>
            <a:cxnSpLocks/>
            <a:stCxn id="48" idx="0"/>
            <a:endCxn id="47" idx="2"/>
          </p:cNvCxnSpPr>
          <p:nvPr/>
        </p:nvCxnSpPr>
        <p:spPr>
          <a:xfrm flipV="1">
            <a:off x="7346273" y="5176766"/>
            <a:ext cx="1" cy="39888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0" name="Straight Arrow Connector 49">
            <a:extLst>
              <a:ext uri="{FF2B5EF4-FFF2-40B4-BE49-F238E27FC236}">
                <a16:creationId xmlns:a16="http://schemas.microsoft.com/office/drawing/2014/main" id="{82FE7475-C305-404F-9019-55AEC012B89B}"/>
              </a:ext>
            </a:extLst>
          </p:cNvPr>
          <p:cNvCxnSpPr>
            <a:cxnSpLocks/>
            <a:stCxn id="47" idx="0"/>
            <a:endCxn id="41" idx="2"/>
          </p:cNvCxnSpPr>
          <p:nvPr/>
        </p:nvCxnSpPr>
        <p:spPr>
          <a:xfrm flipV="1">
            <a:off x="7346274" y="4028587"/>
            <a:ext cx="0" cy="59217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09543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6"/>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9"/>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1"/>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34"/>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9" grpId="0" animBg="1"/>
      <p:bldP spid="9" grpId="1" animBg="1"/>
      <p:bldP spid="10" grpId="0" animBg="1"/>
      <p:bldP spid="11" grpId="0" animBg="1"/>
      <p:bldP spid="12" grpId="0" animBg="1"/>
      <p:bldP spid="31" grpId="0" animBg="1"/>
      <p:bldP spid="31" grpId="1" animBg="1"/>
      <p:bldP spid="41" grpId="0" animBg="1"/>
      <p:bldP spid="47" grpId="0" animBg="1"/>
      <p:bldP spid="4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Branching</a:t>
            </a:r>
          </a:p>
        </p:txBody>
      </p: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8577773" y="4017490"/>
            <a:ext cx="3069728" cy="1159276"/>
          </a:xfrm>
        </p:spPr>
        <p:txBody>
          <a:bodyPr>
            <a:normAutofit fontScale="85000" lnSpcReduction="20000"/>
          </a:bodyPr>
          <a:lstStyle/>
          <a:p>
            <a:r>
              <a:rPr lang="en-MY" dirty="0"/>
              <a:t>Switching branches changes your current working directory</a:t>
            </a:r>
          </a:p>
        </p:txBody>
      </p:sp>
      <p:pic>
        <p:nvPicPr>
          <p:cNvPr id="4" name="Picture 3" descr="Text&#10;&#10;Description automatically generated">
            <a:extLst>
              <a:ext uri="{FF2B5EF4-FFF2-40B4-BE49-F238E27FC236}">
                <a16:creationId xmlns:a16="http://schemas.microsoft.com/office/drawing/2014/main" id="{441130FD-BFCE-423E-917A-668C63A99EBC}"/>
              </a:ext>
            </a:extLst>
          </p:cNvPr>
          <p:cNvPicPr>
            <a:picLocks noChangeAspect="1"/>
          </p:cNvPicPr>
          <p:nvPr/>
        </p:nvPicPr>
        <p:blipFill>
          <a:blip r:embed="rId3"/>
          <a:stretch>
            <a:fillRect/>
          </a:stretch>
        </p:blipFill>
        <p:spPr>
          <a:xfrm>
            <a:off x="-171450" y="1489146"/>
            <a:ext cx="9226151" cy="4533434"/>
          </a:xfrm>
          <a:prstGeom prst="rect">
            <a:avLst/>
          </a:prstGeom>
        </p:spPr>
      </p:pic>
    </p:spTree>
    <p:extLst>
      <p:ext uri="{BB962C8B-B14F-4D97-AF65-F5344CB8AC3E}">
        <p14:creationId xmlns:p14="http://schemas.microsoft.com/office/powerpoint/2010/main" val="2632184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Merge conflicts, pull requests, forking</a:t>
            </a:r>
          </a:p>
        </p:txBody>
      </p: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647700" y="1650999"/>
            <a:ext cx="10999801" cy="4980619"/>
          </a:xfrm>
        </p:spPr>
        <p:txBody>
          <a:bodyPr>
            <a:normAutofit/>
          </a:bodyPr>
          <a:lstStyle/>
          <a:p>
            <a:pPr marL="0" indent="0">
              <a:buNone/>
            </a:pPr>
            <a:r>
              <a:rPr lang="en-MY" dirty="0"/>
              <a:t>Contributing to open source by forking:</a:t>
            </a:r>
          </a:p>
          <a:p>
            <a:r>
              <a:rPr lang="en-MY" dirty="0" err="1"/>
              <a:t>i</a:t>
            </a:r>
            <a:r>
              <a:rPr lang="en-MY" dirty="0"/>
              <a:t>) Propose changes to someone’s project</a:t>
            </a:r>
          </a:p>
          <a:p>
            <a:r>
              <a:rPr lang="en-MY" dirty="0"/>
              <a:t>ii) Use the code as your own project</a:t>
            </a:r>
          </a:p>
          <a:p>
            <a:r>
              <a:rPr lang="en-MY" dirty="0"/>
              <a:t>iii) Does not affect original project</a:t>
            </a:r>
          </a:p>
          <a:p>
            <a:endParaRPr lang="en-MY" dirty="0"/>
          </a:p>
          <a:p>
            <a:r>
              <a:rPr lang="en-MY" dirty="0"/>
              <a:t>To work on open-source projects, look at the next slide!</a:t>
            </a:r>
          </a:p>
        </p:txBody>
      </p:sp>
    </p:spTree>
    <p:extLst>
      <p:ext uri="{BB962C8B-B14F-4D97-AF65-F5344CB8AC3E}">
        <p14:creationId xmlns:p14="http://schemas.microsoft.com/office/powerpoint/2010/main" val="3635112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199" y="163583"/>
            <a:ext cx="10116845" cy="1325563"/>
          </a:xfrm>
        </p:spPr>
        <p:txBody>
          <a:bodyPr/>
          <a:lstStyle/>
          <a:p>
            <a:r>
              <a:rPr lang="en-MY" dirty="0"/>
              <a:t>Contribute to open source by forking</a:t>
            </a:r>
          </a:p>
        </p:txBody>
      </p: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647700" y="1650999"/>
            <a:ext cx="10999801" cy="4980619"/>
          </a:xfrm>
        </p:spPr>
        <p:txBody>
          <a:bodyPr>
            <a:normAutofit/>
          </a:bodyPr>
          <a:lstStyle/>
          <a:p>
            <a:r>
              <a:rPr lang="en-MY" dirty="0">
                <a:solidFill>
                  <a:schemeClr val="accent4"/>
                </a:solidFill>
                <a:hlinkClick r:id="rId3">
                  <a:extLst>
                    <a:ext uri="{A12FA001-AC4F-418D-AE19-62706E023703}">
                      <ahyp:hlinkClr xmlns:ahyp="http://schemas.microsoft.com/office/drawing/2018/hyperlinkcolor" val="tx"/>
                    </a:ext>
                  </a:extLst>
                </a:hlinkClick>
              </a:rPr>
              <a:t>https://www.atlassian.com/git/tutorials/comparing-workflows/forking-workflow#:~:text=Forking%20is%20a%20git%20clone,org%2FuserA%2Fopen%2Dproject</a:t>
            </a:r>
            <a:endParaRPr lang="en-MY" dirty="0">
              <a:solidFill>
                <a:schemeClr val="accent4"/>
              </a:solidFill>
            </a:endParaRPr>
          </a:p>
          <a:p>
            <a:endParaRPr lang="en-MY" dirty="0">
              <a:solidFill>
                <a:schemeClr val="accent4"/>
              </a:solidFill>
            </a:endParaRPr>
          </a:p>
          <a:p>
            <a:endParaRPr lang="en-MY" dirty="0">
              <a:solidFill>
                <a:schemeClr val="accent4"/>
              </a:solidFill>
            </a:endParaRPr>
          </a:p>
          <a:p>
            <a:endParaRPr lang="en-MY" dirty="0"/>
          </a:p>
        </p:txBody>
      </p:sp>
      <p:pic>
        <p:nvPicPr>
          <p:cNvPr id="4" name="Picture 3" descr="Text&#10;&#10;Description automatically generated">
            <a:extLst>
              <a:ext uri="{FF2B5EF4-FFF2-40B4-BE49-F238E27FC236}">
                <a16:creationId xmlns:a16="http://schemas.microsoft.com/office/drawing/2014/main" id="{DBEC1D91-F1AF-4624-82F3-FFBC444184B4}"/>
              </a:ext>
            </a:extLst>
          </p:cNvPr>
          <p:cNvPicPr>
            <a:picLocks noChangeAspect="1"/>
          </p:cNvPicPr>
          <p:nvPr/>
        </p:nvPicPr>
        <p:blipFill>
          <a:blip r:embed="rId4"/>
          <a:stretch>
            <a:fillRect/>
          </a:stretch>
        </p:blipFill>
        <p:spPr>
          <a:xfrm>
            <a:off x="0" y="2618607"/>
            <a:ext cx="8804635" cy="4503443"/>
          </a:xfrm>
          <a:prstGeom prst="rect">
            <a:avLst/>
          </a:prstGeom>
        </p:spPr>
      </p:pic>
    </p:spTree>
    <p:extLst>
      <p:ext uri="{BB962C8B-B14F-4D97-AF65-F5344CB8AC3E}">
        <p14:creationId xmlns:p14="http://schemas.microsoft.com/office/powerpoint/2010/main" val="1485133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Merge conflicts</a:t>
            </a:r>
          </a:p>
        </p:txBody>
      </p: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647700" y="1651000"/>
            <a:ext cx="10999801" cy="3525766"/>
          </a:xfrm>
        </p:spPr>
        <p:txBody>
          <a:bodyPr>
            <a:normAutofit/>
          </a:bodyPr>
          <a:lstStyle/>
          <a:p>
            <a:r>
              <a:rPr lang="en-MY" dirty="0"/>
              <a:t>Once merge and conflict appears, open the file containing conflict</a:t>
            </a:r>
          </a:p>
          <a:p>
            <a:r>
              <a:rPr lang="en-MY" dirty="0"/>
              <a:t>git add, then git commit</a:t>
            </a:r>
          </a:p>
        </p:txBody>
      </p:sp>
      <p:pic>
        <p:nvPicPr>
          <p:cNvPr id="5" name="Picture 4" descr="Text&#10;&#10;Description automatically generated">
            <a:extLst>
              <a:ext uri="{FF2B5EF4-FFF2-40B4-BE49-F238E27FC236}">
                <a16:creationId xmlns:a16="http://schemas.microsoft.com/office/drawing/2014/main" id="{499C4249-6BE1-435D-96C6-8D2C5EF00F78}"/>
              </a:ext>
            </a:extLst>
          </p:cNvPr>
          <p:cNvPicPr>
            <a:picLocks noChangeAspect="1"/>
          </p:cNvPicPr>
          <p:nvPr/>
        </p:nvPicPr>
        <p:blipFill>
          <a:blip r:embed="rId3"/>
          <a:stretch>
            <a:fillRect/>
          </a:stretch>
        </p:blipFill>
        <p:spPr>
          <a:xfrm>
            <a:off x="-25400" y="2395066"/>
            <a:ext cx="9099169" cy="4208933"/>
          </a:xfrm>
          <a:prstGeom prst="rect">
            <a:avLst/>
          </a:prstGeom>
        </p:spPr>
      </p:pic>
    </p:spTree>
    <p:extLst>
      <p:ext uri="{BB962C8B-B14F-4D97-AF65-F5344CB8AC3E}">
        <p14:creationId xmlns:p14="http://schemas.microsoft.com/office/powerpoint/2010/main" val="3903373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002"/>
            <a:ext cx="8334376" cy="1325563"/>
          </a:xfrm>
        </p:spPr>
        <p:txBody>
          <a:bodyPr/>
          <a:lstStyle/>
          <a:p>
            <a:r>
              <a:rPr lang="en-US" dirty="0" err="1"/>
              <a:t>Learnin</a:t>
            </a:r>
            <a:r>
              <a:rPr lang="en-US" dirty="0"/>
              <a:t> today:</a:t>
            </a:r>
          </a:p>
        </p:txBody>
      </p:sp>
      <p:sp>
        <p:nvSpPr>
          <p:cNvPr id="14" name="Content Placeholder 13">
            <a:extLst>
              <a:ext uri="{FF2B5EF4-FFF2-40B4-BE49-F238E27FC236}">
                <a16:creationId xmlns:a16="http://schemas.microsoft.com/office/drawing/2014/main" id="{89DD93C4-882C-4D9C-A2C6-BB1AFBA96F37}"/>
              </a:ext>
            </a:extLst>
          </p:cNvPr>
          <p:cNvSpPr>
            <a:spLocks noGrp="1"/>
          </p:cNvSpPr>
          <p:nvPr>
            <p:ph idx="1"/>
          </p:nvPr>
        </p:nvSpPr>
        <p:spPr>
          <a:xfrm>
            <a:off x="838200" y="1435565"/>
            <a:ext cx="10515600" cy="5054012"/>
          </a:xfrm>
        </p:spPr>
        <p:txBody>
          <a:bodyPr numCol="1">
            <a:noAutofit/>
          </a:bodyPr>
          <a:lstStyle/>
          <a:p>
            <a:pPr marL="342900" indent="-342900">
              <a:lnSpc>
                <a:spcPct val="150000"/>
              </a:lnSpc>
              <a:buAutoNum type="arabicParenR"/>
            </a:pPr>
            <a:r>
              <a:rPr lang="en-MY" sz="2400" dirty="0"/>
              <a:t>What is Git?</a:t>
            </a:r>
          </a:p>
          <a:p>
            <a:pPr marL="342900" indent="-342900">
              <a:lnSpc>
                <a:spcPct val="150000"/>
              </a:lnSpc>
              <a:buAutoNum type="arabicParenR"/>
            </a:pPr>
            <a:r>
              <a:rPr lang="en-MY" sz="2400" dirty="0"/>
              <a:t>Installing and configuring Git</a:t>
            </a:r>
          </a:p>
          <a:p>
            <a:pPr marL="342900" indent="-342900">
              <a:lnSpc>
                <a:spcPct val="150000"/>
              </a:lnSpc>
              <a:buAutoNum type="arabicParenR"/>
            </a:pPr>
            <a:r>
              <a:rPr lang="en-MY" sz="2400" dirty="0"/>
              <a:t>Fundamentals of Git</a:t>
            </a:r>
          </a:p>
          <a:p>
            <a:pPr marL="342900" indent="-342900">
              <a:lnSpc>
                <a:spcPct val="150000"/>
              </a:lnSpc>
              <a:buAutoNum type="arabicParenR"/>
            </a:pPr>
            <a:r>
              <a:rPr lang="en-MY" sz="2400" dirty="0"/>
              <a:t>Using </a:t>
            </a:r>
            <a:r>
              <a:rPr lang="en-MY" sz="2400" dirty="0" err="1"/>
              <a:t>VSCode</a:t>
            </a:r>
            <a:r>
              <a:rPr lang="en-MY" sz="2400" dirty="0"/>
              <a:t> with Git</a:t>
            </a:r>
          </a:p>
          <a:p>
            <a:pPr marL="342900" indent="-342900">
              <a:lnSpc>
                <a:spcPct val="150000"/>
              </a:lnSpc>
              <a:buAutoNum type="arabicParenR"/>
            </a:pPr>
            <a:r>
              <a:rPr lang="en-MY" sz="2400" dirty="0"/>
              <a:t>Fundamentals of GitHub</a:t>
            </a:r>
          </a:p>
          <a:p>
            <a:pPr marL="342900" indent="-342900">
              <a:lnSpc>
                <a:spcPct val="150000"/>
              </a:lnSpc>
              <a:buAutoNum type="arabicParenR"/>
            </a:pPr>
            <a:r>
              <a:rPr lang="en-MY" sz="2400" dirty="0"/>
              <a:t>A little on branching and collaborating</a:t>
            </a:r>
          </a:p>
        </p:txBody>
      </p:sp>
    </p:spTree>
    <p:extLst>
      <p:ext uri="{BB962C8B-B14F-4D97-AF65-F5344CB8AC3E}">
        <p14:creationId xmlns:p14="http://schemas.microsoft.com/office/powerpoint/2010/main" val="1911262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E3E6-5A5E-4463-8DB0-F3CF9C324778}"/>
              </a:ext>
            </a:extLst>
          </p:cNvPr>
          <p:cNvSpPr>
            <a:spLocks noGrp="1"/>
          </p:cNvSpPr>
          <p:nvPr>
            <p:ph type="title"/>
          </p:nvPr>
        </p:nvSpPr>
        <p:spPr>
          <a:xfrm>
            <a:off x="838200" y="142581"/>
            <a:ext cx="8334376" cy="1325563"/>
          </a:xfrm>
        </p:spPr>
        <p:txBody>
          <a:bodyPr/>
          <a:lstStyle/>
          <a:p>
            <a:r>
              <a:rPr lang="en-US" dirty="0"/>
              <a:t>Git best practices!</a:t>
            </a:r>
          </a:p>
        </p:txBody>
      </p:sp>
      <p:sp>
        <p:nvSpPr>
          <p:cNvPr id="3" name="Content Placeholder 2">
            <a:extLst>
              <a:ext uri="{FF2B5EF4-FFF2-40B4-BE49-F238E27FC236}">
                <a16:creationId xmlns:a16="http://schemas.microsoft.com/office/drawing/2014/main" id="{98407322-EE47-461A-937E-D8B74ADFB3D0}"/>
              </a:ext>
            </a:extLst>
          </p:cNvPr>
          <p:cNvSpPr>
            <a:spLocks noGrp="1"/>
          </p:cNvSpPr>
          <p:nvPr>
            <p:ph idx="1"/>
          </p:nvPr>
        </p:nvSpPr>
        <p:spPr/>
        <p:txBody>
          <a:bodyPr/>
          <a:lstStyle/>
          <a:p>
            <a:r>
              <a:rPr lang="en-US" dirty="0"/>
              <a:t>Commit often! </a:t>
            </a:r>
          </a:p>
          <a:p>
            <a:r>
              <a:rPr lang="en-US" dirty="0"/>
              <a:t>Small but frequent commits</a:t>
            </a:r>
          </a:p>
          <a:p>
            <a:r>
              <a:rPr lang="en-US" dirty="0"/>
              <a:t>Commit related changes only (wrap related changes)</a:t>
            </a:r>
          </a:p>
          <a:p>
            <a:r>
              <a:rPr lang="en-US" dirty="0"/>
              <a:t>Commit completed changes</a:t>
            </a:r>
          </a:p>
          <a:p>
            <a:r>
              <a:rPr lang="en-US" dirty="0"/>
              <a:t>Meaningful commit messages</a:t>
            </a:r>
          </a:p>
          <a:p>
            <a:endParaRPr lang="en-US" dirty="0"/>
          </a:p>
        </p:txBody>
      </p:sp>
    </p:spTree>
    <p:extLst>
      <p:ext uri="{BB962C8B-B14F-4D97-AF65-F5344CB8AC3E}">
        <p14:creationId xmlns:p14="http://schemas.microsoft.com/office/powerpoint/2010/main" val="471062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8A8F-BE90-403A-92DC-C6654ECBAE5F}"/>
              </a:ext>
            </a:extLst>
          </p:cNvPr>
          <p:cNvSpPr>
            <a:spLocks noGrp="1"/>
          </p:cNvSpPr>
          <p:nvPr>
            <p:ph type="title"/>
          </p:nvPr>
        </p:nvSpPr>
        <p:spPr>
          <a:xfrm>
            <a:off x="838200" y="160336"/>
            <a:ext cx="8334376" cy="1325563"/>
          </a:xfrm>
        </p:spPr>
        <p:txBody>
          <a:bodyPr/>
          <a:lstStyle/>
          <a:p>
            <a:r>
              <a:rPr lang="en-US" dirty="0"/>
              <a:t>Resources</a:t>
            </a:r>
          </a:p>
        </p:txBody>
      </p:sp>
      <p:sp>
        <p:nvSpPr>
          <p:cNvPr id="3" name="Content Placeholder 2">
            <a:extLst>
              <a:ext uri="{FF2B5EF4-FFF2-40B4-BE49-F238E27FC236}">
                <a16:creationId xmlns:a16="http://schemas.microsoft.com/office/drawing/2014/main" id="{EF0BB469-A5E0-4D3D-959E-9809A9A8BAF2}"/>
              </a:ext>
            </a:extLst>
          </p:cNvPr>
          <p:cNvSpPr>
            <a:spLocks noGrp="1"/>
          </p:cNvSpPr>
          <p:nvPr>
            <p:ph idx="1"/>
          </p:nvPr>
        </p:nvSpPr>
        <p:spPr>
          <a:xfrm>
            <a:off x="838200" y="1386909"/>
            <a:ext cx="10515600" cy="2166150"/>
          </a:xfrm>
        </p:spPr>
        <p:txBody>
          <a:bodyPr>
            <a:normAutofit/>
          </a:bodyPr>
          <a:lstStyle/>
          <a:p>
            <a:r>
              <a:rPr lang="en-US" sz="2400" dirty="0">
                <a:solidFill>
                  <a:schemeClr val="accent5"/>
                </a:solidFill>
                <a:hlinkClick r:id="rId2">
                  <a:extLst>
                    <a:ext uri="{A12FA001-AC4F-418D-AE19-62706E023703}">
                      <ahyp:hlinkClr xmlns:ahyp="http://schemas.microsoft.com/office/drawing/2018/hyperlinkcolor" val="tx"/>
                    </a:ext>
                  </a:extLst>
                </a:hlinkClick>
              </a:rPr>
              <a:t>Pro Git Book</a:t>
            </a:r>
          </a:p>
          <a:p>
            <a:r>
              <a:rPr lang="en-US" sz="2400" dirty="0">
                <a:solidFill>
                  <a:schemeClr val="accent5"/>
                </a:solidFill>
                <a:hlinkClick r:id="rId3">
                  <a:extLst>
                    <a:ext uri="{A12FA001-AC4F-418D-AE19-62706E023703}">
                      <ahyp:hlinkClr xmlns:ahyp="http://schemas.microsoft.com/office/drawing/2018/hyperlinkcolor" val="tx"/>
                    </a:ext>
                  </a:extLst>
                </a:hlinkClick>
              </a:rPr>
              <a:t>Bash commands</a:t>
            </a:r>
            <a:endParaRPr lang="en-US" sz="2400" dirty="0">
              <a:solidFill>
                <a:schemeClr val="accent5"/>
              </a:solidFill>
            </a:endParaRPr>
          </a:p>
          <a:p>
            <a:r>
              <a:rPr lang="en-US" sz="2400" dirty="0">
                <a:solidFill>
                  <a:schemeClr val="accent5"/>
                </a:solidFill>
                <a:hlinkClick r:id="rId4">
                  <a:extLst>
                    <a:ext uri="{A12FA001-AC4F-418D-AE19-62706E023703}">
                      <ahyp:hlinkClr xmlns:ahyp="http://schemas.microsoft.com/office/drawing/2018/hyperlinkcolor" val="tx"/>
                    </a:ext>
                  </a:extLst>
                </a:hlinkClick>
              </a:rPr>
              <a:t>https://www.youtube.com/watch?v=8JJ101D3knE&amp;ab_channel=ProgrammingwithMosh</a:t>
            </a:r>
            <a:endParaRPr lang="en-US" sz="2400" dirty="0">
              <a:solidFill>
                <a:schemeClr val="accent5"/>
              </a:solidFill>
            </a:endParaRPr>
          </a:p>
          <a:p>
            <a:endParaRPr lang="en-US" sz="2400" dirty="0">
              <a:solidFill>
                <a:schemeClr val="accent5"/>
              </a:solidFill>
            </a:endParaRPr>
          </a:p>
        </p:txBody>
      </p:sp>
      <p:sp>
        <p:nvSpPr>
          <p:cNvPr id="4" name="Title 1">
            <a:extLst>
              <a:ext uri="{FF2B5EF4-FFF2-40B4-BE49-F238E27FC236}">
                <a16:creationId xmlns:a16="http://schemas.microsoft.com/office/drawing/2014/main" id="{EC25C9FA-19B8-43CD-AE4F-404ED3B53972}"/>
              </a:ext>
            </a:extLst>
          </p:cNvPr>
          <p:cNvSpPr txBox="1">
            <a:spLocks/>
          </p:cNvSpPr>
          <p:nvPr/>
        </p:nvSpPr>
        <p:spPr>
          <a:xfrm>
            <a:off x="838200" y="2928655"/>
            <a:ext cx="833437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sz="3600" dirty="0"/>
              <a:t>Not covered today</a:t>
            </a:r>
          </a:p>
        </p:txBody>
      </p:sp>
      <p:sp>
        <p:nvSpPr>
          <p:cNvPr id="6" name="Content Placeholder 2">
            <a:extLst>
              <a:ext uri="{FF2B5EF4-FFF2-40B4-BE49-F238E27FC236}">
                <a16:creationId xmlns:a16="http://schemas.microsoft.com/office/drawing/2014/main" id="{58F46CE3-DD1C-4A68-B9A7-95DCFE1A5984}"/>
              </a:ext>
            </a:extLst>
          </p:cNvPr>
          <p:cNvSpPr txBox="1">
            <a:spLocks/>
          </p:cNvSpPr>
          <p:nvPr/>
        </p:nvSpPr>
        <p:spPr>
          <a:xfrm>
            <a:off x="843517" y="3929345"/>
            <a:ext cx="11348483" cy="2237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3"/>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3"/>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3"/>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5"/>
                </a:solidFill>
              </a:rPr>
              <a:t>Rebasing, reverting, more advanced git commands</a:t>
            </a:r>
          </a:p>
          <a:p>
            <a:r>
              <a:rPr lang="en-US" sz="2400" dirty="0">
                <a:solidFill>
                  <a:schemeClr val="accent5"/>
                </a:solidFill>
              </a:rPr>
              <a:t>In-depth on how Git works</a:t>
            </a:r>
          </a:p>
          <a:p>
            <a:r>
              <a:rPr lang="en-US" sz="2400" dirty="0">
                <a:solidFill>
                  <a:schemeClr val="accent5"/>
                </a:solidFill>
              </a:rPr>
              <a:t>Git visual tools like </a:t>
            </a:r>
            <a:r>
              <a:rPr lang="en-US" sz="2400" dirty="0" err="1">
                <a:solidFill>
                  <a:schemeClr val="accent5"/>
                </a:solidFill>
              </a:rPr>
              <a:t>GitKraken</a:t>
            </a:r>
            <a:endParaRPr lang="en-US" sz="2400" dirty="0">
              <a:solidFill>
                <a:schemeClr val="accent5"/>
              </a:solidFill>
            </a:endParaRPr>
          </a:p>
        </p:txBody>
      </p:sp>
    </p:spTree>
    <p:extLst>
      <p:ext uri="{BB962C8B-B14F-4D97-AF65-F5344CB8AC3E}">
        <p14:creationId xmlns:p14="http://schemas.microsoft.com/office/powerpoint/2010/main" val="4055586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8A8F-BE90-403A-92DC-C6654ECBAE5F}"/>
              </a:ext>
            </a:extLst>
          </p:cNvPr>
          <p:cNvSpPr>
            <a:spLocks noGrp="1"/>
          </p:cNvSpPr>
          <p:nvPr>
            <p:ph type="title"/>
          </p:nvPr>
        </p:nvSpPr>
        <p:spPr/>
        <p:txBody>
          <a:bodyPr/>
          <a:lstStyle/>
          <a:p>
            <a:r>
              <a:rPr lang="en-US" dirty="0"/>
              <a:t>Challenge for you!</a:t>
            </a:r>
          </a:p>
        </p:txBody>
      </p:sp>
      <p:sp>
        <p:nvSpPr>
          <p:cNvPr id="3" name="Content Placeholder 2">
            <a:extLst>
              <a:ext uri="{FF2B5EF4-FFF2-40B4-BE49-F238E27FC236}">
                <a16:creationId xmlns:a16="http://schemas.microsoft.com/office/drawing/2014/main" id="{EF0BB469-A5E0-4D3D-959E-9809A9A8BAF2}"/>
              </a:ext>
            </a:extLst>
          </p:cNvPr>
          <p:cNvSpPr>
            <a:spLocks noGrp="1"/>
          </p:cNvSpPr>
          <p:nvPr>
            <p:ph idx="1"/>
          </p:nvPr>
        </p:nvSpPr>
        <p:spPr/>
        <p:txBody>
          <a:bodyPr/>
          <a:lstStyle/>
          <a:p>
            <a:r>
              <a:rPr lang="en-US" dirty="0">
                <a:solidFill>
                  <a:schemeClr val="accent5"/>
                </a:solidFill>
              </a:rPr>
              <a:t>Clone our repo!</a:t>
            </a:r>
          </a:p>
          <a:p>
            <a:r>
              <a:rPr lang="en-US" dirty="0">
                <a:solidFill>
                  <a:schemeClr val="accent5"/>
                </a:solidFill>
              </a:rPr>
              <a:t>Start a new repo on your own and share on </a:t>
            </a:r>
            <a:r>
              <a:rPr lang="en-US" dirty="0" err="1">
                <a:solidFill>
                  <a:schemeClr val="accent5"/>
                </a:solidFill>
              </a:rPr>
              <a:t>insta</a:t>
            </a:r>
            <a:r>
              <a:rPr lang="en-US" dirty="0">
                <a:solidFill>
                  <a:schemeClr val="accent5"/>
                </a:solidFill>
              </a:rPr>
              <a:t>!! And tag me or </a:t>
            </a:r>
            <a:r>
              <a:rPr lang="en-US" dirty="0" err="1">
                <a:solidFill>
                  <a:schemeClr val="accent5"/>
                </a:solidFill>
              </a:rPr>
              <a:t>Keng</a:t>
            </a:r>
            <a:r>
              <a:rPr lang="en-US" dirty="0">
                <a:solidFill>
                  <a:schemeClr val="accent5"/>
                </a:solidFill>
              </a:rPr>
              <a:t> Son :)</a:t>
            </a:r>
          </a:p>
          <a:p>
            <a:r>
              <a:rPr lang="en-US" dirty="0">
                <a:solidFill>
                  <a:schemeClr val="accent5"/>
                </a:solidFill>
              </a:rPr>
              <a:t>We will be proud </a:t>
            </a:r>
            <a:r>
              <a:rPr lang="en-US">
                <a:solidFill>
                  <a:schemeClr val="accent5"/>
                </a:solidFill>
              </a:rPr>
              <a:t>of you</a:t>
            </a:r>
            <a:endParaRPr lang="en-US" dirty="0">
              <a:solidFill>
                <a:schemeClr val="accent5"/>
              </a:solidFill>
            </a:endParaRPr>
          </a:p>
        </p:txBody>
      </p:sp>
    </p:spTree>
    <p:extLst>
      <p:ext uri="{BB962C8B-B14F-4D97-AF65-F5344CB8AC3E}">
        <p14:creationId xmlns:p14="http://schemas.microsoft.com/office/powerpoint/2010/main" val="3063934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8A8F-BE90-403A-92DC-C6654ECBAE5F}"/>
              </a:ext>
            </a:extLst>
          </p:cNvPr>
          <p:cNvSpPr>
            <a:spLocks noGrp="1"/>
          </p:cNvSpPr>
          <p:nvPr>
            <p:ph type="title"/>
          </p:nvPr>
        </p:nvSpPr>
        <p:spPr/>
        <p:txBody>
          <a:bodyPr/>
          <a:lstStyle/>
          <a:p>
            <a:r>
              <a:rPr lang="en-US" dirty="0"/>
              <a:t>Technical Issues</a:t>
            </a:r>
          </a:p>
        </p:txBody>
      </p:sp>
      <p:sp>
        <p:nvSpPr>
          <p:cNvPr id="3" name="Content Placeholder 2">
            <a:extLst>
              <a:ext uri="{FF2B5EF4-FFF2-40B4-BE49-F238E27FC236}">
                <a16:creationId xmlns:a16="http://schemas.microsoft.com/office/drawing/2014/main" id="{EF0BB469-A5E0-4D3D-959E-9809A9A8BAF2}"/>
              </a:ext>
            </a:extLst>
          </p:cNvPr>
          <p:cNvSpPr>
            <a:spLocks noGrp="1"/>
          </p:cNvSpPr>
          <p:nvPr>
            <p:ph idx="1"/>
          </p:nvPr>
        </p:nvSpPr>
        <p:spPr/>
        <p:txBody>
          <a:bodyPr/>
          <a:lstStyle/>
          <a:p>
            <a:r>
              <a:rPr lang="en-US" dirty="0">
                <a:solidFill>
                  <a:schemeClr val="accent5"/>
                </a:solidFill>
                <a:hlinkClick r:id="rId2">
                  <a:extLst>
                    <a:ext uri="{A12FA001-AC4F-418D-AE19-62706E023703}">
                      <ahyp:hlinkClr xmlns:ahyp="http://schemas.microsoft.com/office/drawing/2018/hyperlinkcolor" val="tx"/>
                    </a:ext>
                  </a:extLst>
                </a:hlinkClick>
              </a:rPr>
              <a:t>Configuring editor for Git</a:t>
            </a:r>
            <a:r>
              <a:rPr lang="en-US" dirty="0">
                <a:solidFill>
                  <a:schemeClr val="accent5"/>
                </a:solidFill>
              </a:rPr>
              <a:t> (if you don’t use </a:t>
            </a:r>
            <a:r>
              <a:rPr lang="en-US" dirty="0" err="1">
                <a:solidFill>
                  <a:schemeClr val="accent5"/>
                </a:solidFill>
              </a:rPr>
              <a:t>VSCode</a:t>
            </a:r>
            <a:r>
              <a:rPr lang="en-US" dirty="0">
                <a:solidFill>
                  <a:schemeClr val="accent5"/>
                </a:solidFill>
              </a:rPr>
              <a:t>)</a:t>
            </a:r>
          </a:p>
        </p:txBody>
      </p:sp>
    </p:spTree>
    <p:extLst>
      <p:ext uri="{BB962C8B-B14F-4D97-AF65-F5344CB8AC3E}">
        <p14:creationId xmlns:p14="http://schemas.microsoft.com/office/powerpoint/2010/main" val="20734950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Add. slides/images</a:t>
            </a:r>
          </a:p>
        </p:txBody>
      </p:sp>
      <p:grpSp>
        <p:nvGrpSpPr>
          <p:cNvPr id="24" name="Group 23">
            <a:extLst>
              <a:ext uri="{FF2B5EF4-FFF2-40B4-BE49-F238E27FC236}">
                <a16:creationId xmlns:a16="http://schemas.microsoft.com/office/drawing/2014/main" id="{01090D27-C3FF-4B01-A18D-59EE33D3C446}"/>
              </a:ext>
            </a:extLst>
          </p:cNvPr>
          <p:cNvGrpSpPr/>
          <p:nvPr/>
        </p:nvGrpSpPr>
        <p:grpSpPr>
          <a:xfrm>
            <a:off x="838200" y="1469121"/>
            <a:ext cx="4195439" cy="2845427"/>
            <a:chOff x="1015069" y="1485899"/>
            <a:chExt cx="4177718" cy="2879577"/>
          </a:xfrm>
        </p:grpSpPr>
        <p:sp>
          <p:nvSpPr>
            <p:cNvPr id="25" name="Rectangle: Rounded Corners 24">
              <a:extLst>
                <a:ext uri="{FF2B5EF4-FFF2-40B4-BE49-F238E27FC236}">
                  <a16:creationId xmlns:a16="http://schemas.microsoft.com/office/drawing/2014/main" id="{6A345C7D-E8D3-4D6A-B382-73F8E31A6FB0}"/>
                </a:ext>
              </a:extLst>
            </p:cNvPr>
            <p:cNvSpPr/>
            <p:nvPr/>
          </p:nvSpPr>
          <p:spPr>
            <a:xfrm>
              <a:off x="1015069" y="1485899"/>
              <a:ext cx="4177718" cy="287957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chemeClr val="tx1"/>
                </a:solidFill>
              </a:endParaRPr>
            </a:p>
          </p:txBody>
        </p:sp>
        <p:sp>
          <p:nvSpPr>
            <p:cNvPr id="26" name="Rectangle: Rounded Corners 25">
              <a:extLst>
                <a:ext uri="{FF2B5EF4-FFF2-40B4-BE49-F238E27FC236}">
                  <a16:creationId xmlns:a16="http://schemas.microsoft.com/office/drawing/2014/main" id="{EEC694A6-5D6A-498B-B964-AD714CB39E9C}"/>
                </a:ext>
              </a:extLst>
            </p:cNvPr>
            <p:cNvSpPr/>
            <p:nvPr/>
          </p:nvSpPr>
          <p:spPr>
            <a:xfrm>
              <a:off x="1397378" y="1983117"/>
              <a:ext cx="1468074" cy="461649"/>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FF0000"/>
                  </a:solidFill>
                </a:rPr>
                <a:t>Untracked</a:t>
              </a:r>
            </a:p>
          </p:txBody>
        </p:sp>
        <p:sp>
          <p:nvSpPr>
            <p:cNvPr id="27" name="Rectangle: Rounded Corners 26">
              <a:extLst>
                <a:ext uri="{FF2B5EF4-FFF2-40B4-BE49-F238E27FC236}">
                  <a16:creationId xmlns:a16="http://schemas.microsoft.com/office/drawing/2014/main" id="{D20B8D12-6AA3-4FD5-8891-9B5F3273479E}"/>
                </a:ext>
              </a:extLst>
            </p:cNvPr>
            <p:cNvSpPr/>
            <p:nvPr/>
          </p:nvSpPr>
          <p:spPr>
            <a:xfrm>
              <a:off x="1397378" y="3106747"/>
              <a:ext cx="1468074" cy="461649"/>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00B050"/>
                  </a:solidFill>
                </a:rPr>
                <a:t>Tracked</a:t>
              </a:r>
            </a:p>
          </p:txBody>
        </p:sp>
        <p:sp>
          <p:nvSpPr>
            <p:cNvPr id="28" name="Rectangle: Rounded Corners 27">
              <a:extLst>
                <a:ext uri="{FF2B5EF4-FFF2-40B4-BE49-F238E27FC236}">
                  <a16:creationId xmlns:a16="http://schemas.microsoft.com/office/drawing/2014/main" id="{C3923FD9-5AB0-4FE1-8758-0DB27E37EBC5}"/>
                </a:ext>
              </a:extLst>
            </p:cNvPr>
            <p:cNvSpPr/>
            <p:nvPr/>
          </p:nvSpPr>
          <p:spPr>
            <a:xfrm>
              <a:off x="3351402" y="2821267"/>
              <a:ext cx="1370549" cy="2854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FF0000"/>
                  </a:solidFill>
                </a:rPr>
                <a:t>unmodified</a:t>
              </a:r>
            </a:p>
          </p:txBody>
        </p:sp>
        <p:sp>
          <p:nvSpPr>
            <p:cNvPr id="29" name="Rectangle: Rounded Corners 28">
              <a:extLst>
                <a:ext uri="{FF2B5EF4-FFF2-40B4-BE49-F238E27FC236}">
                  <a16:creationId xmlns:a16="http://schemas.microsoft.com/office/drawing/2014/main" id="{DFD9A5AE-E50A-4439-97D3-B420E9DFD944}"/>
                </a:ext>
              </a:extLst>
            </p:cNvPr>
            <p:cNvSpPr/>
            <p:nvPr/>
          </p:nvSpPr>
          <p:spPr>
            <a:xfrm>
              <a:off x="3346690" y="2821267"/>
              <a:ext cx="1370549" cy="2854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FF0000"/>
                  </a:solidFill>
                </a:rPr>
                <a:t>unmodified</a:t>
              </a:r>
            </a:p>
          </p:txBody>
        </p:sp>
        <p:sp>
          <p:nvSpPr>
            <p:cNvPr id="31" name="Rectangle: Rounded Corners 30">
              <a:extLst>
                <a:ext uri="{FF2B5EF4-FFF2-40B4-BE49-F238E27FC236}">
                  <a16:creationId xmlns:a16="http://schemas.microsoft.com/office/drawing/2014/main" id="{DBEA6FAE-CB6D-4932-9F17-CD37095E40AA}"/>
                </a:ext>
              </a:extLst>
            </p:cNvPr>
            <p:cNvSpPr/>
            <p:nvPr/>
          </p:nvSpPr>
          <p:spPr>
            <a:xfrm>
              <a:off x="3346690" y="3196734"/>
              <a:ext cx="1370549" cy="2854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FF0000"/>
                  </a:solidFill>
                </a:rPr>
                <a:t>modified</a:t>
              </a:r>
            </a:p>
          </p:txBody>
        </p:sp>
        <p:sp>
          <p:nvSpPr>
            <p:cNvPr id="32" name="Rectangle: Rounded Corners 31">
              <a:extLst>
                <a:ext uri="{FF2B5EF4-FFF2-40B4-BE49-F238E27FC236}">
                  <a16:creationId xmlns:a16="http://schemas.microsoft.com/office/drawing/2014/main" id="{65817BCB-4FDA-4286-AD34-8EE3C0FAB99B}"/>
                </a:ext>
              </a:extLst>
            </p:cNvPr>
            <p:cNvSpPr/>
            <p:nvPr/>
          </p:nvSpPr>
          <p:spPr>
            <a:xfrm>
              <a:off x="3346690" y="3568396"/>
              <a:ext cx="1370549" cy="2854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00B050"/>
                  </a:solidFill>
                </a:rPr>
                <a:t>staged</a:t>
              </a:r>
            </a:p>
          </p:txBody>
        </p:sp>
        <p:cxnSp>
          <p:nvCxnSpPr>
            <p:cNvPr id="33" name="Straight Arrow Connector 32">
              <a:extLst>
                <a:ext uri="{FF2B5EF4-FFF2-40B4-BE49-F238E27FC236}">
                  <a16:creationId xmlns:a16="http://schemas.microsoft.com/office/drawing/2014/main" id="{7B919F9D-5DCF-40B8-BBE6-9D65B2965928}"/>
                </a:ext>
              </a:extLst>
            </p:cNvPr>
            <p:cNvCxnSpPr>
              <a:cxnSpLocks/>
              <a:stCxn id="26" idx="2"/>
              <a:endCxn id="27" idx="0"/>
            </p:cNvCxnSpPr>
            <p:nvPr/>
          </p:nvCxnSpPr>
          <p:spPr>
            <a:xfrm>
              <a:off x="2131415" y="2444766"/>
              <a:ext cx="0" cy="661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6AC1E2D-8004-4951-B664-8008481142EA}"/>
                </a:ext>
              </a:extLst>
            </p:cNvPr>
            <p:cNvCxnSpPr>
              <a:cxnSpLocks/>
              <a:stCxn id="27" idx="3"/>
            </p:cNvCxnSpPr>
            <p:nvPr/>
          </p:nvCxnSpPr>
          <p:spPr>
            <a:xfrm flipV="1">
              <a:off x="2865452" y="2964007"/>
              <a:ext cx="481238" cy="373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C90FD22-9222-4A67-9431-E21DA5914C75}"/>
                </a:ext>
              </a:extLst>
            </p:cNvPr>
            <p:cNvCxnSpPr>
              <a:cxnSpLocks/>
              <a:stCxn id="27" idx="3"/>
              <a:endCxn id="31" idx="1"/>
            </p:cNvCxnSpPr>
            <p:nvPr/>
          </p:nvCxnSpPr>
          <p:spPr>
            <a:xfrm>
              <a:off x="2865452" y="3337572"/>
              <a:ext cx="481238" cy="1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C33D4C6-EBB6-4C36-82E7-EC0DE13514B5}"/>
                </a:ext>
              </a:extLst>
            </p:cNvPr>
            <p:cNvCxnSpPr>
              <a:cxnSpLocks/>
              <a:stCxn id="27" idx="3"/>
            </p:cNvCxnSpPr>
            <p:nvPr/>
          </p:nvCxnSpPr>
          <p:spPr>
            <a:xfrm>
              <a:off x="2865452" y="3337572"/>
              <a:ext cx="481238" cy="373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 name="Picture 2" descr="Timeline&#10;&#10;Description automatically generated">
            <a:extLst>
              <a:ext uri="{FF2B5EF4-FFF2-40B4-BE49-F238E27FC236}">
                <a16:creationId xmlns:a16="http://schemas.microsoft.com/office/drawing/2014/main" id="{7D1EB429-F70E-45AD-B606-2BB9132626C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637690" y="501850"/>
            <a:ext cx="4876397" cy="3242804"/>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92BDDA5D-E810-44EA-B53E-8F6A865086F7}"/>
              </a:ext>
            </a:extLst>
          </p:cNvPr>
          <p:cNvSpPr txBox="1"/>
          <p:nvPr/>
        </p:nvSpPr>
        <p:spPr>
          <a:xfrm>
            <a:off x="6884969" y="3987530"/>
            <a:ext cx="4876397" cy="230832"/>
          </a:xfrm>
          <a:prstGeom prst="rect">
            <a:avLst/>
          </a:prstGeom>
          <a:noFill/>
        </p:spPr>
        <p:txBody>
          <a:bodyPr wrap="square" rtlCol="0">
            <a:spAutoFit/>
          </a:bodyPr>
          <a:lstStyle/>
          <a:p>
            <a:r>
              <a:rPr lang="en-MY" sz="900">
                <a:hlinkClick r:id="rId3" tooltip="http://stackoverflow.com/questions/34547485/how-do-i-get-a-particular-feature-branch-from-origin"/>
              </a:rPr>
              <a:t>This Photo</a:t>
            </a:r>
            <a:r>
              <a:rPr lang="en-MY" sz="900"/>
              <a:t> by Unknown Author is licensed under </a:t>
            </a:r>
            <a:r>
              <a:rPr lang="en-MY" sz="900">
                <a:hlinkClick r:id="rId4" tooltip="https://creativecommons.org/licenses/by-sa/3.0/"/>
              </a:rPr>
              <a:t>CC BY-SA</a:t>
            </a:r>
            <a:endParaRPr lang="en-MY" sz="900"/>
          </a:p>
        </p:txBody>
      </p:sp>
      <p:pic>
        <p:nvPicPr>
          <p:cNvPr id="6" name="Picture 5" descr="A picture containing text, watch, device&#10;&#10;Description automatically generated">
            <a:extLst>
              <a:ext uri="{FF2B5EF4-FFF2-40B4-BE49-F238E27FC236}">
                <a16:creationId xmlns:a16="http://schemas.microsoft.com/office/drawing/2014/main" id="{C678CD07-0C74-418F-BC0B-9C211F7170A1}"/>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74484" y="4968679"/>
            <a:ext cx="6619875" cy="1514475"/>
          </a:xfrm>
          <a:prstGeom prst="rect">
            <a:avLst/>
          </a:prstGeom>
        </p:spPr>
      </p:pic>
      <p:sp>
        <p:nvSpPr>
          <p:cNvPr id="7" name="TextBox 6">
            <a:extLst>
              <a:ext uri="{FF2B5EF4-FFF2-40B4-BE49-F238E27FC236}">
                <a16:creationId xmlns:a16="http://schemas.microsoft.com/office/drawing/2014/main" id="{49BB8D13-23F8-4159-B7B1-E983FFF0D6F0}"/>
              </a:ext>
            </a:extLst>
          </p:cNvPr>
          <p:cNvSpPr txBox="1"/>
          <p:nvPr/>
        </p:nvSpPr>
        <p:spPr>
          <a:xfrm>
            <a:off x="838200" y="6499451"/>
            <a:ext cx="6619875" cy="230832"/>
          </a:xfrm>
          <a:prstGeom prst="rect">
            <a:avLst/>
          </a:prstGeom>
          <a:noFill/>
        </p:spPr>
        <p:txBody>
          <a:bodyPr wrap="square" rtlCol="0">
            <a:spAutoFit/>
          </a:bodyPr>
          <a:lstStyle/>
          <a:p>
            <a:r>
              <a:rPr lang="en-MY" sz="900" dirty="0">
                <a:hlinkClick r:id="rId6" tooltip="https://www.teaching-materials.org/git/"/>
              </a:rPr>
              <a:t>This Photo</a:t>
            </a:r>
            <a:r>
              <a:rPr lang="en-MY" sz="900" dirty="0"/>
              <a:t> by Unknown Author is licensed under </a:t>
            </a:r>
            <a:r>
              <a:rPr lang="en-MY" sz="900" dirty="0">
                <a:hlinkClick r:id="rId7" tooltip="https://creativecommons.org/licenses/by-nc/3.0/"/>
              </a:rPr>
              <a:t>CC BY-NC</a:t>
            </a:r>
            <a:endParaRPr lang="en-MY" sz="900" dirty="0"/>
          </a:p>
        </p:txBody>
      </p:sp>
    </p:spTree>
    <p:extLst>
      <p:ext uri="{BB962C8B-B14F-4D97-AF65-F5344CB8AC3E}">
        <p14:creationId xmlns:p14="http://schemas.microsoft.com/office/powerpoint/2010/main" val="1106424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Add. slides/images</a:t>
            </a:r>
          </a:p>
        </p:txBody>
      </p:sp>
      <p:pic>
        <p:nvPicPr>
          <p:cNvPr id="9" name="Picture 8" descr="Diagram, timeline&#10;&#10;Description automatically generated with medium confidence">
            <a:extLst>
              <a:ext uri="{FF2B5EF4-FFF2-40B4-BE49-F238E27FC236}">
                <a16:creationId xmlns:a16="http://schemas.microsoft.com/office/drawing/2014/main" id="{4BBB7096-C688-4D82-A914-F3CF3B24A836}"/>
              </a:ext>
            </a:extLst>
          </p:cNvPr>
          <p:cNvPicPr>
            <a:picLocks noChangeAspect="1"/>
          </p:cNvPicPr>
          <p:nvPr/>
        </p:nvPicPr>
        <p:blipFill>
          <a:blip r:embed="rId2"/>
          <a:stretch>
            <a:fillRect/>
          </a:stretch>
        </p:blipFill>
        <p:spPr>
          <a:xfrm>
            <a:off x="6033139" y="988738"/>
            <a:ext cx="5906012" cy="5395428"/>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B14DB45A-B0DE-4B78-B149-49A7FDAA8F29}"/>
              </a:ext>
            </a:extLst>
          </p:cNvPr>
          <p:cNvPicPr>
            <a:picLocks noChangeAspect="1"/>
          </p:cNvPicPr>
          <p:nvPr/>
        </p:nvPicPr>
        <p:blipFill>
          <a:blip r:embed="rId3"/>
          <a:stretch>
            <a:fillRect/>
          </a:stretch>
        </p:blipFill>
        <p:spPr>
          <a:xfrm>
            <a:off x="-297495" y="4500978"/>
            <a:ext cx="6781372" cy="2523015"/>
          </a:xfrm>
          <a:prstGeom prst="rect">
            <a:avLst/>
          </a:prstGeom>
        </p:spPr>
      </p:pic>
    </p:spTree>
    <p:extLst>
      <p:ext uri="{BB962C8B-B14F-4D97-AF65-F5344CB8AC3E}">
        <p14:creationId xmlns:p14="http://schemas.microsoft.com/office/powerpoint/2010/main" val="1305838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Add. slides/images</a:t>
            </a:r>
          </a:p>
        </p:txBody>
      </p:sp>
      <p:pic>
        <p:nvPicPr>
          <p:cNvPr id="5" name="Picture 4" descr="Graphical user interface, text&#10;&#10;Description automatically generated">
            <a:extLst>
              <a:ext uri="{FF2B5EF4-FFF2-40B4-BE49-F238E27FC236}">
                <a16:creationId xmlns:a16="http://schemas.microsoft.com/office/drawing/2014/main" id="{AA83C96B-847E-43C0-A4CD-F59B265238AB}"/>
              </a:ext>
            </a:extLst>
          </p:cNvPr>
          <p:cNvPicPr>
            <a:picLocks noChangeAspect="1"/>
          </p:cNvPicPr>
          <p:nvPr/>
        </p:nvPicPr>
        <p:blipFill>
          <a:blip r:embed="rId2"/>
          <a:stretch>
            <a:fillRect/>
          </a:stretch>
        </p:blipFill>
        <p:spPr>
          <a:xfrm>
            <a:off x="0" y="806339"/>
            <a:ext cx="7074398" cy="2863141"/>
          </a:xfrm>
          <a:prstGeom prst="rect">
            <a:avLst/>
          </a:prstGeom>
        </p:spPr>
      </p:pic>
    </p:spTree>
    <p:extLst>
      <p:ext uri="{BB962C8B-B14F-4D97-AF65-F5344CB8AC3E}">
        <p14:creationId xmlns:p14="http://schemas.microsoft.com/office/powerpoint/2010/main" val="2049671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Add. slides/images</a:t>
            </a:r>
          </a:p>
        </p:txBody>
      </p:sp>
      <p:pic>
        <p:nvPicPr>
          <p:cNvPr id="4" name="Picture 3" descr="Diagram&#10;&#10;Description automatically generated">
            <a:extLst>
              <a:ext uri="{FF2B5EF4-FFF2-40B4-BE49-F238E27FC236}">
                <a16:creationId xmlns:a16="http://schemas.microsoft.com/office/drawing/2014/main" id="{D290E39E-0C62-4535-B89D-B572E5DD72BB}"/>
              </a:ext>
            </a:extLst>
          </p:cNvPr>
          <p:cNvPicPr>
            <a:picLocks noChangeAspect="1"/>
          </p:cNvPicPr>
          <p:nvPr/>
        </p:nvPicPr>
        <p:blipFill>
          <a:blip r:embed="rId2"/>
          <a:stretch>
            <a:fillRect/>
          </a:stretch>
        </p:blipFill>
        <p:spPr>
          <a:xfrm>
            <a:off x="5955051" y="0"/>
            <a:ext cx="3602146" cy="6858000"/>
          </a:xfrm>
          <a:prstGeom prst="rect">
            <a:avLst/>
          </a:prstGeom>
        </p:spPr>
      </p:pic>
    </p:spTree>
    <p:extLst>
      <p:ext uri="{BB962C8B-B14F-4D97-AF65-F5344CB8AC3E}">
        <p14:creationId xmlns:p14="http://schemas.microsoft.com/office/powerpoint/2010/main" val="259556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002"/>
            <a:ext cx="8334376" cy="1325563"/>
          </a:xfrm>
        </p:spPr>
        <p:txBody>
          <a:bodyPr/>
          <a:lstStyle/>
          <a:p>
            <a:r>
              <a:rPr lang="en-US" dirty="0"/>
              <a:t>Version Control System</a:t>
            </a:r>
          </a:p>
        </p:txBody>
      </p:sp>
      <p:sp>
        <p:nvSpPr>
          <p:cNvPr id="3" name="Content Placeholder 2"/>
          <p:cNvSpPr>
            <a:spLocks noGrp="1"/>
          </p:cNvSpPr>
          <p:nvPr>
            <p:ph idx="1"/>
          </p:nvPr>
        </p:nvSpPr>
        <p:spPr>
          <a:xfrm>
            <a:off x="838200" y="1842403"/>
            <a:ext cx="10515600" cy="4351338"/>
          </a:xfrm>
        </p:spPr>
        <p:txBody>
          <a:bodyPr/>
          <a:lstStyle/>
          <a:p>
            <a:r>
              <a:rPr lang="en-US" dirty="0"/>
              <a:t>VCS: A system of recording changes to files.</a:t>
            </a:r>
          </a:p>
        </p:txBody>
      </p:sp>
      <p:pic>
        <p:nvPicPr>
          <p:cNvPr id="3074" name="Picture 2" descr="50 Doodle People ideas | doodle people, doodles, drawings">
            <a:extLst>
              <a:ext uri="{FF2B5EF4-FFF2-40B4-BE49-F238E27FC236}">
                <a16:creationId xmlns:a16="http://schemas.microsoft.com/office/drawing/2014/main" id="{EB262063-F146-41CF-A833-9756FB97FC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665" t="45443" b="27542"/>
          <a:stretch/>
        </p:blipFill>
        <p:spPr bwMode="auto">
          <a:xfrm>
            <a:off x="1211832" y="3278080"/>
            <a:ext cx="1334549" cy="189448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E9CEA309-373A-4925-838C-19A065F716A6}"/>
              </a:ext>
            </a:extLst>
          </p:cNvPr>
          <p:cNvSpPr txBox="1">
            <a:spLocks/>
          </p:cNvSpPr>
          <p:nvPr/>
        </p:nvSpPr>
        <p:spPr>
          <a:xfrm>
            <a:off x="2920013" y="3363421"/>
            <a:ext cx="2961313" cy="1723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400" dirty="0"/>
              <a:t>Write a novel yay!</a:t>
            </a:r>
          </a:p>
        </p:txBody>
      </p:sp>
    </p:spTree>
    <p:extLst>
      <p:ext uri="{BB962C8B-B14F-4D97-AF65-F5344CB8AC3E}">
        <p14:creationId xmlns:p14="http://schemas.microsoft.com/office/powerpoint/2010/main" val="2541583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D1FD88-1DF5-4CB5-97CD-1BF062D3DAAF}"/>
              </a:ext>
            </a:extLst>
          </p:cNvPr>
          <p:cNvSpPr>
            <a:spLocks noGrp="1"/>
          </p:cNvSpPr>
          <p:nvPr>
            <p:ph idx="1"/>
          </p:nvPr>
        </p:nvSpPr>
        <p:spPr>
          <a:xfrm>
            <a:off x="754310" y="491775"/>
            <a:ext cx="10515600" cy="4351338"/>
          </a:xfrm>
        </p:spPr>
        <p:txBody>
          <a:bodyPr/>
          <a:lstStyle/>
          <a:p>
            <a:pPr marL="0" indent="0" algn="ctr">
              <a:buNone/>
            </a:pPr>
            <a:r>
              <a:rPr lang="en-US" sz="3600" dirty="0">
                <a:latin typeface="+mj-lt"/>
              </a:rPr>
              <a:t>A system that:</a:t>
            </a:r>
          </a:p>
          <a:p>
            <a:pPr marL="0" indent="0">
              <a:buNone/>
            </a:pPr>
            <a:endParaRPr lang="en-US" dirty="0">
              <a:latin typeface="+mj-lt"/>
            </a:endParaRPr>
          </a:p>
        </p:txBody>
      </p:sp>
      <p:sp>
        <p:nvSpPr>
          <p:cNvPr id="4" name="Rectangle: Rounded Corners 3">
            <a:extLst>
              <a:ext uri="{FF2B5EF4-FFF2-40B4-BE49-F238E27FC236}">
                <a16:creationId xmlns:a16="http://schemas.microsoft.com/office/drawing/2014/main" id="{271A5690-00A1-4EBD-BA23-2FFBBEBB9A86}"/>
              </a:ext>
            </a:extLst>
          </p:cNvPr>
          <p:cNvSpPr/>
          <p:nvPr/>
        </p:nvSpPr>
        <p:spPr>
          <a:xfrm>
            <a:off x="1165370" y="1627464"/>
            <a:ext cx="1888261" cy="1563018"/>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solidFill>
                  <a:schemeClr val="tx1"/>
                </a:solidFill>
              </a:rPr>
              <a:t>Records changes made</a:t>
            </a:r>
          </a:p>
        </p:txBody>
      </p:sp>
      <p:sp>
        <p:nvSpPr>
          <p:cNvPr id="7" name="Rectangle: Rounded Corners 6">
            <a:extLst>
              <a:ext uri="{FF2B5EF4-FFF2-40B4-BE49-F238E27FC236}">
                <a16:creationId xmlns:a16="http://schemas.microsoft.com/office/drawing/2014/main" id="{00AEEC39-7F46-4F51-B127-BBA8315603FF}"/>
              </a:ext>
            </a:extLst>
          </p:cNvPr>
          <p:cNvSpPr/>
          <p:nvPr/>
        </p:nvSpPr>
        <p:spPr>
          <a:xfrm>
            <a:off x="3817689" y="1627464"/>
            <a:ext cx="1888261" cy="1563018"/>
          </a:xfrm>
          <a:prstGeom prst="roundRect">
            <a:avLst/>
          </a:prstGeom>
          <a:solidFill>
            <a:schemeClr val="bg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MY" dirty="0">
                <a:solidFill>
                  <a:schemeClr val="tx1"/>
                </a:solidFill>
              </a:rPr>
              <a:t>Can recover previous versions</a:t>
            </a:r>
          </a:p>
        </p:txBody>
      </p:sp>
      <p:sp>
        <p:nvSpPr>
          <p:cNvPr id="8" name="Rectangle: Rounded Corners 7">
            <a:extLst>
              <a:ext uri="{FF2B5EF4-FFF2-40B4-BE49-F238E27FC236}">
                <a16:creationId xmlns:a16="http://schemas.microsoft.com/office/drawing/2014/main" id="{80E687EE-9A7E-4C1F-949E-E87410C1267F}"/>
              </a:ext>
            </a:extLst>
          </p:cNvPr>
          <p:cNvSpPr/>
          <p:nvPr/>
        </p:nvSpPr>
        <p:spPr>
          <a:xfrm>
            <a:off x="6470008" y="1627464"/>
            <a:ext cx="1888261" cy="1563018"/>
          </a:xfrm>
          <a:prstGeom prst="roundRect">
            <a:avLst/>
          </a:prstGeom>
          <a:solidFill>
            <a:schemeClr val="accent6"/>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MY" dirty="0">
                <a:solidFill>
                  <a:schemeClr val="bg2"/>
                </a:solidFill>
              </a:rPr>
              <a:t>Allows us to work independently in a team</a:t>
            </a:r>
          </a:p>
        </p:txBody>
      </p:sp>
      <p:sp>
        <p:nvSpPr>
          <p:cNvPr id="9" name="Rectangle: Rounded Corners 8">
            <a:extLst>
              <a:ext uri="{FF2B5EF4-FFF2-40B4-BE49-F238E27FC236}">
                <a16:creationId xmlns:a16="http://schemas.microsoft.com/office/drawing/2014/main" id="{61A158EC-5DDB-4778-BA26-5238F108FB5C}"/>
              </a:ext>
            </a:extLst>
          </p:cNvPr>
          <p:cNvSpPr/>
          <p:nvPr/>
        </p:nvSpPr>
        <p:spPr>
          <a:xfrm>
            <a:off x="9122327" y="1627464"/>
            <a:ext cx="1888261" cy="1563018"/>
          </a:xfrm>
          <a:prstGeom prst="round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MY" dirty="0">
                <a:solidFill>
                  <a:schemeClr val="bg2"/>
                </a:solidFill>
              </a:rPr>
              <a:t>Stores files in one place</a:t>
            </a:r>
          </a:p>
        </p:txBody>
      </p:sp>
      <p:sp>
        <p:nvSpPr>
          <p:cNvPr id="11" name="Title 1">
            <a:extLst>
              <a:ext uri="{FF2B5EF4-FFF2-40B4-BE49-F238E27FC236}">
                <a16:creationId xmlns:a16="http://schemas.microsoft.com/office/drawing/2014/main" id="{BDDB32F0-D524-4A32-8A3E-88EC14C9D5FC}"/>
              </a:ext>
            </a:extLst>
          </p:cNvPr>
          <p:cNvSpPr txBox="1">
            <a:spLocks/>
          </p:cNvSpPr>
          <p:nvPr/>
        </p:nvSpPr>
        <p:spPr>
          <a:xfrm>
            <a:off x="4455515" y="3875735"/>
            <a:ext cx="3280969" cy="7111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en-US" sz="3600" dirty="0"/>
              <a:t>Introducing</a:t>
            </a:r>
          </a:p>
        </p:txBody>
      </p:sp>
      <p:pic>
        <p:nvPicPr>
          <p:cNvPr id="4100" name="Picture 4" descr="Git and Github: A Beginner's Guide">
            <a:extLst>
              <a:ext uri="{FF2B5EF4-FFF2-40B4-BE49-F238E27FC236}">
                <a16:creationId xmlns:a16="http://schemas.microsoft.com/office/drawing/2014/main" id="{3A337843-39E4-4121-93B3-8A13AB6A5E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873" t="14309" r="8197" b="21632"/>
          <a:stretch/>
        </p:blipFill>
        <p:spPr bwMode="auto">
          <a:xfrm>
            <a:off x="477841" y="4975180"/>
            <a:ext cx="3263317" cy="1388496"/>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a:extLst>
              <a:ext uri="{FF2B5EF4-FFF2-40B4-BE49-F238E27FC236}">
                <a16:creationId xmlns:a16="http://schemas.microsoft.com/office/drawing/2014/main" id="{9B0E902E-D838-4A61-A3B3-8901FC18962B}"/>
              </a:ext>
            </a:extLst>
          </p:cNvPr>
          <p:cNvSpPr txBox="1">
            <a:spLocks/>
          </p:cNvSpPr>
          <p:nvPr/>
        </p:nvSpPr>
        <p:spPr>
          <a:xfrm>
            <a:off x="4035103" y="5041782"/>
            <a:ext cx="7592037" cy="13884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Git: A </a:t>
            </a:r>
            <a:r>
              <a:rPr lang="en-US" sz="2400" b="1" dirty="0"/>
              <a:t>distributed </a:t>
            </a:r>
            <a:r>
              <a:rPr lang="en-US" sz="2400" dirty="0"/>
              <a:t>VCS that takes ‘snapshots’ of your project.</a:t>
            </a:r>
          </a:p>
          <a:p>
            <a:r>
              <a:rPr lang="en-US" sz="2400" dirty="0"/>
              <a:t>GitHub: A platform to collab on repositories (project).</a:t>
            </a:r>
          </a:p>
        </p:txBody>
      </p:sp>
    </p:spTree>
    <p:extLst>
      <p:ext uri="{BB962C8B-B14F-4D97-AF65-F5344CB8AC3E}">
        <p14:creationId xmlns:p14="http://schemas.microsoft.com/office/powerpoint/2010/main" val="1852513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1B739-3D86-4A84-82C6-4ED9C27647A0}"/>
              </a:ext>
            </a:extLst>
          </p:cNvPr>
          <p:cNvSpPr>
            <a:spLocks noGrp="1"/>
          </p:cNvSpPr>
          <p:nvPr>
            <p:ph type="title"/>
          </p:nvPr>
        </p:nvSpPr>
        <p:spPr/>
        <p:txBody>
          <a:bodyPr/>
          <a:lstStyle/>
          <a:p>
            <a:r>
              <a:rPr lang="en-US" dirty="0"/>
              <a:t>Installing &amp; Configuring Git</a:t>
            </a:r>
          </a:p>
        </p:txBody>
      </p:sp>
      <p:sp>
        <p:nvSpPr>
          <p:cNvPr id="3" name="Content Placeholder 2">
            <a:extLst>
              <a:ext uri="{FF2B5EF4-FFF2-40B4-BE49-F238E27FC236}">
                <a16:creationId xmlns:a16="http://schemas.microsoft.com/office/drawing/2014/main" id="{C5A8FF76-985C-4C2F-AB5E-10031855D273}"/>
              </a:ext>
            </a:extLst>
          </p:cNvPr>
          <p:cNvSpPr>
            <a:spLocks noGrp="1"/>
          </p:cNvSpPr>
          <p:nvPr>
            <p:ph idx="1"/>
          </p:nvPr>
        </p:nvSpPr>
        <p:spPr/>
        <p:txBody>
          <a:bodyPr/>
          <a:lstStyle/>
          <a:p>
            <a:r>
              <a:rPr lang="en-US" dirty="0"/>
              <a:t>Install </a:t>
            </a:r>
            <a:r>
              <a:rPr lang="en-US" dirty="0">
                <a:solidFill>
                  <a:schemeClr val="accent5"/>
                </a:solidFill>
                <a:hlinkClick r:id="rId3">
                  <a:extLst>
                    <a:ext uri="{A12FA001-AC4F-418D-AE19-62706E023703}">
                      <ahyp:hlinkClr xmlns:ahyp="http://schemas.microsoft.com/office/drawing/2018/hyperlinkcolor" val="tx"/>
                    </a:ext>
                  </a:extLst>
                </a:hlinkClick>
              </a:rPr>
              <a:t>Git for Windows</a:t>
            </a:r>
            <a:r>
              <a:rPr lang="en-US" dirty="0">
                <a:solidFill>
                  <a:schemeClr val="accent5"/>
                </a:solidFill>
              </a:rPr>
              <a:t> </a:t>
            </a:r>
            <a:r>
              <a:rPr lang="en-US" dirty="0"/>
              <a:t>or type </a:t>
            </a:r>
            <a:r>
              <a:rPr lang="en-US" dirty="0">
                <a:solidFill>
                  <a:schemeClr val="accent5"/>
                </a:solidFill>
              </a:rPr>
              <a:t>git –-version </a:t>
            </a:r>
            <a:r>
              <a:rPr lang="en-US" dirty="0"/>
              <a:t>in Mac terminal</a:t>
            </a:r>
          </a:p>
          <a:p>
            <a:r>
              <a:rPr lang="en-US" dirty="0"/>
              <a:t>Use </a:t>
            </a:r>
            <a:r>
              <a:rPr lang="en-US" dirty="0" err="1"/>
              <a:t>GitBash</a:t>
            </a:r>
            <a:r>
              <a:rPr lang="en-US" dirty="0"/>
              <a:t> (Windows) or terminal (Mac)</a:t>
            </a:r>
          </a:p>
          <a:p>
            <a:endParaRPr lang="en-US" dirty="0"/>
          </a:p>
          <a:p>
            <a:endParaRPr lang="en-US" dirty="0"/>
          </a:p>
        </p:txBody>
      </p:sp>
      <p:grpSp>
        <p:nvGrpSpPr>
          <p:cNvPr id="13" name="Group 12">
            <a:extLst>
              <a:ext uri="{FF2B5EF4-FFF2-40B4-BE49-F238E27FC236}">
                <a16:creationId xmlns:a16="http://schemas.microsoft.com/office/drawing/2014/main" id="{8779E6EC-FDAD-4D71-8AD6-DA371B5A137C}"/>
              </a:ext>
            </a:extLst>
          </p:cNvPr>
          <p:cNvGrpSpPr/>
          <p:nvPr/>
        </p:nvGrpSpPr>
        <p:grpSpPr>
          <a:xfrm>
            <a:off x="8707771" y="3561522"/>
            <a:ext cx="2936147" cy="2313805"/>
            <a:chOff x="8707771" y="3683290"/>
            <a:chExt cx="2936147" cy="2313805"/>
          </a:xfrm>
        </p:grpSpPr>
        <p:sp>
          <p:nvSpPr>
            <p:cNvPr id="5" name="Rectangle: Rounded Corners 4">
              <a:extLst>
                <a:ext uri="{FF2B5EF4-FFF2-40B4-BE49-F238E27FC236}">
                  <a16:creationId xmlns:a16="http://schemas.microsoft.com/office/drawing/2014/main" id="{B17CD438-72E5-4063-B138-8FE8355D9834}"/>
                </a:ext>
              </a:extLst>
            </p:cNvPr>
            <p:cNvSpPr/>
            <p:nvPr/>
          </p:nvSpPr>
          <p:spPr>
            <a:xfrm>
              <a:off x="8707771" y="3683290"/>
              <a:ext cx="2936147" cy="2313805"/>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chemeClr val="tx1"/>
                </a:solidFill>
              </a:endParaRPr>
            </a:p>
          </p:txBody>
        </p:sp>
        <p:sp>
          <p:nvSpPr>
            <p:cNvPr id="6" name="Rectangle: Rounded Corners 5">
              <a:extLst>
                <a:ext uri="{FF2B5EF4-FFF2-40B4-BE49-F238E27FC236}">
                  <a16:creationId xmlns:a16="http://schemas.microsoft.com/office/drawing/2014/main" id="{DC2A0C7D-97EB-413F-BCD1-1584ED44B2F1}"/>
                </a:ext>
              </a:extLst>
            </p:cNvPr>
            <p:cNvSpPr/>
            <p:nvPr/>
          </p:nvSpPr>
          <p:spPr>
            <a:xfrm>
              <a:off x="8967482" y="4001294"/>
              <a:ext cx="1032195" cy="46164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SYSTEM</a:t>
              </a:r>
            </a:p>
          </p:txBody>
        </p:sp>
        <p:sp>
          <p:nvSpPr>
            <p:cNvPr id="7" name="Rectangle: Rounded Corners 6">
              <a:extLst>
                <a:ext uri="{FF2B5EF4-FFF2-40B4-BE49-F238E27FC236}">
                  <a16:creationId xmlns:a16="http://schemas.microsoft.com/office/drawing/2014/main" id="{1DAFE98B-59AF-4A34-9FC3-36AD52CB5A2F}"/>
                </a:ext>
              </a:extLst>
            </p:cNvPr>
            <p:cNvSpPr/>
            <p:nvPr/>
          </p:nvSpPr>
          <p:spPr>
            <a:xfrm>
              <a:off x="8967482" y="4609369"/>
              <a:ext cx="1032195" cy="461649"/>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GLOBAL</a:t>
              </a:r>
            </a:p>
          </p:txBody>
        </p:sp>
        <p:sp>
          <p:nvSpPr>
            <p:cNvPr id="8" name="Rectangle: Rounded Corners 7">
              <a:extLst>
                <a:ext uri="{FF2B5EF4-FFF2-40B4-BE49-F238E27FC236}">
                  <a16:creationId xmlns:a16="http://schemas.microsoft.com/office/drawing/2014/main" id="{60A00EE2-9645-4223-946C-25C646B18CCA}"/>
                </a:ext>
              </a:extLst>
            </p:cNvPr>
            <p:cNvSpPr/>
            <p:nvPr/>
          </p:nvSpPr>
          <p:spPr>
            <a:xfrm>
              <a:off x="8967482" y="5217444"/>
              <a:ext cx="1032195" cy="461649"/>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LOCAL</a:t>
              </a:r>
            </a:p>
          </p:txBody>
        </p:sp>
        <p:sp>
          <p:nvSpPr>
            <p:cNvPr id="9" name="Rectangle: Rounded Corners 8">
              <a:extLst>
                <a:ext uri="{FF2B5EF4-FFF2-40B4-BE49-F238E27FC236}">
                  <a16:creationId xmlns:a16="http://schemas.microsoft.com/office/drawing/2014/main" id="{32FADDCB-9708-4319-AEDE-71C220FE5F92}"/>
                </a:ext>
              </a:extLst>
            </p:cNvPr>
            <p:cNvSpPr/>
            <p:nvPr/>
          </p:nvSpPr>
          <p:spPr>
            <a:xfrm>
              <a:off x="10175844" y="4001293"/>
              <a:ext cx="1032195" cy="461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All users</a:t>
              </a:r>
            </a:p>
          </p:txBody>
        </p:sp>
        <p:sp>
          <p:nvSpPr>
            <p:cNvPr id="11" name="Rectangle: Rounded Corners 10">
              <a:extLst>
                <a:ext uri="{FF2B5EF4-FFF2-40B4-BE49-F238E27FC236}">
                  <a16:creationId xmlns:a16="http://schemas.microsoft.com/office/drawing/2014/main" id="{5CE447AC-0B61-410C-906E-2AC446236B61}"/>
                </a:ext>
              </a:extLst>
            </p:cNvPr>
            <p:cNvSpPr/>
            <p:nvPr/>
          </p:nvSpPr>
          <p:spPr>
            <a:xfrm>
              <a:off x="10030785" y="4609369"/>
              <a:ext cx="1468074" cy="461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All repos of current users</a:t>
              </a:r>
            </a:p>
          </p:txBody>
        </p:sp>
        <p:sp>
          <p:nvSpPr>
            <p:cNvPr id="12" name="Rectangle: Rounded Corners 11">
              <a:extLst>
                <a:ext uri="{FF2B5EF4-FFF2-40B4-BE49-F238E27FC236}">
                  <a16:creationId xmlns:a16="http://schemas.microsoft.com/office/drawing/2014/main" id="{039CCE35-58C6-45AD-AA09-7D3AC79F8AAA}"/>
                </a:ext>
              </a:extLst>
            </p:cNvPr>
            <p:cNvSpPr/>
            <p:nvPr/>
          </p:nvSpPr>
          <p:spPr>
            <a:xfrm>
              <a:off x="10061192" y="5217443"/>
              <a:ext cx="1437667" cy="461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Current repo</a:t>
              </a:r>
            </a:p>
          </p:txBody>
        </p:sp>
      </p:grpSp>
      <p:pic>
        <p:nvPicPr>
          <p:cNvPr id="35" name="Picture 34" descr="Text&#10;&#10;Description automatically generated">
            <a:extLst>
              <a:ext uri="{FF2B5EF4-FFF2-40B4-BE49-F238E27FC236}">
                <a16:creationId xmlns:a16="http://schemas.microsoft.com/office/drawing/2014/main" id="{8B42EF0D-F710-4269-ACB8-EB377386F4CB}"/>
              </a:ext>
            </a:extLst>
          </p:cNvPr>
          <p:cNvPicPr>
            <a:picLocks noChangeAspect="1"/>
          </p:cNvPicPr>
          <p:nvPr/>
        </p:nvPicPr>
        <p:blipFill>
          <a:blip r:embed="rId4"/>
          <a:stretch>
            <a:fillRect/>
          </a:stretch>
        </p:blipFill>
        <p:spPr>
          <a:xfrm>
            <a:off x="120781" y="2296454"/>
            <a:ext cx="8586990" cy="4843943"/>
          </a:xfrm>
          <a:prstGeom prst="rect">
            <a:avLst/>
          </a:prstGeom>
        </p:spPr>
      </p:pic>
    </p:spTree>
    <p:extLst>
      <p:ext uri="{BB962C8B-B14F-4D97-AF65-F5344CB8AC3E}">
        <p14:creationId xmlns:p14="http://schemas.microsoft.com/office/powerpoint/2010/main" val="59454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D4E1-0643-4C88-9E49-C2724AEB3568}"/>
              </a:ext>
            </a:extLst>
          </p:cNvPr>
          <p:cNvSpPr>
            <a:spLocks noGrp="1"/>
          </p:cNvSpPr>
          <p:nvPr>
            <p:ph type="title"/>
          </p:nvPr>
        </p:nvSpPr>
        <p:spPr/>
        <p:txBody>
          <a:bodyPr/>
          <a:lstStyle/>
          <a:p>
            <a:r>
              <a:rPr lang="en-US" dirty="0"/>
              <a:t>Initializing a Repo</a:t>
            </a:r>
          </a:p>
        </p:txBody>
      </p:sp>
      <p:sp>
        <p:nvSpPr>
          <p:cNvPr id="3" name="Content Placeholder 2">
            <a:extLst>
              <a:ext uri="{FF2B5EF4-FFF2-40B4-BE49-F238E27FC236}">
                <a16:creationId xmlns:a16="http://schemas.microsoft.com/office/drawing/2014/main" id="{F8D322E9-A7EC-465F-93FE-BAA394728626}"/>
              </a:ext>
            </a:extLst>
          </p:cNvPr>
          <p:cNvSpPr>
            <a:spLocks noGrp="1"/>
          </p:cNvSpPr>
          <p:nvPr>
            <p:ph idx="1"/>
          </p:nvPr>
        </p:nvSpPr>
        <p:spPr/>
        <p:txBody>
          <a:bodyPr/>
          <a:lstStyle/>
          <a:p>
            <a:r>
              <a:rPr lang="en-US" dirty="0"/>
              <a:t>A repository is a place to store all your project files.</a:t>
            </a:r>
          </a:p>
          <a:p>
            <a:r>
              <a:rPr lang="en-US" dirty="0"/>
              <a:t>Contains .git files (hidden) </a:t>
            </a:r>
          </a:p>
          <a:p>
            <a:r>
              <a:rPr lang="en-US" dirty="0"/>
              <a:t>Remote repository: hosted on a server</a:t>
            </a:r>
          </a:p>
          <a:p>
            <a:r>
              <a:rPr lang="en-US" dirty="0"/>
              <a:t>Local repository: resides on a computer of someone</a:t>
            </a:r>
          </a:p>
          <a:p>
            <a:endParaRPr lang="en-US" dirty="0"/>
          </a:p>
        </p:txBody>
      </p:sp>
      <p:pic>
        <p:nvPicPr>
          <p:cNvPr id="10" name="Picture 9" descr="Text&#10;&#10;Description automatically generated">
            <a:extLst>
              <a:ext uri="{FF2B5EF4-FFF2-40B4-BE49-F238E27FC236}">
                <a16:creationId xmlns:a16="http://schemas.microsoft.com/office/drawing/2014/main" id="{7635B3C4-2DB2-421D-9486-D767960933A7}"/>
              </a:ext>
            </a:extLst>
          </p:cNvPr>
          <p:cNvPicPr>
            <a:picLocks noChangeAspect="1"/>
          </p:cNvPicPr>
          <p:nvPr/>
        </p:nvPicPr>
        <p:blipFill>
          <a:blip r:embed="rId3"/>
          <a:stretch>
            <a:fillRect/>
          </a:stretch>
        </p:blipFill>
        <p:spPr>
          <a:xfrm>
            <a:off x="-353690" y="3116217"/>
            <a:ext cx="6748460" cy="3822657"/>
          </a:xfrm>
          <a:prstGeom prst="rect">
            <a:avLst/>
          </a:prstGeom>
        </p:spPr>
      </p:pic>
      <p:pic>
        <p:nvPicPr>
          <p:cNvPr id="12" name="Picture 11" descr="Text&#10;&#10;Description automatically generated">
            <a:extLst>
              <a:ext uri="{FF2B5EF4-FFF2-40B4-BE49-F238E27FC236}">
                <a16:creationId xmlns:a16="http://schemas.microsoft.com/office/drawing/2014/main" id="{3B581509-A889-4AEF-9B2A-1A27BEAB32BF}"/>
              </a:ext>
            </a:extLst>
          </p:cNvPr>
          <p:cNvPicPr>
            <a:picLocks noChangeAspect="1"/>
          </p:cNvPicPr>
          <p:nvPr/>
        </p:nvPicPr>
        <p:blipFill>
          <a:blip r:embed="rId4"/>
          <a:stretch>
            <a:fillRect/>
          </a:stretch>
        </p:blipFill>
        <p:spPr>
          <a:xfrm>
            <a:off x="5283558" y="3231586"/>
            <a:ext cx="7181455" cy="3947920"/>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ABCE9D89-C8A6-49BD-B287-5C71BD14FAF0}"/>
              </a:ext>
            </a:extLst>
          </p:cNvPr>
          <p:cNvPicPr>
            <a:picLocks noChangeAspect="1"/>
          </p:cNvPicPr>
          <p:nvPr/>
        </p:nvPicPr>
        <p:blipFill>
          <a:blip r:embed="rId5"/>
          <a:stretch>
            <a:fillRect/>
          </a:stretch>
        </p:blipFill>
        <p:spPr>
          <a:xfrm>
            <a:off x="7583165" y="-437518"/>
            <a:ext cx="4962525" cy="2845808"/>
          </a:xfrm>
          <a:prstGeom prst="rect">
            <a:avLst/>
          </a:prstGeom>
        </p:spPr>
      </p:pic>
    </p:spTree>
    <p:extLst>
      <p:ext uri="{BB962C8B-B14F-4D97-AF65-F5344CB8AC3E}">
        <p14:creationId xmlns:p14="http://schemas.microsoft.com/office/powerpoint/2010/main" val="3255499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ED6-95B6-45CA-9318-D5C6D107AB69}"/>
              </a:ext>
            </a:extLst>
          </p:cNvPr>
          <p:cNvSpPr>
            <a:spLocks noGrp="1"/>
          </p:cNvSpPr>
          <p:nvPr>
            <p:ph type="title"/>
          </p:nvPr>
        </p:nvSpPr>
        <p:spPr/>
        <p:txBody>
          <a:bodyPr/>
          <a:lstStyle/>
          <a:p>
            <a:r>
              <a:rPr lang="en-US" dirty="0"/>
              <a:t>Git Workflow</a:t>
            </a:r>
          </a:p>
        </p:txBody>
      </p:sp>
      <p:sp>
        <p:nvSpPr>
          <p:cNvPr id="3" name="Content Placeholder 2">
            <a:extLst>
              <a:ext uri="{FF2B5EF4-FFF2-40B4-BE49-F238E27FC236}">
                <a16:creationId xmlns:a16="http://schemas.microsoft.com/office/drawing/2014/main" id="{E84E5DA1-F8B9-4937-9464-997FD4F08F17}"/>
              </a:ext>
            </a:extLst>
          </p:cNvPr>
          <p:cNvSpPr>
            <a:spLocks noGrp="1"/>
          </p:cNvSpPr>
          <p:nvPr>
            <p:ph idx="1"/>
          </p:nvPr>
        </p:nvSpPr>
        <p:spPr>
          <a:xfrm>
            <a:off x="1502434" y="2223533"/>
            <a:ext cx="6401499" cy="1361682"/>
          </a:xfrm>
        </p:spPr>
        <p:txBody>
          <a:bodyPr/>
          <a:lstStyle/>
          <a:p>
            <a:endParaRPr lang="en-US" dirty="0"/>
          </a:p>
        </p:txBody>
      </p:sp>
      <p:pic>
        <p:nvPicPr>
          <p:cNvPr id="4" name="Picture 3">
            <a:extLst>
              <a:ext uri="{FF2B5EF4-FFF2-40B4-BE49-F238E27FC236}">
                <a16:creationId xmlns:a16="http://schemas.microsoft.com/office/drawing/2014/main" id="{17E80496-BCDE-4BA3-B613-788876989DEC}"/>
              </a:ext>
            </a:extLst>
          </p:cNvPr>
          <p:cNvPicPr>
            <a:picLocks noChangeAspect="1"/>
          </p:cNvPicPr>
          <p:nvPr/>
        </p:nvPicPr>
        <p:blipFill>
          <a:blip r:embed="rId3"/>
          <a:stretch>
            <a:fillRect/>
          </a:stretch>
        </p:blipFill>
        <p:spPr>
          <a:xfrm>
            <a:off x="838200" y="1485899"/>
            <a:ext cx="9914765" cy="4598152"/>
          </a:xfrm>
          <a:prstGeom prst="rect">
            <a:avLst/>
          </a:prstGeom>
        </p:spPr>
      </p:pic>
    </p:spTree>
    <p:extLst>
      <p:ext uri="{BB962C8B-B14F-4D97-AF65-F5344CB8AC3E}">
        <p14:creationId xmlns:p14="http://schemas.microsoft.com/office/powerpoint/2010/main" val="3657973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5930-005D-418C-A61A-5F545E6F6905}"/>
              </a:ext>
            </a:extLst>
          </p:cNvPr>
          <p:cNvSpPr>
            <a:spLocks noGrp="1"/>
          </p:cNvSpPr>
          <p:nvPr>
            <p:ph type="title"/>
          </p:nvPr>
        </p:nvSpPr>
        <p:spPr>
          <a:xfrm>
            <a:off x="838200" y="160336"/>
            <a:ext cx="8334376" cy="1300911"/>
          </a:xfrm>
        </p:spPr>
        <p:txBody>
          <a:bodyPr/>
          <a:lstStyle/>
          <a:p>
            <a:r>
              <a:rPr lang="en-MY" dirty="0"/>
              <a:t>Flow</a:t>
            </a:r>
          </a:p>
        </p:txBody>
      </p:sp>
      <p:pic>
        <p:nvPicPr>
          <p:cNvPr id="7" name="Content Placeholder 6" descr="Icon&#10;&#10;Description automatically generated">
            <a:extLst>
              <a:ext uri="{FF2B5EF4-FFF2-40B4-BE49-F238E27FC236}">
                <a16:creationId xmlns:a16="http://schemas.microsoft.com/office/drawing/2014/main" id="{2F1330A0-358B-42A8-BFD0-1F9342859A5E}"/>
              </a:ext>
            </a:extLst>
          </p:cNvPr>
          <p:cNvPicPr>
            <a:picLocks noGrp="1" noChangeAspect="1"/>
          </p:cNvPicPr>
          <p:nvPr>
            <p:ph idx="1"/>
          </p:nvPr>
        </p:nvPicPr>
        <p:blipFill>
          <a:blip r:embed="rId3">
            <a:extLst>
              <a:ext uri="{837473B0-CC2E-450A-ABE3-18F120FF3D39}">
                <a1611:picAttrSrcUrl xmlns:a1611="http://schemas.microsoft.com/office/drawing/2016/11/main" r:id="rId4"/>
              </a:ext>
            </a:extLst>
          </a:blip>
          <a:stretch>
            <a:fillRect/>
          </a:stretch>
        </p:blipFill>
        <p:spPr>
          <a:xfrm>
            <a:off x="2193224" y="1722950"/>
            <a:ext cx="1325563" cy="1300911"/>
          </a:xfrm>
        </p:spPr>
      </p:pic>
      <p:sp>
        <p:nvSpPr>
          <p:cNvPr id="15" name="Cylinder 14">
            <a:extLst>
              <a:ext uri="{FF2B5EF4-FFF2-40B4-BE49-F238E27FC236}">
                <a16:creationId xmlns:a16="http://schemas.microsoft.com/office/drawing/2014/main" id="{D881CAE3-D26B-4F54-82DB-39F8CD874B53}"/>
              </a:ext>
            </a:extLst>
          </p:cNvPr>
          <p:cNvSpPr/>
          <p:nvPr/>
        </p:nvSpPr>
        <p:spPr>
          <a:xfrm>
            <a:off x="8794376" y="1604712"/>
            <a:ext cx="1090838" cy="1619104"/>
          </a:xfrm>
          <a:prstGeom prst="ca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MY" dirty="0"/>
              <a:t>Local repo</a:t>
            </a:r>
          </a:p>
        </p:txBody>
      </p:sp>
      <p:sp>
        <p:nvSpPr>
          <p:cNvPr id="16" name="Oval 15">
            <a:extLst>
              <a:ext uri="{FF2B5EF4-FFF2-40B4-BE49-F238E27FC236}">
                <a16:creationId xmlns:a16="http://schemas.microsoft.com/office/drawing/2014/main" id="{B31B32F6-BFF7-4811-A505-D00D2688A21A}"/>
              </a:ext>
            </a:extLst>
          </p:cNvPr>
          <p:cNvSpPr/>
          <p:nvPr/>
        </p:nvSpPr>
        <p:spPr>
          <a:xfrm>
            <a:off x="4887304" y="1372645"/>
            <a:ext cx="2417389" cy="2250083"/>
          </a:xfrm>
          <a:prstGeom prst="ellipse">
            <a:avLst/>
          </a:prstGeom>
          <a:solidFill>
            <a:schemeClr val="bg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MY" dirty="0"/>
          </a:p>
        </p:txBody>
      </p:sp>
      <p:sp>
        <p:nvSpPr>
          <p:cNvPr id="19" name="Title 1">
            <a:extLst>
              <a:ext uri="{FF2B5EF4-FFF2-40B4-BE49-F238E27FC236}">
                <a16:creationId xmlns:a16="http://schemas.microsoft.com/office/drawing/2014/main" id="{D513D6AB-E745-46B6-809E-8A5E25328D75}"/>
              </a:ext>
            </a:extLst>
          </p:cNvPr>
          <p:cNvSpPr txBox="1">
            <a:spLocks/>
          </p:cNvSpPr>
          <p:nvPr/>
        </p:nvSpPr>
        <p:spPr>
          <a:xfrm>
            <a:off x="5125570" y="810791"/>
            <a:ext cx="1940859" cy="6488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en-MY" sz="2400" dirty="0">
                <a:latin typeface="+mn-lt"/>
              </a:rPr>
              <a:t>Staging area</a:t>
            </a:r>
          </a:p>
        </p:txBody>
      </p:sp>
      <p:sp>
        <p:nvSpPr>
          <p:cNvPr id="17" name="Rectangle: Rounded Corners 16">
            <a:extLst>
              <a:ext uri="{FF2B5EF4-FFF2-40B4-BE49-F238E27FC236}">
                <a16:creationId xmlns:a16="http://schemas.microsoft.com/office/drawing/2014/main" id="{3624B1AF-33D0-4190-8961-0C4EE6272FC6}"/>
              </a:ext>
            </a:extLst>
          </p:cNvPr>
          <p:cNvSpPr/>
          <p:nvPr/>
        </p:nvSpPr>
        <p:spPr>
          <a:xfrm>
            <a:off x="2015658" y="2640620"/>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21" name="Rectangle: Rounded Corners 20">
            <a:extLst>
              <a:ext uri="{FF2B5EF4-FFF2-40B4-BE49-F238E27FC236}">
                <a16:creationId xmlns:a16="http://schemas.microsoft.com/office/drawing/2014/main" id="{B7951641-4F9D-49F9-9AA7-BA9444D11C32}"/>
              </a:ext>
            </a:extLst>
          </p:cNvPr>
          <p:cNvSpPr/>
          <p:nvPr/>
        </p:nvSpPr>
        <p:spPr>
          <a:xfrm>
            <a:off x="2015658" y="3073166"/>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2</a:t>
            </a:r>
          </a:p>
        </p:txBody>
      </p:sp>
      <p:sp>
        <p:nvSpPr>
          <p:cNvPr id="22" name="Rectangle: Rounded Corners 21">
            <a:extLst>
              <a:ext uri="{FF2B5EF4-FFF2-40B4-BE49-F238E27FC236}">
                <a16:creationId xmlns:a16="http://schemas.microsoft.com/office/drawing/2014/main" id="{F37A2AE4-28A1-4227-BBA8-CB82443C6F22}"/>
              </a:ext>
            </a:extLst>
          </p:cNvPr>
          <p:cNvSpPr/>
          <p:nvPr/>
        </p:nvSpPr>
        <p:spPr>
          <a:xfrm>
            <a:off x="5652388" y="1990165"/>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23" name="Rectangle: Rounded Corners 22">
            <a:extLst>
              <a:ext uri="{FF2B5EF4-FFF2-40B4-BE49-F238E27FC236}">
                <a16:creationId xmlns:a16="http://schemas.microsoft.com/office/drawing/2014/main" id="{22179B03-8979-456B-B038-0259F9E166A6}"/>
              </a:ext>
            </a:extLst>
          </p:cNvPr>
          <p:cNvSpPr/>
          <p:nvPr/>
        </p:nvSpPr>
        <p:spPr>
          <a:xfrm>
            <a:off x="5652388" y="2432797"/>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2</a:t>
            </a:r>
          </a:p>
        </p:txBody>
      </p:sp>
      <p:grpSp>
        <p:nvGrpSpPr>
          <p:cNvPr id="26" name="Group 25">
            <a:extLst>
              <a:ext uri="{FF2B5EF4-FFF2-40B4-BE49-F238E27FC236}">
                <a16:creationId xmlns:a16="http://schemas.microsoft.com/office/drawing/2014/main" id="{0C42E5E9-71BC-46F2-BF92-899F53B19F87}"/>
              </a:ext>
            </a:extLst>
          </p:cNvPr>
          <p:cNvGrpSpPr/>
          <p:nvPr/>
        </p:nvGrpSpPr>
        <p:grpSpPr>
          <a:xfrm>
            <a:off x="8153399" y="2990000"/>
            <a:ext cx="1090839" cy="932814"/>
            <a:chOff x="2716306" y="4347882"/>
            <a:chExt cx="1156447" cy="1165412"/>
          </a:xfrm>
        </p:grpSpPr>
        <p:sp>
          <p:nvSpPr>
            <p:cNvPr id="20" name="Rectangle 19">
              <a:extLst>
                <a:ext uri="{FF2B5EF4-FFF2-40B4-BE49-F238E27FC236}">
                  <a16:creationId xmlns:a16="http://schemas.microsoft.com/office/drawing/2014/main" id="{AC6C0BD0-AE12-412F-B591-8C093CECB309}"/>
                </a:ext>
              </a:extLst>
            </p:cNvPr>
            <p:cNvSpPr/>
            <p:nvPr/>
          </p:nvSpPr>
          <p:spPr>
            <a:xfrm>
              <a:off x="2716306" y="4347882"/>
              <a:ext cx="1156447" cy="11654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4" name="Rectangle: Rounded Corners 23">
              <a:extLst>
                <a:ext uri="{FF2B5EF4-FFF2-40B4-BE49-F238E27FC236}">
                  <a16:creationId xmlns:a16="http://schemas.microsoft.com/office/drawing/2014/main" id="{B1B991E0-32C1-465F-A0BF-C06CDB533C9F}"/>
                </a:ext>
              </a:extLst>
            </p:cNvPr>
            <p:cNvSpPr/>
            <p:nvPr/>
          </p:nvSpPr>
          <p:spPr>
            <a:xfrm>
              <a:off x="2885235" y="4514215"/>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25" name="Rectangle: Rounded Corners 24">
              <a:extLst>
                <a:ext uri="{FF2B5EF4-FFF2-40B4-BE49-F238E27FC236}">
                  <a16:creationId xmlns:a16="http://schemas.microsoft.com/office/drawing/2014/main" id="{A0330AFE-2E11-4EE6-AC42-297570B7E8CA}"/>
                </a:ext>
              </a:extLst>
            </p:cNvPr>
            <p:cNvSpPr/>
            <p:nvPr/>
          </p:nvSpPr>
          <p:spPr>
            <a:xfrm>
              <a:off x="2885235" y="4946761"/>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2</a:t>
              </a:r>
            </a:p>
          </p:txBody>
        </p:sp>
      </p:grpSp>
      <p:sp>
        <p:nvSpPr>
          <p:cNvPr id="27" name="Arrow: Right 26">
            <a:extLst>
              <a:ext uri="{FF2B5EF4-FFF2-40B4-BE49-F238E27FC236}">
                <a16:creationId xmlns:a16="http://schemas.microsoft.com/office/drawing/2014/main" id="{38BC951C-9415-4DA6-A878-9630326C02C9}"/>
              </a:ext>
            </a:extLst>
          </p:cNvPr>
          <p:cNvSpPr/>
          <p:nvPr/>
        </p:nvSpPr>
        <p:spPr>
          <a:xfrm>
            <a:off x="3854752" y="2192948"/>
            <a:ext cx="708212" cy="442632"/>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0" name="Arrow: Right 29">
            <a:extLst>
              <a:ext uri="{FF2B5EF4-FFF2-40B4-BE49-F238E27FC236}">
                <a16:creationId xmlns:a16="http://schemas.microsoft.com/office/drawing/2014/main" id="{0EA2B001-BE87-4913-BC04-9A754A28D6BC}"/>
              </a:ext>
            </a:extLst>
          </p:cNvPr>
          <p:cNvSpPr/>
          <p:nvPr/>
        </p:nvSpPr>
        <p:spPr>
          <a:xfrm>
            <a:off x="7615730" y="2152089"/>
            <a:ext cx="708212" cy="442632"/>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32" name="Group 31">
            <a:extLst>
              <a:ext uri="{FF2B5EF4-FFF2-40B4-BE49-F238E27FC236}">
                <a16:creationId xmlns:a16="http://schemas.microsoft.com/office/drawing/2014/main" id="{505303B5-5C72-4B3F-9F4E-C51D8714B93C}"/>
              </a:ext>
            </a:extLst>
          </p:cNvPr>
          <p:cNvGrpSpPr/>
          <p:nvPr/>
        </p:nvGrpSpPr>
        <p:grpSpPr>
          <a:xfrm>
            <a:off x="1923381" y="2550620"/>
            <a:ext cx="883376" cy="473241"/>
            <a:chOff x="3740171" y="4373284"/>
            <a:chExt cx="883376" cy="473241"/>
          </a:xfrm>
        </p:grpSpPr>
        <p:sp>
          <p:nvSpPr>
            <p:cNvPr id="34" name="Rectangle: Rounded Corners 33">
              <a:extLst>
                <a:ext uri="{FF2B5EF4-FFF2-40B4-BE49-F238E27FC236}">
                  <a16:creationId xmlns:a16="http://schemas.microsoft.com/office/drawing/2014/main" id="{29BB846F-4560-4DD7-B97A-B3886D41CBC8}"/>
                </a:ext>
              </a:extLst>
            </p:cNvPr>
            <p:cNvSpPr/>
            <p:nvPr/>
          </p:nvSpPr>
          <p:spPr>
            <a:xfrm>
              <a:off x="3830171" y="4463284"/>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35" name="Oval 34">
              <a:extLst>
                <a:ext uri="{FF2B5EF4-FFF2-40B4-BE49-F238E27FC236}">
                  <a16:creationId xmlns:a16="http://schemas.microsoft.com/office/drawing/2014/main" id="{A6119289-B8BC-4C77-9E18-44E45D48D2A4}"/>
                </a:ext>
              </a:extLst>
            </p:cNvPr>
            <p:cNvSpPr/>
            <p:nvPr/>
          </p:nvSpPr>
          <p:spPr>
            <a:xfrm>
              <a:off x="3740171" y="4373284"/>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39" name="Group 38">
            <a:extLst>
              <a:ext uri="{FF2B5EF4-FFF2-40B4-BE49-F238E27FC236}">
                <a16:creationId xmlns:a16="http://schemas.microsoft.com/office/drawing/2014/main" id="{698C6E8F-21FA-4BFE-A5BA-457E35FF2DF9}"/>
              </a:ext>
            </a:extLst>
          </p:cNvPr>
          <p:cNvGrpSpPr/>
          <p:nvPr/>
        </p:nvGrpSpPr>
        <p:grpSpPr>
          <a:xfrm>
            <a:off x="5562388" y="1901379"/>
            <a:ext cx="883376" cy="473241"/>
            <a:chOff x="3740171" y="4373284"/>
            <a:chExt cx="883376" cy="473241"/>
          </a:xfrm>
        </p:grpSpPr>
        <p:sp>
          <p:nvSpPr>
            <p:cNvPr id="40" name="Rectangle: Rounded Corners 39">
              <a:extLst>
                <a:ext uri="{FF2B5EF4-FFF2-40B4-BE49-F238E27FC236}">
                  <a16:creationId xmlns:a16="http://schemas.microsoft.com/office/drawing/2014/main" id="{C4A82DFC-C4A2-4CB1-84FD-1D745FB39D36}"/>
                </a:ext>
              </a:extLst>
            </p:cNvPr>
            <p:cNvSpPr/>
            <p:nvPr/>
          </p:nvSpPr>
          <p:spPr>
            <a:xfrm>
              <a:off x="3830171" y="4463284"/>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41" name="Oval 40">
              <a:extLst>
                <a:ext uri="{FF2B5EF4-FFF2-40B4-BE49-F238E27FC236}">
                  <a16:creationId xmlns:a16="http://schemas.microsoft.com/office/drawing/2014/main" id="{81A5C54C-A372-4A34-AC45-EF77D19FE544}"/>
                </a:ext>
              </a:extLst>
            </p:cNvPr>
            <p:cNvSpPr/>
            <p:nvPr/>
          </p:nvSpPr>
          <p:spPr>
            <a:xfrm>
              <a:off x="3740171" y="4373284"/>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sp>
        <p:nvSpPr>
          <p:cNvPr id="44" name="Rectangle 43">
            <a:extLst>
              <a:ext uri="{FF2B5EF4-FFF2-40B4-BE49-F238E27FC236}">
                <a16:creationId xmlns:a16="http://schemas.microsoft.com/office/drawing/2014/main" id="{A8454FA8-7BC1-4CF0-9F1F-309D625709C3}"/>
              </a:ext>
            </a:extLst>
          </p:cNvPr>
          <p:cNvSpPr/>
          <p:nvPr/>
        </p:nvSpPr>
        <p:spPr>
          <a:xfrm>
            <a:off x="8009154" y="3106908"/>
            <a:ext cx="1090839" cy="9328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5" name="Rectangle: Rounded Corners 44">
            <a:extLst>
              <a:ext uri="{FF2B5EF4-FFF2-40B4-BE49-F238E27FC236}">
                <a16:creationId xmlns:a16="http://schemas.microsoft.com/office/drawing/2014/main" id="{139AAF1D-ABB6-42AD-84CD-EE37ACDD1AEF}"/>
              </a:ext>
            </a:extLst>
          </p:cNvPr>
          <p:cNvSpPr/>
          <p:nvPr/>
        </p:nvSpPr>
        <p:spPr>
          <a:xfrm>
            <a:off x="8168499" y="3240044"/>
            <a:ext cx="748366" cy="306752"/>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46" name="Rectangle: Rounded Corners 45">
            <a:extLst>
              <a:ext uri="{FF2B5EF4-FFF2-40B4-BE49-F238E27FC236}">
                <a16:creationId xmlns:a16="http://schemas.microsoft.com/office/drawing/2014/main" id="{2FA63762-C94A-46B8-B13E-E536BF3110C0}"/>
              </a:ext>
            </a:extLst>
          </p:cNvPr>
          <p:cNvSpPr/>
          <p:nvPr/>
        </p:nvSpPr>
        <p:spPr>
          <a:xfrm>
            <a:off x="8168499" y="3586260"/>
            <a:ext cx="748366" cy="306752"/>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2</a:t>
            </a:r>
          </a:p>
        </p:txBody>
      </p:sp>
      <p:sp>
        <p:nvSpPr>
          <p:cNvPr id="53" name="Oval 52">
            <a:extLst>
              <a:ext uri="{FF2B5EF4-FFF2-40B4-BE49-F238E27FC236}">
                <a16:creationId xmlns:a16="http://schemas.microsoft.com/office/drawing/2014/main" id="{F2C708F6-BF5F-4CFE-A10A-5B955C977F37}"/>
              </a:ext>
            </a:extLst>
          </p:cNvPr>
          <p:cNvSpPr/>
          <p:nvPr/>
        </p:nvSpPr>
        <p:spPr>
          <a:xfrm>
            <a:off x="8078499" y="3171498"/>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59" name="Picture 58" descr="Text&#10;&#10;Description automatically generated">
            <a:extLst>
              <a:ext uri="{FF2B5EF4-FFF2-40B4-BE49-F238E27FC236}">
                <a16:creationId xmlns:a16="http://schemas.microsoft.com/office/drawing/2014/main" id="{1BA325A1-DBEF-4900-BA9B-3FE4FCFD3A52}"/>
              </a:ext>
            </a:extLst>
          </p:cNvPr>
          <p:cNvPicPr>
            <a:picLocks noChangeAspect="1"/>
          </p:cNvPicPr>
          <p:nvPr/>
        </p:nvPicPr>
        <p:blipFill>
          <a:blip r:embed="rId5"/>
          <a:stretch>
            <a:fillRect/>
          </a:stretch>
        </p:blipFill>
        <p:spPr>
          <a:xfrm>
            <a:off x="-289644" y="3187590"/>
            <a:ext cx="8806291" cy="3974876"/>
          </a:xfrm>
          <a:prstGeom prst="rect">
            <a:avLst/>
          </a:prstGeom>
        </p:spPr>
      </p:pic>
    </p:spTree>
    <p:extLst>
      <p:ext uri="{BB962C8B-B14F-4D97-AF65-F5344CB8AC3E}">
        <p14:creationId xmlns:p14="http://schemas.microsoft.com/office/powerpoint/2010/main" val="302643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1000"/>
                                        <p:tgtEl>
                                          <p:spTgt spid="22"/>
                                        </p:tgtEl>
                                      </p:cBhvr>
                                    </p:animEffect>
                                    <p:anim calcmode="lin" valueType="num">
                                      <p:cBhvr>
                                        <p:cTn id="16" dur="1000" fill="hold"/>
                                        <p:tgtEl>
                                          <p:spTgt spid="22"/>
                                        </p:tgtEl>
                                        <p:attrNameLst>
                                          <p:attrName>ppt_x</p:attrName>
                                        </p:attrNameLst>
                                      </p:cBhvr>
                                      <p:tavLst>
                                        <p:tav tm="0">
                                          <p:val>
                                            <p:strVal val="#ppt_x"/>
                                          </p:val>
                                        </p:tav>
                                        <p:tav tm="100000">
                                          <p:val>
                                            <p:strVal val="#ppt_x"/>
                                          </p:val>
                                        </p:tav>
                                      </p:tavLst>
                                    </p:anim>
                                    <p:anim calcmode="lin" valueType="num">
                                      <p:cBhvr>
                                        <p:cTn id="17" dur="1000" fill="hold"/>
                                        <p:tgtEl>
                                          <p:spTgt spid="2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anim calcmode="lin" valueType="num">
                                      <p:cBhvr>
                                        <p:cTn id="21" dur="1000" fill="hold"/>
                                        <p:tgtEl>
                                          <p:spTgt spid="23"/>
                                        </p:tgtEl>
                                        <p:attrNameLst>
                                          <p:attrName>ppt_x</p:attrName>
                                        </p:attrNameLst>
                                      </p:cBhvr>
                                      <p:tavLst>
                                        <p:tav tm="0">
                                          <p:val>
                                            <p:strVal val="#ppt_x"/>
                                          </p:val>
                                        </p:tav>
                                        <p:tav tm="100000">
                                          <p:val>
                                            <p:strVal val="#ppt_x"/>
                                          </p:val>
                                        </p:tav>
                                      </p:tavLst>
                                    </p:anim>
                                    <p:anim calcmode="lin" valueType="num">
                                      <p:cBhvr>
                                        <p:cTn id="2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80">
                                          <p:stCondLst>
                                            <p:cond delay="0"/>
                                          </p:stCondLst>
                                        </p:cTn>
                                        <p:tgtEl>
                                          <p:spTgt spid="26"/>
                                        </p:tgtEl>
                                      </p:cBhvr>
                                    </p:animEffect>
                                    <p:anim calcmode="lin" valueType="num">
                                      <p:cBhvr>
                                        <p:cTn id="28"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33" dur="26">
                                          <p:stCondLst>
                                            <p:cond delay="650"/>
                                          </p:stCondLst>
                                        </p:cTn>
                                        <p:tgtEl>
                                          <p:spTgt spid="26"/>
                                        </p:tgtEl>
                                      </p:cBhvr>
                                      <p:to x="100000" y="60000"/>
                                    </p:animScale>
                                    <p:animScale>
                                      <p:cBhvr>
                                        <p:cTn id="34" dur="166" decel="50000">
                                          <p:stCondLst>
                                            <p:cond delay="676"/>
                                          </p:stCondLst>
                                        </p:cTn>
                                        <p:tgtEl>
                                          <p:spTgt spid="26"/>
                                        </p:tgtEl>
                                      </p:cBhvr>
                                      <p:to x="100000" y="100000"/>
                                    </p:animScale>
                                    <p:animScale>
                                      <p:cBhvr>
                                        <p:cTn id="35" dur="26">
                                          <p:stCondLst>
                                            <p:cond delay="1312"/>
                                          </p:stCondLst>
                                        </p:cTn>
                                        <p:tgtEl>
                                          <p:spTgt spid="26"/>
                                        </p:tgtEl>
                                      </p:cBhvr>
                                      <p:to x="100000" y="80000"/>
                                    </p:animScale>
                                    <p:animScale>
                                      <p:cBhvr>
                                        <p:cTn id="36" dur="166" decel="50000">
                                          <p:stCondLst>
                                            <p:cond delay="1338"/>
                                          </p:stCondLst>
                                        </p:cTn>
                                        <p:tgtEl>
                                          <p:spTgt spid="26"/>
                                        </p:tgtEl>
                                      </p:cBhvr>
                                      <p:to x="100000" y="100000"/>
                                    </p:animScale>
                                    <p:animScale>
                                      <p:cBhvr>
                                        <p:cTn id="37" dur="26">
                                          <p:stCondLst>
                                            <p:cond delay="1642"/>
                                          </p:stCondLst>
                                        </p:cTn>
                                        <p:tgtEl>
                                          <p:spTgt spid="26"/>
                                        </p:tgtEl>
                                      </p:cBhvr>
                                      <p:to x="100000" y="90000"/>
                                    </p:animScale>
                                    <p:animScale>
                                      <p:cBhvr>
                                        <p:cTn id="38" dur="166" decel="50000">
                                          <p:stCondLst>
                                            <p:cond delay="1668"/>
                                          </p:stCondLst>
                                        </p:cTn>
                                        <p:tgtEl>
                                          <p:spTgt spid="26"/>
                                        </p:tgtEl>
                                      </p:cBhvr>
                                      <p:to x="100000" y="100000"/>
                                    </p:animScale>
                                    <p:animScale>
                                      <p:cBhvr>
                                        <p:cTn id="39" dur="26">
                                          <p:stCondLst>
                                            <p:cond delay="1808"/>
                                          </p:stCondLst>
                                        </p:cTn>
                                        <p:tgtEl>
                                          <p:spTgt spid="26"/>
                                        </p:tgtEl>
                                      </p:cBhvr>
                                      <p:to x="100000" y="95000"/>
                                    </p:animScale>
                                    <p:animScale>
                                      <p:cBhvr>
                                        <p:cTn id="40" dur="166" decel="50000">
                                          <p:stCondLst>
                                            <p:cond delay="1834"/>
                                          </p:stCondLst>
                                        </p:cTn>
                                        <p:tgtEl>
                                          <p:spTgt spid="26"/>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1000"/>
                                        <p:tgtEl>
                                          <p:spTgt spid="46"/>
                                        </p:tgtEl>
                                      </p:cBhvr>
                                    </p:animEffect>
                                    <p:anim calcmode="lin" valueType="num">
                                      <p:cBhvr>
                                        <p:cTn id="56" dur="1000" fill="hold"/>
                                        <p:tgtEl>
                                          <p:spTgt spid="46"/>
                                        </p:tgtEl>
                                        <p:attrNameLst>
                                          <p:attrName>ppt_x</p:attrName>
                                        </p:attrNameLst>
                                      </p:cBhvr>
                                      <p:tavLst>
                                        <p:tav tm="0">
                                          <p:val>
                                            <p:strVal val="#ppt_x"/>
                                          </p:val>
                                        </p:tav>
                                        <p:tav tm="100000">
                                          <p:val>
                                            <p:strVal val="#ppt_x"/>
                                          </p:val>
                                        </p:tav>
                                      </p:tavLst>
                                    </p:anim>
                                    <p:anim calcmode="lin" valueType="num">
                                      <p:cBhvr>
                                        <p:cTn id="57" dur="1000" fill="hold"/>
                                        <p:tgtEl>
                                          <p:spTgt spid="4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1000"/>
                                        <p:tgtEl>
                                          <p:spTgt spid="53"/>
                                        </p:tgtEl>
                                      </p:cBhvr>
                                    </p:animEffect>
                                    <p:anim calcmode="lin" valueType="num">
                                      <p:cBhvr>
                                        <p:cTn id="61" dur="1000" fill="hold"/>
                                        <p:tgtEl>
                                          <p:spTgt spid="53"/>
                                        </p:tgtEl>
                                        <p:attrNameLst>
                                          <p:attrName>ppt_x</p:attrName>
                                        </p:attrNameLst>
                                      </p:cBhvr>
                                      <p:tavLst>
                                        <p:tav tm="0">
                                          <p:val>
                                            <p:strVal val="#ppt_x"/>
                                          </p:val>
                                        </p:tav>
                                        <p:tav tm="100000">
                                          <p:val>
                                            <p:strVal val="#ppt_x"/>
                                          </p:val>
                                        </p:tav>
                                      </p:tavLst>
                                    </p:anim>
                                    <p:anim calcmode="lin" valueType="num">
                                      <p:cBhvr>
                                        <p:cTn id="62" dur="1000" fill="hold"/>
                                        <p:tgtEl>
                                          <p:spTgt spid="53"/>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1000"/>
                                        <p:tgtEl>
                                          <p:spTgt spid="45"/>
                                        </p:tgtEl>
                                      </p:cBhvr>
                                    </p:animEffect>
                                    <p:anim calcmode="lin" valueType="num">
                                      <p:cBhvr>
                                        <p:cTn id="66" dur="1000" fill="hold"/>
                                        <p:tgtEl>
                                          <p:spTgt spid="45"/>
                                        </p:tgtEl>
                                        <p:attrNameLst>
                                          <p:attrName>ppt_x</p:attrName>
                                        </p:attrNameLst>
                                      </p:cBhvr>
                                      <p:tavLst>
                                        <p:tav tm="0">
                                          <p:val>
                                            <p:strVal val="#ppt_x"/>
                                          </p:val>
                                        </p:tav>
                                        <p:tav tm="100000">
                                          <p:val>
                                            <p:strVal val="#ppt_x"/>
                                          </p:val>
                                        </p:tav>
                                      </p:tavLst>
                                    </p:anim>
                                    <p:anim calcmode="lin" valueType="num">
                                      <p:cBhvr>
                                        <p:cTn id="67" dur="1000" fill="hold"/>
                                        <p:tgtEl>
                                          <p:spTgt spid="4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fade">
                                      <p:cBhvr>
                                        <p:cTn id="70" dur="1000"/>
                                        <p:tgtEl>
                                          <p:spTgt spid="44"/>
                                        </p:tgtEl>
                                      </p:cBhvr>
                                    </p:animEffect>
                                    <p:anim calcmode="lin" valueType="num">
                                      <p:cBhvr>
                                        <p:cTn id="71" dur="1000" fill="hold"/>
                                        <p:tgtEl>
                                          <p:spTgt spid="44"/>
                                        </p:tgtEl>
                                        <p:attrNameLst>
                                          <p:attrName>ppt_x</p:attrName>
                                        </p:attrNameLst>
                                      </p:cBhvr>
                                      <p:tavLst>
                                        <p:tav tm="0">
                                          <p:val>
                                            <p:strVal val="#ppt_x"/>
                                          </p:val>
                                        </p:tav>
                                        <p:tav tm="100000">
                                          <p:val>
                                            <p:strVal val="#ppt_x"/>
                                          </p:val>
                                        </p:tav>
                                      </p:tavLst>
                                    </p:anim>
                                    <p:anim calcmode="lin" valueType="num">
                                      <p:cBhvr>
                                        <p:cTn id="72"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2" grpId="0" animBg="1"/>
      <p:bldP spid="23" grpId="0" animBg="1"/>
      <p:bldP spid="44" grpId="0" animBg="1"/>
      <p:bldP spid="45" grpId="0" animBg="1"/>
      <p:bldP spid="46" grpId="0" animBg="1"/>
      <p:bldP spid="53" grpId="0" animBg="1"/>
    </p:bldLst>
  </p:timing>
</p:sld>
</file>

<file path=ppt/theme/theme1.xml><?xml version="1.0" encoding="utf-8"?>
<a:theme xmlns:a="http://schemas.openxmlformats.org/drawingml/2006/main" name="Office Theme">
  <a:themeElements>
    <a:clrScheme name="Custom 278">
      <a:dk1>
        <a:sysClr val="windowText" lastClr="000000"/>
      </a:dk1>
      <a:lt1>
        <a:sysClr val="window" lastClr="FFFFFF"/>
      </a:lt1>
      <a:dk2>
        <a:srgbClr val="44546A"/>
      </a:dk2>
      <a:lt2>
        <a:srgbClr val="E7E6E6"/>
      </a:lt2>
      <a:accent1>
        <a:srgbClr val="5A4694"/>
      </a:accent1>
      <a:accent2>
        <a:srgbClr val="23737C"/>
      </a:accent2>
      <a:accent3>
        <a:srgbClr val="489CAF"/>
      </a:accent3>
      <a:accent4>
        <a:srgbClr val="E2D02C"/>
      </a:accent4>
      <a:accent5>
        <a:srgbClr val="F26C6E"/>
      </a:accent5>
      <a:accent6>
        <a:srgbClr val="1F2938"/>
      </a:accent6>
      <a:hlink>
        <a:srgbClr val="0563C1"/>
      </a:hlink>
      <a:folHlink>
        <a:srgbClr val="954F72"/>
      </a:folHlink>
    </a:clrScheme>
    <a:fontScheme name="Custom 6">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251335_Earth Day presentation_RVA_v3.potx" id="{2E821734-A971-4A99-A887-EE8808B7446A}" vid="{74D09940-9788-4332-97C9-A3EF112A74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DC6638-3F1D-4CA5-A167-2F719C08762F}">
  <ds:schemaRefs>
    <ds:schemaRef ds:uri="http://schemas.microsoft.com/sharepoint/v3/contenttype/forms"/>
  </ds:schemaRefs>
</ds:datastoreItem>
</file>

<file path=customXml/itemProps2.xml><?xml version="1.0" encoding="utf-8"?>
<ds:datastoreItem xmlns:ds="http://schemas.openxmlformats.org/officeDocument/2006/customXml" ds:itemID="{1E159ADF-C50B-4A45-AD13-B0A8152C315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5FDF6E3-4638-4FD3-B9D7-E0E63F2056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{D7629D73-12EE-44B9-AAC5-625D38167C44}tf10251335_win32</Template>
  <TotalTime>13651</TotalTime>
  <Words>998</Words>
  <Application>Microsoft Office PowerPoint</Application>
  <PresentationFormat>Widescreen</PresentationFormat>
  <Paragraphs>227</Paragraphs>
  <Slides>37</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Franklin Gothic Book</vt:lpstr>
      <vt:lpstr>Franklin Gothic Demi</vt:lpstr>
      <vt:lpstr>Wingdings</vt:lpstr>
      <vt:lpstr>Office Theme</vt:lpstr>
      <vt:lpstr>Git and Github</vt:lpstr>
      <vt:lpstr>Slides Content:</vt:lpstr>
      <vt:lpstr>Learnin today:</vt:lpstr>
      <vt:lpstr>Version Control System</vt:lpstr>
      <vt:lpstr>PowerPoint Presentation</vt:lpstr>
      <vt:lpstr>Installing &amp; Configuring Git</vt:lpstr>
      <vt:lpstr>Initializing a Repo</vt:lpstr>
      <vt:lpstr>Git Workflow</vt:lpstr>
      <vt:lpstr>Flow</vt:lpstr>
      <vt:lpstr>viewing changes</vt:lpstr>
      <vt:lpstr>Restoring previous versions</vt:lpstr>
      <vt:lpstr>git log</vt:lpstr>
      <vt:lpstr>Recap:</vt:lpstr>
      <vt:lpstr>Collaboration</vt:lpstr>
      <vt:lpstr>Collaboration</vt:lpstr>
      <vt:lpstr>Cloning an existing repo</vt:lpstr>
      <vt:lpstr>Remote repository, github!</vt:lpstr>
      <vt:lpstr>Common additional files</vt:lpstr>
      <vt:lpstr>Authentication</vt:lpstr>
      <vt:lpstr>Adding a remote repository</vt:lpstr>
      <vt:lpstr>Fetching and pulling</vt:lpstr>
      <vt:lpstr>Pushing</vt:lpstr>
      <vt:lpstr>Story so far</vt:lpstr>
      <vt:lpstr>Branching</vt:lpstr>
      <vt:lpstr>Branching</vt:lpstr>
      <vt:lpstr>Branching</vt:lpstr>
      <vt:lpstr>Merge conflicts, pull requests, forking</vt:lpstr>
      <vt:lpstr>Contribute to open source by forking</vt:lpstr>
      <vt:lpstr>Merge conflicts</vt:lpstr>
      <vt:lpstr>Git best practices!</vt:lpstr>
      <vt:lpstr>Resources</vt:lpstr>
      <vt:lpstr>Challenge for you!</vt:lpstr>
      <vt:lpstr>Technical Issues</vt:lpstr>
      <vt:lpstr>Add. slides/images</vt:lpstr>
      <vt:lpstr>Add. slides/images</vt:lpstr>
      <vt:lpstr>Add. slides/images</vt:lpstr>
      <vt:lpstr>Add. slides/images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SHAHMIR VARQHA A/L LOURDUSAMY</dc:creator>
  <cp:lastModifiedBy>SHAHMIR VARQHA A/L LOURDUSAMY</cp:lastModifiedBy>
  <cp:revision>382</cp:revision>
  <dcterms:created xsi:type="dcterms:W3CDTF">2021-05-25T04:16:31Z</dcterms:created>
  <dcterms:modified xsi:type="dcterms:W3CDTF">2021-09-11T15:51:17Z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