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60" d="100"/>
          <a:sy n="60" d="100"/>
        </p:scale>
        <p:origin x="111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9821-61B3-674F-98C1-EA07BC7991C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0BBF-780D-0B41-8C19-FB7EDB54B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9821-61B3-674F-98C1-EA07BC7991C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0BBF-780D-0B41-8C19-FB7EDB54B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9821-61B3-674F-98C1-EA07BC7991C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0BBF-780D-0B41-8C19-FB7EDB54B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9821-61B3-674F-98C1-EA07BC7991C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0BBF-780D-0B41-8C19-FB7EDB54B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9821-61B3-674F-98C1-EA07BC7991C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0BBF-780D-0B41-8C19-FB7EDB54B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9821-61B3-674F-98C1-EA07BC7991C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0BBF-780D-0B41-8C19-FB7EDB54B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9821-61B3-674F-98C1-EA07BC7991C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0BBF-780D-0B41-8C19-FB7EDB54B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9821-61B3-674F-98C1-EA07BC7991C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0BBF-780D-0B41-8C19-FB7EDB54B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9821-61B3-674F-98C1-EA07BC7991C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0BBF-780D-0B41-8C19-FB7EDB54B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9821-61B3-674F-98C1-EA07BC7991C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0BBF-780D-0B41-8C19-FB7EDB54B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9821-61B3-674F-98C1-EA07BC7991C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0BBF-780D-0B41-8C19-FB7EDB54B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29821-61B3-674F-98C1-EA07BC7991C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0BBF-780D-0B41-8C19-FB7EDB54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5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layers" TargetMode="External"/><Relationship Id="rId2" Type="http://schemas.openxmlformats.org/officeDocument/2006/relationships/hyperlink" Target="https://github.com/Light302/CNN-and-RNN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programming.net/rnn-tensorflow-python-machine-learning-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CNN </a:t>
            </a:r>
            <a:r>
              <a:rPr lang="en-US" dirty="0" err="1"/>
              <a:t>Mnist</a:t>
            </a:r>
            <a:br>
              <a:rPr lang="en-US" dirty="0"/>
            </a:br>
            <a:r>
              <a:rPr lang="en-US" dirty="0"/>
              <a:t>2. RNN </a:t>
            </a:r>
            <a:r>
              <a:rPr lang="en-US" dirty="0" err="1"/>
              <a:t>Mnist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2985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Team Members: Joseph Lavoie</a:t>
            </a:r>
          </a:p>
        </p:txBody>
      </p:sp>
    </p:spTree>
    <p:extLst>
      <p:ext uri="{BB962C8B-B14F-4D97-AF65-F5344CB8AC3E}">
        <p14:creationId xmlns:p14="http://schemas.microsoft.com/office/powerpoint/2010/main" val="149247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0769"/>
            <a:ext cx="10515600" cy="1474826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1. CNN Project Functions</a:t>
            </a:r>
            <a:br>
              <a:rPr lang="en-US" sz="28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cnn_model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(features, labels, mode)</a:t>
            </a:r>
            <a:br>
              <a:rPr lang="en-US" sz="28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	-Contains information about how the images are processed such as the different layers and predictions</a:t>
            </a:r>
            <a:br>
              <a:rPr lang="en-US" sz="2800" dirty="0">
                <a:latin typeface="Calibri" charset="0"/>
                <a:ea typeface="Calibri" charset="0"/>
                <a:cs typeface="Calibri" charset="0"/>
              </a:rPr>
            </a:br>
            <a:br>
              <a:rPr lang="en-US" sz="28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  main(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unused_argv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)</a:t>
            </a:r>
            <a:br>
              <a:rPr lang="en-US" sz="28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	-Trains the CNN</a:t>
            </a:r>
            <a:br>
              <a:rPr lang="en-US" sz="2800" dirty="0">
                <a:latin typeface="Calibri" charset="0"/>
                <a:ea typeface="Calibri" charset="0"/>
                <a:cs typeface="Calibri" charset="0"/>
              </a:rPr>
            </a:b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79902"/>
            <a:ext cx="10515600" cy="24970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RNN Project Functions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recurrent_neural_network</a:t>
            </a:r>
            <a:r>
              <a:rPr lang="en-US" dirty="0"/>
              <a:t>(x)</a:t>
            </a:r>
          </a:p>
          <a:p>
            <a:pPr marL="0" indent="0">
              <a:buNone/>
            </a:pPr>
            <a:r>
              <a:rPr lang="en-US" dirty="0"/>
              <a:t>		-creates the layer to be repeated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train_neural_network</a:t>
            </a:r>
            <a:r>
              <a:rPr lang="en-US" dirty="0"/>
              <a:t>(x)</a:t>
            </a:r>
          </a:p>
          <a:p>
            <a:pPr marL="0" indent="0">
              <a:buNone/>
            </a:pPr>
            <a:r>
              <a:rPr lang="en-US" dirty="0"/>
              <a:t>		-trains the RNN </a:t>
            </a:r>
          </a:p>
        </p:txBody>
      </p:sp>
    </p:spTree>
    <p:extLst>
      <p:ext uri="{BB962C8B-B14F-4D97-AF65-F5344CB8AC3E}">
        <p14:creationId xmlns:p14="http://schemas.microsoft.com/office/powerpoint/2010/main" val="91521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9863"/>
            <a:ext cx="10515600" cy="55971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CNN Project Datasets  (make sure the instructor can access the datasets, give the link)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Mnist</a:t>
            </a:r>
            <a:r>
              <a:rPr lang="en-US" dirty="0"/>
              <a:t> Data Collection: http://yann.lecun.com/exdb/mnist/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RNN Project Datasets (make sure the instructor can access the datasets, give the link)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Mnist</a:t>
            </a:r>
            <a:r>
              <a:rPr lang="en-US" dirty="0"/>
              <a:t> Data Collection: http://yann.lecun.com/exdb/mnist/</a:t>
            </a:r>
          </a:p>
        </p:txBody>
      </p:sp>
    </p:spTree>
    <p:extLst>
      <p:ext uri="{BB962C8B-B14F-4D97-AF65-F5344CB8AC3E}">
        <p14:creationId xmlns:p14="http://schemas.microsoft.com/office/powerpoint/2010/main" val="46317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54DE39-EEB5-4F04-8118-8189CCC44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12" y="-584871"/>
            <a:ext cx="8149390" cy="53397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2166"/>
            <a:ext cx="10515600" cy="557479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CNN Model  (Give a high level diagram to show the model organization, such as convolutional layers, pooling, and fully connected layers)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RNN Model (Give a high level diagram to show the model organization, such as the input layers, output layers, and how the layers are connected)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3ACCD-527E-436B-88F6-81A0C63FC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642" y="4306475"/>
            <a:ext cx="43434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4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0654"/>
            <a:ext cx="10515600" cy="5686309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CNN Training and Results (Give the criteria for evaluating the results such as accuracy, recall, or confusion matrix).</a:t>
            </a:r>
          </a:p>
          <a:p>
            <a:pPr marL="0" indent="0">
              <a:buNone/>
            </a:pPr>
            <a:r>
              <a:rPr lang="en-US" dirty="0" err="1"/>
              <a:t>INFO:tensorflow:Saving</a:t>
            </a:r>
            <a:r>
              <a:rPr lang="en-US" dirty="0"/>
              <a:t> checkpoints for 61463 into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mnist_convnet_model</a:t>
            </a:r>
            <a:r>
              <a:rPr lang="en-US" dirty="0"/>
              <a:t>\</a:t>
            </a:r>
            <a:r>
              <a:rPr lang="en-US" dirty="0" err="1"/>
              <a:t>model.ckpt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INFO:tensorflow:Loss</a:t>
            </a:r>
            <a:r>
              <a:rPr lang="en-US" dirty="0"/>
              <a:t> for final step: 0.03638979.</a:t>
            </a:r>
          </a:p>
          <a:p>
            <a:pPr marL="0" indent="0">
              <a:buNone/>
            </a:pPr>
            <a:r>
              <a:rPr lang="en-US" dirty="0" err="1"/>
              <a:t>INFO:tensorflow:Starting</a:t>
            </a:r>
            <a:r>
              <a:rPr lang="en-US" dirty="0"/>
              <a:t> evaluation at 2018-06-20-02:02:26</a:t>
            </a:r>
          </a:p>
          <a:p>
            <a:pPr marL="0" indent="0">
              <a:buNone/>
            </a:pPr>
            <a:r>
              <a:rPr lang="en-US" dirty="0" err="1"/>
              <a:t>INFO:tensorflow:Restoring</a:t>
            </a:r>
            <a:r>
              <a:rPr lang="en-US" dirty="0"/>
              <a:t> parameters from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mnist_convnet_model</a:t>
            </a:r>
            <a:r>
              <a:rPr lang="en-US" dirty="0"/>
              <a:t>\model.ckpt-61463</a:t>
            </a:r>
          </a:p>
          <a:p>
            <a:pPr marL="0" indent="0">
              <a:buNone/>
            </a:pPr>
            <a:r>
              <a:rPr lang="en-US" dirty="0" err="1"/>
              <a:t>INFO:tensorflow:Finished</a:t>
            </a:r>
            <a:r>
              <a:rPr lang="en-US" dirty="0"/>
              <a:t> evaluation at 2018-06-20-02:03:00</a:t>
            </a:r>
          </a:p>
          <a:p>
            <a:pPr marL="0" indent="0">
              <a:buNone/>
            </a:pPr>
            <a:r>
              <a:rPr lang="en-US" dirty="0" err="1"/>
              <a:t>INFO:tensorflow:Saving</a:t>
            </a:r>
            <a:r>
              <a:rPr lang="en-US" dirty="0"/>
              <a:t> </a:t>
            </a:r>
            <a:r>
              <a:rPr lang="en-US" dirty="0" err="1"/>
              <a:t>dict</a:t>
            </a:r>
            <a:r>
              <a:rPr lang="en-US" dirty="0"/>
              <a:t> for global step 61463: accuracy = 0.9854, </a:t>
            </a:r>
            <a:r>
              <a:rPr lang="en-US" dirty="0" err="1"/>
              <a:t>global_step</a:t>
            </a:r>
            <a:r>
              <a:rPr lang="en-US" dirty="0"/>
              <a:t> = 61463, loss = 0.04723518</a:t>
            </a:r>
          </a:p>
          <a:p>
            <a:pPr marL="0" indent="0">
              <a:buNone/>
            </a:pPr>
            <a:r>
              <a:rPr lang="en-US" dirty="0"/>
              <a:t>{'accuracy': 0.9854, 'loss': 0.04723518, '</a:t>
            </a:r>
            <a:r>
              <a:rPr lang="en-US" dirty="0" err="1"/>
              <a:t>global_step</a:t>
            </a:r>
            <a:r>
              <a:rPr lang="en-US" dirty="0"/>
              <a:t>': 61463}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RNN Training and Results (Give the criteria for evaluating the results such as BLEU for natural language translation).</a:t>
            </a:r>
          </a:p>
          <a:p>
            <a:pPr marL="0" indent="0">
              <a:buNone/>
            </a:pPr>
            <a:r>
              <a:rPr lang="en-US" dirty="0"/>
              <a:t>Epoch 0 completed out of 3 loss: 196.3456823937595</a:t>
            </a:r>
          </a:p>
          <a:p>
            <a:pPr marL="0" indent="0">
              <a:buNone/>
            </a:pPr>
            <a:r>
              <a:rPr lang="en-US" dirty="0"/>
              <a:t>Epoch 1 completed out of 3 loss: 62.76186678931117</a:t>
            </a:r>
          </a:p>
          <a:p>
            <a:pPr marL="0" indent="0">
              <a:buNone/>
            </a:pPr>
            <a:r>
              <a:rPr lang="en-US" dirty="0"/>
              <a:t>Epoch 2 completed out of 3 loss: 40.82541399542242</a:t>
            </a:r>
          </a:p>
          <a:p>
            <a:pPr marL="0" indent="0">
              <a:buNone/>
            </a:pPr>
            <a:r>
              <a:rPr lang="en-US" dirty="0"/>
              <a:t>Accuracy: 0.9761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Decided to test smaller on this one since the CNN took </a:t>
            </a:r>
            <a:r>
              <a:rPr lang="en-US"/>
              <a:t>a very long time on my computer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0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Links to the projects at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https://github.com/Light302/CNN-and-RNN.git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References of the projects</a:t>
            </a:r>
          </a:p>
          <a:p>
            <a:pPr marL="0" indent="0">
              <a:buNone/>
            </a:pPr>
            <a:r>
              <a:rPr lang="en-US" dirty="0"/>
              <a:t>CNN-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https://www.tensorflow.org/tutorials/layers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RNN-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https://pythonprogramming.net/rnn-tensorflow-python-machine-learning-tutorial/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3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</TotalTime>
  <Words>332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1. CNN Mnist 2. RNN Mnist</vt:lpstr>
      <vt:lpstr>1. CNN Project Functions    cnn_model(features, labels, mode)  -Contains information about how the images are processed such as the different layers and predictions     main(unused_argv)  -Trains the CNN 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CNN Project Title 2. RNN Project Title</dc:title>
  <dc:creator>J Ding</dc:creator>
  <cp:lastModifiedBy>Joey Lavoie</cp:lastModifiedBy>
  <cp:revision>11</cp:revision>
  <dcterms:created xsi:type="dcterms:W3CDTF">2018-06-08T02:31:21Z</dcterms:created>
  <dcterms:modified xsi:type="dcterms:W3CDTF">2018-06-20T02:33:52Z</dcterms:modified>
</cp:coreProperties>
</file>