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7" r:id="rId3"/>
    <p:sldId id="269" r:id="rId4"/>
    <p:sldId id="270" r:id="rId5"/>
    <p:sldId id="272" r:id="rId6"/>
    <p:sldId id="273" r:id="rId7"/>
    <p:sldId id="286" r:id="rId8"/>
    <p:sldId id="274" r:id="rId9"/>
    <p:sldId id="278" r:id="rId10"/>
    <p:sldId id="279" r:id="rId11"/>
    <p:sldId id="280" r:id="rId12"/>
    <p:sldId id="281" r:id="rId13"/>
    <p:sldId id="282" r:id="rId14"/>
    <p:sldId id="283" r:id="rId15"/>
    <p:sldId id="275" r:id="rId16"/>
    <p:sldId id="284" r:id="rId17"/>
    <p:sldId id="288" r:id="rId18"/>
    <p:sldId id="289" r:id="rId19"/>
    <p:sldId id="290" r:id="rId20"/>
    <p:sldId id="303" r:id="rId21"/>
    <p:sldId id="294" r:id="rId22"/>
    <p:sldId id="295" r:id="rId23"/>
    <p:sldId id="296" r:id="rId24"/>
    <p:sldId id="291" r:id="rId25"/>
    <p:sldId id="292" r:id="rId26"/>
    <p:sldId id="297" r:id="rId27"/>
    <p:sldId id="298" r:id="rId28"/>
    <p:sldId id="299" r:id="rId29"/>
    <p:sldId id="300" r:id="rId30"/>
    <p:sldId id="301"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26</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598490" y="1986448"/>
            <a:ext cx="10566178" cy="3170099"/>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Exploratory Data Analysis</a:t>
            </a:r>
          </a:p>
          <a:p>
            <a:r>
              <a:rPr lang="en-US" sz="4000" dirty="0" err="1">
                <a:solidFill>
                  <a:schemeClr val="accent2"/>
                </a:solidFill>
                <a:latin typeface="Arial Black" panose="020B0A04020102020204" pitchFamily="34" charset="0"/>
              </a:rPr>
              <a:t>G2M</a:t>
            </a:r>
            <a:r>
              <a:rPr lang="en-US" sz="4000" dirty="0">
                <a:solidFill>
                  <a:schemeClr val="accent2"/>
                </a:solidFill>
                <a:latin typeface="Arial Black" panose="020B0A04020102020204" pitchFamily="34" charset="0"/>
              </a:rPr>
              <a:t> insight for Cab Investment firm:</a:t>
            </a:r>
            <a:r>
              <a:rPr lang="en-GB" sz="4000" dirty="0">
                <a:solidFill>
                  <a:schemeClr val="accent2"/>
                </a:solidFill>
                <a:latin typeface="Arial Black" panose="020B0A04020102020204" pitchFamily="34" charset="0"/>
              </a:rPr>
              <a:t> </a:t>
            </a:r>
            <a:r>
              <a:rPr lang="en-GB" sz="4000" b="0" i="0" dirty="0">
                <a:solidFill>
                  <a:schemeClr val="accent2"/>
                </a:solidFill>
                <a:effectLst/>
                <a:latin typeface="Lato Extended"/>
              </a:rPr>
              <a:t>XYZ</a:t>
            </a:r>
            <a:br>
              <a:rPr lang="en-GB" sz="4000" dirty="0">
                <a:solidFill>
                  <a:schemeClr val="accent2"/>
                </a:solidFill>
              </a:rPr>
            </a:b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19-March-2024</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1442</Words>
  <Application>Microsoft Office PowerPoint</Application>
  <PresentationFormat>Widescreen</PresentationFormat>
  <Paragraphs>139</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LÜTTICKEN Jonas (UCC-S7ESA)</cp:lastModifiedBy>
  <cp:revision>113</cp:revision>
  <dcterms:created xsi:type="dcterms:W3CDTF">2021-03-07T07:18:46Z</dcterms:created>
  <dcterms:modified xsi:type="dcterms:W3CDTF">2024-03-22T03:04:10Z</dcterms:modified>
</cp:coreProperties>
</file>