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41a615d9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41a615d9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41a615d9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41a615d9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41a615d9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41a615d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41a615d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41a615d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41a615d9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41a615d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41a615d9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41a615d9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41a615d9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41a615d9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41a615d9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41a615d9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41a615d9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41a615d9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41a615d9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41a615d9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Demi journée Data Science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2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624150" y="3603700"/>
            <a:ext cx="3542700" cy="11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Benosmane Yacine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Chirane Rania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NIyonkuru Berline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Ingabire Alvin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Taharaste Ryan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Logistique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52400"/>
            <a:ext cx="4166399" cy="239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et perspectives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993425" y="787300"/>
            <a:ext cx="4173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Conclusion 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modèles supervisés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Perspectives</a:t>
            </a: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Ajustement des hyperparamètres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SVM à noyau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Exploration de nouveaux modèles de classification binaire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Problématique</a:t>
            </a:r>
            <a:r>
              <a:rPr lang="fr"/>
              <a:t>: P</a:t>
            </a:r>
            <a:r>
              <a:rPr lang="fr"/>
              <a:t>rédire si des exploitations agricoles sont, d'un point de vue financier, saine ou défaillantes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Objectif</a:t>
            </a:r>
            <a:r>
              <a:rPr lang="fr"/>
              <a:t>: Mise en place un modèle performant répondant à la problématique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Stratégies</a:t>
            </a:r>
            <a:r>
              <a:rPr lang="fr"/>
              <a:t>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Exploration et visualisation des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Choix des modèles possibles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Evaluation des scores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Conclusion et Perspectives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Exploration des données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34956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2770650"/>
            <a:ext cx="3635891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399" cy="302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des données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259224" cy="3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399" cy="272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Arbre de décision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1" cy="2938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Arbre de décision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1" cy="2938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Logistique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164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