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64"/>
    <p:restoredTop sz="94668"/>
  </p:normalViewPr>
  <p:slideViewPr>
    <p:cSldViewPr snapToGrid="0" snapToObjects="1">
      <p:cViewPr varScale="1">
        <p:scale>
          <a:sx n="119" d="100"/>
          <a:sy n="119" d="100"/>
        </p:scale>
        <p:origin x="1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B42A0B-DAEE-30A9-8971-48EE95E19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626BC1-C93A-82D9-3B97-569CF25B7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4A1F46-2FB8-A7DD-BE8A-700B85645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EEFE-0DFF-0746-9421-4F71B61CBDED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F8D381-A3D5-565D-95B2-855575B5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ED85AE-D1B1-97C7-D8C1-E0D6E5CBA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C318-9DA1-7147-8C56-30582756E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79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987E70-5F84-A918-DF57-73CA4F7E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FE60048-1A2C-57BC-D129-9FFBDE94E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EDFDF9-3862-2941-499A-131D67FF2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EEFE-0DFF-0746-9421-4F71B61CBDED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6A40A0-C045-5C77-007F-01F2C6F43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0E7A33-7EEB-5E17-0371-50BF3A62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C318-9DA1-7147-8C56-30582756E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58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6B98979-2299-D542-BC82-BC15D42D0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7CA5311-B672-C933-A6CE-6BF166360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07DB9D-2582-2D2F-3D17-38381C1BF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EEFE-0DFF-0746-9421-4F71B61CBDED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ED0EDF-2907-D021-A3BE-ED55A4F05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17EE2A-73D0-139D-E871-87C4ED7C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C318-9DA1-7147-8C56-30582756E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28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A5F2BD-4A38-FEDE-26DC-46345EF6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60B40-FBFF-9BFA-51AE-C88E68787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E7C18A-B861-EAF4-B820-96978639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EEFE-0DFF-0746-9421-4F71B61CBDED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26C757-D02E-DF42-A037-60C7392A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4D1B86-1B64-C6AD-5353-66BBFA33B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C318-9DA1-7147-8C56-30582756E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20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49862E-2F31-829F-CBC9-C6710C79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804712-C8C5-94A5-EE0D-D67B954D1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DB630A-BA86-A53E-4F26-4BC0FC0E2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EEFE-0DFF-0746-9421-4F71B61CBDED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656C66-CB2D-B984-E5FA-FC5B3F112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50EE34-D5CB-F4CF-B0CF-3985C235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C318-9DA1-7147-8C56-30582756E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54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8D7560-3C0A-B4E5-D422-C919EB46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A333EB-5AC5-93F9-1815-39A59C5FF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C1ADF9-76E6-34FA-EEC9-1A490C4EF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14310A-904A-B727-48D3-0EC1F8649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EEFE-0DFF-0746-9421-4F71B61CBDED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D818FD-A8D3-DFC9-0F8A-3861ECF00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0CDCA5-DE85-D799-D3AB-A044CA3E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C318-9DA1-7147-8C56-30582756E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64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4021F6-3891-C30A-F245-7082C21B3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B8E0FE-1E8D-D10C-733A-62251928A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AC96B6-4B87-3C54-7D0B-9D57BECAC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2919D8B-5A17-297D-A051-CE7FB3D9F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16D2F2-A6AB-DA1E-3048-7A738AF2E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91D8735-FF31-9F63-9C58-DBA4D9143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EEFE-0DFF-0746-9421-4F71B61CBDED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82027FD-D782-6875-69D3-F373392C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9404D3A-D31A-0D71-5BBE-D15F590AF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C318-9DA1-7147-8C56-30582756E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27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989C4E-E61A-C78A-C07C-1936EC5CB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7B2E528-A6B5-CC97-83A4-53EDBB3A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EEFE-0DFF-0746-9421-4F71B61CBDED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2B9BBC2-AD90-6303-7E4A-3B247ADB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34DA30-9A58-C37C-216C-77DFA643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C318-9DA1-7147-8C56-30582756E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65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A2C460C-F0C2-52A9-B496-94B1EFCDB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EEFE-0DFF-0746-9421-4F71B61CBDED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5F08E30-8BC2-95E9-B66B-5ADC2B167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596B06-EB6D-D7D6-22CB-35E200AA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C318-9DA1-7147-8C56-30582756E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889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CE6623-0A9D-2F31-0595-F54A79401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BB8390-D64C-EC3F-0A6F-5730009EF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F03001-EF09-4EDB-B88F-DA1103251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82BAFC-6118-C524-94A5-A446FFFEC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EEFE-0DFF-0746-9421-4F71B61CBDED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20BEA3-7033-8E12-6E1F-56F3667B7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1A42A1-4AC6-0B92-3DBA-423AE9D1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C318-9DA1-7147-8C56-30582756E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52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7249F1-988F-F08A-BC97-CD89CBB72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E8D0050-ACEA-2F99-0371-40A97DCA1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0B3D76-7AA9-83C3-0E48-7843D9EB4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664CD4-DABA-DC76-BEEC-761F6972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EEFE-0DFF-0746-9421-4F71B61CBDED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D5BA74-BBA8-57B6-DC5A-61ABE869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F174A0-31A7-E08A-ADAE-5A3311984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5C318-9DA1-7147-8C56-30582756E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337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0733388-C242-B37D-4537-5B0F229BC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9BCCAE-4CCD-C781-10FD-71A07C9D7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E00D71-93DC-F864-6624-07A3ED2A3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1EEFE-0DFF-0746-9421-4F71B61CBDED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4D26A0-9AC0-6B2F-CC59-B826F46FC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F638B6-DF97-9C13-5620-1C67D8BB7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5C318-9DA1-7147-8C56-30582756E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81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https://fonts.gstatic.com/s/e/notoemoji/15.0/1f7e3/72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D1E6EF5-9255-0DCB-6C8A-01EFC43E5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36" y="470665"/>
            <a:ext cx="10696130" cy="5989833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E906D5E4-B156-DEA5-7EE7-21BF8DACFFB8}"/>
              </a:ext>
            </a:extLst>
          </p:cNvPr>
          <p:cNvSpPr txBox="1"/>
          <p:nvPr/>
        </p:nvSpPr>
        <p:spPr>
          <a:xfrm>
            <a:off x="151352" y="49609"/>
            <a:ext cx="2368057" cy="83099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FR" sz="1600" noProof="1"/>
              <a:t>Product Owner : </a:t>
            </a:r>
            <a:br>
              <a:rPr lang="fr-FR" sz="1600" noProof="1"/>
            </a:br>
            <a:r>
              <a:rPr lang="fr-FR" sz="1600" noProof="1"/>
              <a:t>Scrum Master : </a:t>
            </a:r>
            <a:br>
              <a:rPr lang="fr-FR" sz="1600" noProof="1"/>
            </a:br>
            <a:r>
              <a:rPr lang="fr-FR" sz="1600" noProof="1"/>
              <a:t>Developpeur : </a:t>
            </a:r>
            <a:r>
              <a:rPr lang="fr-FR" sz="1600" dirty="0"/>
              <a:t> </a:t>
            </a:r>
            <a:endParaRPr lang="fr-FR" sz="1600" noProof="1"/>
          </a:p>
        </p:txBody>
      </p:sp>
      <p:sp>
        <p:nvSpPr>
          <p:cNvPr id="20" name="Accolade fermante 19">
            <a:extLst>
              <a:ext uri="{FF2B5EF4-FFF2-40B4-BE49-F238E27FC236}">
                <a16:creationId xmlns:a16="http://schemas.microsoft.com/office/drawing/2014/main" id="{39442E15-570B-BA27-6221-B0DFC543850E}"/>
              </a:ext>
            </a:extLst>
          </p:cNvPr>
          <p:cNvSpPr/>
          <p:nvPr/>
        </p:nvSpPr>
        <p:spPr>
          <a:xfrm>
            <a:off x="2519409" y="63962"/>
            <a:ext cx="157790" cy="84211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9F1918C-9393-E9A1-BB5A-AEA9CEC1493E}"/>
              </a:ext>
            </a:extLst>
          </p:cNvPr>
          <p:cNvSpPr txBox="1"/>
          <p:nvPr/>
        </p:nvSpPr>
        <p:spPr>
          <a:xfrm>
            <a:off x="2793175" y="231915"/>
            <a:ext cx="2023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noProof="1"/>
              <a:t>x : max x personnes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0EEFA55-86D6-A8EF-860B-73475E244401}"/>
              </a:ext>
            </a:extLst>
          </p:cNvPr>
          <p:cNvSpPr txBox="1"/>
          <p:nvPr/>
        </p:nvSpPr>
        <p:spPr>
          <a:xfrm>
            <a:off x="8942652" y="686919"/>
            <a:ext cx="2188356" cy="954107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fr-FR" sz="1400" noProof="1"/>
              <a:t>Les 3 questions proposées :</a:t>
            </a:r>
          </a:p>
          <a:p>
            <a:pPr marL="342900" indent="-342900">
              <a:buAutoNum type="arabicParenR"/>
            </a:pPr>
            <a:r>
              <a:rPr lang="fr-FR" sz="1400" noProof="1"/>
              <a:t>x ?</a:t>
            </a:r>
          </a:p>
          <a:p>
            <a:pPr marL="342900" indent="-342900">
              <a:buAutoNum type="arabicParenR"/>
            </a:pPr>
            <a:r>
              <a:rPr lang="fr-FR" sz="1400" noProof="1"/>
              <a:t>x ?</a:t>
            </a:r>
          </a:p>
          <a:p>
            <a:pPr marL="342900" indent="-342900">
              <a:buAutoNum type="arabicParenR"/>
            </a:pPr>
            <a:r>
              <a:rPr lang="fr-FR" sz="1400" noProof="1"/>
              <a:t>x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20C871B-9220-C208-DAC3-15DA068F7819}"/>
              </a:ext>
            </a:extLst>
          </p:cNvPr>
          <p:cNvSpPr txBox="1"/>
          <p:nvPr/>
        </p:nvSpPr>
        <p:spPr>
          <a:xfrm>
            <a:off x="927303" y="2759384"/>
            <a:ext cx="2023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x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E1B2B8A-09E0-FE2B-6660-9D0555C48098}"/>
              </a:ext>
            </a:extLst>
          </p:cNvPr>
          <p:cNvSpPr txBox="1"/>
          <p:nvPr/>
        </p:nvSpPr>
        <p:spPr>
          <a:xfrm>
            <a:off x="940224" y="4297148"/>
            <a:ext cx="2288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x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523866F-D9B8-A9C3-77E7-43896C61EE73}"/>
              </a:ext>
            </a:extLst>
          </p:cNvPr>
          <p:cNvSpPr txBox="1"/>
          <p:nvPr/>
        </p:nvSpPr>
        <p:spPr>
          <a:xfrm>
            <a:off x="2425886" y="5229472"/>
            <a:ext cx="2023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x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91CFE9C-25C6-D14A-0027-B374AE9243FB}"/>
              </a:ext>
            </a:extLst>
          </p:cNvPr>
          <p:cNvSpPr txBox="1"/>
          <p:nvPr/>
        </p:nvSpPr>
        <p:spPr>
          <a:xfrm>
            <a:off x="3953057" y="4385872"/>
            <a:ext cx="2023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x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66F35F4-E65E-E7CF-6E86-5E417F810488}"/>
              </a:ext>
            </a:extLst>
          </p:cNvPr>
          <p:cNvSpPr txBox="1"/>
          <p:nvPr/>
        </p:nvSpPr>
        <p:spPr>
          <a:xfrm rot="5400000">
            <a:off x="4071531" y="3558073"/>
            <a:ext cx="1216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x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71C9F15-8AA5-63A3-574D-7AFFC4F8A47C}"/>
              </a:ext>
            </a:extLst>
          </p:cNvPr>
          <p:cNvSpPr txBox="1"/>
          <p:nvPr/>
        </p:nvSpPr>
        <p:spPr>
          <a:xfrm>
            <a:off x="3899055" y="1687496"/>
            <a:ext cx="20230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x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CFED82D-D9F3-321E-DD82-9830984C3ED5}"/>
              </a:ext>
            </a:extLst>
          </p:cNvPr>
          <p:cNvSpPr txBox="1"/>
          <p:nvPr/>
        </p:nvSpPr>
        <p:spPr>
          <a:xfrm>
            <a:off x="6399824" y="2568616"/>
            <a:ext cx="2023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x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AC0DDCA-3B88-CAD3-EA75-1BCEC12D951C}"/>
              </a:ext>
            </a:extLst>
          </p:cNvPr>
          <p:cNvSpPr txBox="1"/>
          <p:nvPr/>
        </p:nvSpPr>
        <p:spPr>
          <a:xfrm>
            <a:off x="8620013" y="1955222"/>
            <a:ext cx="2023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x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AAB0D3B-CE97-A907-5B54-4A5623FB3F3F}"/>
              </a:ext>
            </a:extLst>
          </p:cNvPr>
          <p:cNvSpPr txBox="1"/>
          <p:nvPr/>
        </p:nvSpPr>
        <p:spPr>
          <a:xfrm>
            <a:off x="9312360" y="2759383"/>
            <a:ext cx="2023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x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A1C25CF-01B6-6567-CC57-CD81A9923AF5}"/>
              </a:ext>
            </a:extLst>
          </p:cNvPr>
          <p:cNvSpPr txBox="1"/>
          <p:nvPr/>
        </p:nvSpPr>
        <p:spPr>
          <a:xfrm>
            <a:off x="8113390" y="4489352"/>
            <a:ext cx="2023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x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298F30B-1A4C-2236-C520-DBAA33A9CD3E}"/>
              </a:ext>
            </a:extLst>
          </p:cNvPr>
          <p:cNvSpPr txBox="1"/>
          <p:nvPr/>
        </p:nvSpPr>
        <p:spPr>
          <a:xfrm>
            <a:off x="5821489" y="4496925"/>
            <a:ext cx="2023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x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CC244C3-D2E5-5CCD-76D4-C0C038DBBBBB}"/>
              </a:ext>
            </a:extLst>
          </p:cNvPr>
          <p:cNvSpPr txBox="1"/>
          <p:nvPr/>
        </p:nvSpPr>
        <p:spPr>
          <a:xfrm>
            <a:off x="2920547" y="2753472"/>
            <a:ext cx="516844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6D27BEE-B373-00EB-5465-9A3F41D98CE0}"/>
              </a:ext>
            </a:extLst>
          </p:cNvPr>
          <p:cNvSpPr txBox="1"/>
          <p:nvPr/>
        </p:nvSpPr>
        <p:spPr>
          <a:xfrm>
            <a:off x="2408931" y="4920874"/>
            <a:ext cx="358546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41FEFD0-F947-E232-B5A4-EE83E1772C0E}"/>
              </a:ext>
            </a:extLst>
          </p:cNvPr>
          <p:cNvSpPr txBox="1"/>
          <p:nvPr/>
        </p:nvSpPr>
        <p:spPr>
          <a:xfrm>
            <a:off x="5469988" y="1389079"/>
            <a:ext cx="484051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DAEAF93-1564-B61E-3606-EAE780F07947}"/>
              </a:ext>
            </a:extLst>
          </p:cNvPr>
          <p:cNvSpPr txBox="1"/>
          <p:nvPr/>
        </p:nvSpPr>
        <p:spPr>
          <a:xfrm>
            <a:off x="8458601" y="1686118"/>
            <a:ext cx="484051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R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400C8CF-5D90-3E5F-FBEC-5B15D9EE3C42}"/>
              </a:ext>
            </a:extLst>
          </p:cNvPr>
          <p:cNvSpPr txBox="1"/>
          <p:nvPr/>
        </p:nvSpPr>
        <p:spPr>
          <a:xfrm>
            <a:off x="8113390" y="4190530"/>
            <a:ext cx="14954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R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7757065-FCB4-C25E-F134-D018772FAB44}"/>
              </a:ext>
            </a:extLst>
          </p:cNvPr>
          <p:cNvSpPr txBox="1"/>
          <p:nvPr/>
        </p:nvSpPr>
        <p:spPr>
          <a:xfrm>
            <a:off x="5770013" y="4189148"/>
            <a:ext cx="445923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4DD283C-E181-81E2-EC6F-A463B8F0436B}"/>
              </a:ext>
            </a:extLst>
          </p:cNvPr>
          <p:cNvSpPr txBox="1"/>
          <p:nvPr/>
        </p:nvSpPr>
        <p:spPr>
          <a:xfrm>
            <a:off x="5030522" y="3157804"/>
            <a:ext cx="358546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R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907693B-B76B-09EA-7703-35B6F05F454B}"/>
              </a:ext>
            </a:extLst>
          </p:cNvPr>
          <p:cNvSpPr txBox="1"/>
          <p:nvPr/>
        </p:nvSpPr>
        <p:spPr>
          <a:xfrm>
            <a:off x="5976066" y="5892817"/>
            <a:ext cx="2023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x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CF3ED08-90BA-D8CC-D7A8-5F1FF8A389F6}"/>
              </a:ext>
            </a:extLst>
          </p:cNvPr>
          <p:cNvSpPr txBox="1"/>
          <p:nvPr/>
        </p:nvSpPr>
        <p:spPr>
          <a:xfrm>
            <a:off x="8622471" y="5956278"/>
            <a:ext cx="2420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x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06A5C38-4074-935E-65EB-985682E5F469}"/>
              </a:ext>
            </a:extLst>
          </p:cNvPr>
          <p:cNvSpPr txBox="1"/>
          <p:nvPr/>
        </p:nvSpPr>
        <p:spPr>
          <a:xfrm>
            <a:off x="6096000" y="223950"/>
            <a:ext cx="5035008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3 piliers de l’Empirisme : x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077F870-9EA2-CD7A-F701-FFF12D2F363D}"/>
              </a:ext>
            </a:extLst>
          </p:cNvPr>
          <p:cNvSpPr txBox="1"/>
          <p:nvPr/>
        </p:nvSpPr>
        <p:spPr>
          <a:xfrm>
            <a:off x="137324" y="5440348"/>
            <a:ext cx="1579957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5 valeurs SCRUM: 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F848271-B88E-E956-7708-CDADE3627B36}"/>
              </a:ext>
            </a:extLst>
          </p:cNvPr>
          <p:cNvSpPr txBox="1"/>
          <p:nvPr/>
        </p:nvSpPr>
        <p:spPr>
          <a:xfrm>
            <a:off x="4281204" y="6029611"/>
            <a:ext cx="1686680" cy="738664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fr-FR" sz="1050" noProof="1"/>
              <a:t>Les 3 questions proposées :</a:t>
            </a:r>
          </a:p>
          <a:p>
            <a:pPr marL="342900" indent="-342900">
              <a:buAutoNum type="arabicParenR"/>
            </a:pPr>
            <a:r>
              <a:rPr lang="fr-FR" sz="1050" noProof="1"/>
              <a:t>x?</a:t>
            </a:r>
          </a:p>
          <a:p>
            <a:pPr marL="342900" indent="-342900">
              <a:buAutoNum type="arabicParenR"/>
            </a:pPr>
            <a:r>
              <a:rPr lang="fr-FR" sz="1050" noProof="1"/>
              <a:t>x ?</a:t>
            </a:r>
          </a:p>
          <a:p>
            <a:pPr marL="342900" indent="-342900">
              <a:buAutoNum type="arabicParenR"/>
            </a:pPr>
            <a:r>
              <a:rPr lang="fr-FR" sz="1050" noProof="1"/>
              <a:t>x  ?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AF59C65-1CE1-8142-8446-F4D9631C7748}"/>
              </a:ext>
            </a:extLst>
          </p:cNvPr>
          <p:cNvSpPr txBox="1"/>
          <p:nvPr/>
        </p:nvSpPr>
        <p:spPr>
          <a:xfrm>
            <a:off x="151353" y="1001115"/>
            <a:ext cx="1471707" cy="95410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🟢 : Evènements</a:t>
            </a:r>
          </a:p>
          <a:p>
            <a:r>
              <a:rPr lang="fr-FR" sz="1400" dirty="0"/>
              <a:t>🔵 : Rôles</a:t>
            </a:r>
          </a:p>
          <a:p>
            <a:r>
              <a:rPr lang="fr-FR" sz="1400" dirty="0"/>
              <a:t>🔴 : Artefacts</a:t>
            </a:r>
          </a:p>
          <a:p>
            <a:r>
              <a:rPr lang="fr-FR" sz="1400" dirty="0"/>
              <a:t>     : Engagements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080A9DA8-F742-AE7B-A8FB-EACDB29FF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5" name="Image 4" descr="🟣">
            <a:extLst>
              <a:ext uri="{FF2B5EF4-FFF2-40B4-BE49-F238E27FC236}">
                <a16:creationId xmlns:a16="http://schemas.microsoft.com/office/drawing/2014/main" id="{04B1CE98-F2EB-736F-88FD-75D625CA6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49" y="1696856"/>
            <a:ext cx="215061" cy="21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88367C9C-B09B-3960-DA70-441CD69ADB6C}"/>
              </a:ext>
            </a:extLst>
          </p:cNvPr>
          <p:cNvSpPr txBox="1"/>
          <p:nvPr/>
        </p:nvSpPr>
        <p:spPr>
          <a:xfrm>
            <a:off x="2677198" y="4019381"/>
            <a:ext cx="439381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R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4ED759A-8082-F9B9-2E72-5AA8786104F1}"/>
              </a:ext>
            </a:extLst>
          </p:cNvPr>
          <p:cNvSpPr txBox="1"/>
          <p:nvPr/>
        </p:nvSpPr>
        <p:spPr>
          <a:xfrm>
            <a:off x="5194051" y="4249986"/>
            <a:ext cx="358546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2177252-923D-BD92-BD0B-24DA01CB097E}"/>
              </a:ext>
            </a:extLst>
          </p:cNvPr>
          <p:cNvSpPr txBox="1"/>
          <p:nvPr/>
        </p:nvSpPr>
        <p:spPr>
          <a:xfrm>
            <a:off x="9025325" y="1636013"/>
            <a:ext cx="2023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x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4344E5F-EAD6-CC77-3C4B-35D50455E5FE}"/>
              </a:ext>
            </a:extLst>
          </p:cNvPr>
          <p:cNvSpPr txBox="1"/>
          <p:nvPr/>
        </p:nvSpPr>
        <p:spPr>
          <a:xfrm>
            <a:off x="1989303" y="5977135"/>
            <a:ext cx="2023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128249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83</Words>
  <Application>Microsoft Macintosh PowerPoint</Application>
  <PresentationFormat>Grand écran</PresentationFormat>
  <Paragraphs>40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Mélanie Geerts</dc:creator>
  <cp:lastModifiedBy>Mélanie Geerts</cp:lastModifiedBy>
  <cp:revision>19</cp:revision>
  <dcterms:created xsi:type="dcterms:W3CDTF">2022-06-22T11:18:27Z</dcterms:created>
  <dcterms:modified xsi:type="dcterms:W3CDTF">2023-09-19T06:39:52Z</dcterms:modified>
</cp:coreProperties>
</file>