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9" r:id="rId4"/>
    <p:sldId id="267" r:id="rId5"/>
    <p:sldId id="271" r:id="rId6"/>
    <p:sldId id="281" r:id="rId7"/>
    <p:sldId id="280" r:id="rId8"/>
    <p:sldId id="282" r:id="rId9"/>
    <p:sldId id="274" r:id="rId10"/>
    <p:sldId id="275" r:id="rId11"/>
    <p:sldId id="276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8" r:id="rId20"/>
    <p:sldId id="269" r:id="rId21"/>
    <p:sldId id="270" r:id="rId22"/>
    <p:sldId id="277" r:id="rId23"/>
    <p:sldId id="278" r:id="rId24"/>
    <p:sldId id="265" r:id="rId25"/>
    <p:sldId id="266" r:id="rId26"/>
    <p:sldId id="263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66A3-C779-4113-BE39-BAE13C9EB042}" v="721" dt="2022-10-27T05:11:40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橋 輝" userId="267554a45908cbdc" providerId="LiveId" clId="{82A166A3-C779-4113-BE39-BAE13C9EB042}"/>
    <pc:docChg chg="undo custSel addSld delSld modSld sldOrd">
      <pc:chgData name="高橋 輝" userId="267554a45908cbdc" providerId="LiveId" clId="{82A166A3-C779-4113-BE39-BAE13C9EB042}" dt="2022-10-27T05:13:47.140" v="2040" actId="20577"/>
      <pc:docMkLst>
        <pc:docMk/>
      </pc:docMkLst>
      <pc:sldChg chg="modSp mod">
        <pc:chgData name="高橋 輝" userId="267554a45908cbdc" providerId="LiveId" clId="{82A166A3-C779-4113-BE39-BAE13C9EB042}" dt="2022-10-27T04:55:33.533" v="1571" actId="20577"/>
        <pc:sldMkLst>
          <pc:docMk/>
          <pc:sldMk cId="4153432373" sldId="258"/>
        </pc:sldMkLst>
        <pc:spChg chg="mod">
          <ac:chgData name="高橋 輝" userId="267554a45908cbdc" providerId="LiveId" clId="{82A166A3-C779-4113-BE39-BAE13C9EB042}" dt="2022-10-27T04:55:33.533" v="1571" actId="20577"/>
          <ac:spMkLst>
            <pc:docMk/>
            <pc:sldMk cId="4153432373" sldId="258"/>
            <ac:spMk id="2" creationId="{5581ADBE-6AC8-A28B-86CE-F3948CF69DCB}"/>
          </ac:spMkLst>
        </pc:spChg>
      </pc:sldChg>
      <pc:sldChg chg="modSp mod">
        <pc:chgData name="高橋 輝" userId="267554a45908cbdc" providerId="LiveId" clId="{82A166A3-C779-4113-BE39-BAE13C9EB042}" dt="2022-10-27T03:49:36.857" v="221" actId="20577"/>
        <pc:sldMkLst>
          <pc:docMk/>
          <pc:sldMk cId="3248745407" sldId="264"/>
        </pc:sldMkLst>
        <pc:spChg chg="mod">
          <ac:chgData name="高橋 輝" userId="267554a45908cbdc" providerId="LiveId" clId="{82A166A3-C779-4113-BE39-BAE13C9EB042}" dt="2022-10-27T03:49:36.857" v="221" actId="20577"/>
          <ac:spMkLst>
            <pc:docMk/>
            <pc:sldMk cId="3248745407" sldId="264"/>
            <ac:spMk id="7" creationId="{FAE2702D-CC9D-82F3-060D-03BB08DA7286}"/>
          </ac:spMkLst>
        </pc:spChg>
      </pc:sldChg>
      <pc:sldChg chg="addSp delSp modSp new mod ord modClrScheme chgLayout">
        <pc:chgData name="高橋 輝" userId="267554a45908cbdc" providerId="LiveId" clId="{82A166A3-C779-4113-BE39-BAE13C9EB042}" dt="2022-10-27T03:43:08.064" v="80"/>
        <pc:sldMkLst>
          <pc:docMk/>
          <pc:sldMk cId="2616828309" sldId="265"/>
        </pc:sldMkLst>
        <pc:spChg chg="del mod ord">
          <ac:chgData name="高橋 輝" userId="267554a45908cbdc" providerId="LiveId" clId="{82A166A3-C779-4113-BE39-BAE13C9EB042}" dt="2022-10-27T03:38:50.352" v="1" actId="700"/>
          <ac:spMkLst>
            <pc:docMk/>
            <pc:sldMk cId="2616828309" sldId="265"/>
            <ac:spMk id="2" creationId="{D5B8BA88-6999-A242-0478-8102A24DAF89}"/>
          </ac:spMkLst>
        </pc:spChg>
        <pc:spChg chg="del mod ord">
          <ac:chgData name="高橋 輝" userId="267554a45908cbdc" providerId="LiveId" clId="{82A166A3-C779-4113-BE39-BAE13C9EB042}" dt="2022-10-27T03:38:50.352" v="1" actId="700"/>
          <ac:spMkLst>
            <pc:docMk/>
            <pc:sldMk cId="2616828309" sldId="265"/>
            <ac:spMk id="3" creationId="{15363FFD-0ACD-A3B4-E6E9-E4B13BC3ED5B}"/>
          </ac:spMkLst>
        </pc:spChg>
        <pc:spChg chg="add mod ord">
          <ac:chgData name="高橋 輝" userId="267554a45908cbdc" providerId="LiveId" clId="{82A166A3-C779-4113-BE39-BAE13C9EB042}" dt="2022-10-27T03:38:54.656" v="13" actId="20577"/>
          <ac:spMkLst>
            <pc:docMk/>
            <pc:sldMk cId="2616828309" sldId="265"/>
            <ac:spMk id="4" creationId="{7582448B-7CD2-5042-1AB8-56C2332D4372}"/>
          </ac:spMkLst>
        </pc:spChg>
        <pc:spChg chg="add mod ord">
          <ac:chgData name="高橋 輝" userId="267554a45908cbdc" providerId="LiveId" clId="{82A166A3-C779-4113-BE39-BAE13C9EB042}" dt="2022-10-27T03:38:50.352" v="1" actId="700"/>
          <ac:spMkLst>
            <pc:docMk/>
            <pc:sldMk cId="2616828309" sldId="265"/>
            <ac:spMk id="5" creationId="{DB2FD274-4E1D-E902-FBCF-D0783E08540B}"/>
          </ac:spMkLst>
        </pc:spChg>
      </pc:sldChg>
      <pc:sldChg chg="addSp delSp modSp new mod ord modClrScheme chgLayout">
        <pc:chgData name="高橋 輝" userId="267554a45908cbdc" providerId="LiveId" clId="{82A166A3-C779-4113-BE39-BAE13C9EB042}" dt="2022-10-27T03:53:35.798" v="325" actId="478"/>
        <pc:sldMkLst>
          <pc:docMk/>
          <pc:sldMk cId="2411323928" sldId="266"/>
        </pc:sldMkLst>
        <pc:spChg chg="del mod ord">
          <ac:chgData name="高橋 輝" userId="267554a45908cbdc" providerId="LiveId" clId="{82A166A3-C779-4113-BE39-BAE13C9EB042}" dt="2022-10-27T03:39:21.724" v="15" actId="700"/>
          <ac:spMkLst>
            <pc:docMk/>
            <pc:sldMk cId="2411323928" sldId="266"/>
            <ac:spMk id="2" creationId="{6C088972-A70F-54AB-02C6-04258D2C5140}"/>
          </ac:spMkLst>
        </pc:spChg>
        <pc:spChg chg="del mod ord">
          <ac:chgData name="高橋 輝" userId="267554a45908cbdc" providerId="LiveId" clId="{82A166A3-C779-4113-BE39-BAE13C9EB042}" dt="2022-10-27T03:39:21.724" v="15" actId="700"/>
          <ac:spMkLst>
            <pc:docMk/>
            <pc:sldMk cId="2411323928" sldId="266"/>
            <ac:spMk id="3" creationId="{446ABFA8-F260-A482-26C0-A15071F5026B}"/>
          </ac:spMkLst>
        </pc:spChg>
        <pc:spChg chg="add mod ord">
          <ac:chgData name="高橋 輝" userId="267554a45908cbdc" providerId="LiveId" clId="{82A166A3-C779-4113-BE39-BAE13C9EB042}" dt="2022-10-27T03:44:36.891" v="104" actId="21"/>
          <ac:spMkLst>
            <pc:docMk/>
            <pc:sldMk cId="2411323928" sldId="266"/>
            <ac:spMk id="4" creationId="{381E9512-4B3F-673D-6DA4-82DF31212AB0}"/>
          </ac:spMkLst>
        </pc:spChg>
        <pc:spChg chg="add del mod ord">
          <ac:chgData name="高橋 輝" userId="267554a45908cbdc" providerId="LiveId" clId="{82A166A3-C779-4113-BE39-BAE13C9EB042}" dt="2022-10-27T03:42:49.720" v="75"/>
          <ac:spMkLst>
            <pc:docMk/>
            <pc:sldMk cId="2411323928" sldId="266"/>
            <ac:spMk id="5" creationId="{CDC84CE7-3F7B-B0B8-1658-4C694F629604}"/>
          </ac:spMkLst>
        </pc:spChg>
        <pc:spChg chg="add mod">
          <ac:chgData name="高橋 輝" userId="267554a45908cbdc" providerId="LiveId" clId="{82A166A3-C779-4113-BE39-BAE13C9EB042}" dt="2022-10-27T03:48:24.110" v="194" actId="20577"/>
          <ac:spMkLst>
            <pc:docMk/>
            <pc:sldMk cId="2411323928" sldId="266"/>
            <ac:spMk id="8" creationId="{075E150F-3C41-34C3-7400-6870C01CCD4B}"/>
          </ac:spMkLst>
        </pc:spChg>
        <pc:spChg chg="add mod">
          <ac:chgData name="高橋 輝" userId="267554a45908cbdc" providerId="LiveId" clId="{82A166A3-C779-4113-BE39-BAE13C9EB042}" dt="2022-10-27T03:48:12.879" v="174" actId="20577"/>
          <ac:spMkLst>
            <pc:docMk/>
            <pc:sldMk cId="2411323928" sldId="266"/>
            <ac:spMk id="9" creationId="{611A7B81-B2AC-B3BB-0147-FE221F7B8FFB}"/>
          </ac:spMkLst>
        </pc:spChg>
        <pc:spChg chg="add del mod">
          <ac:chgData name="高橋 輝" userId="267554a45908cbdc" providerId="LiveId" clId="{82A166A3-C779-4113-BE39-BAE13C9EB042}" dt="2022-10-27T03:53:35.798" v="325" actId="478"/>
          <ac:spMkLst>
            <pc:docMk/>
            <pc:sldMk cId="2411323928" sldId="266"/>
            <ac:spMk id="10" creationId="{5E633B95-4FA0-41A4-A04D-4AA3B9CD707F}"/>
          </ac:spMkLst>
        </pc:spChg>
        <pc:picChg chg="add mod">
          <ac:chgData name="高橋 輝" userId="267554a45908cbdc" providerId="LiveId" clId="{82A166A3-C779-4113-BE39-BAE13C9EB042}" dt="2022-10-27T03:42:56.073" v="78" actId="1076"/>
          <ac:picMkLst>
            <pc:docMk/>
            <pc:sldMk cId="2411323928" sldId="266"/>
            <ac:picMk id="7" creationId="{73D71F6B-7410-F76A-BF88-1F2B0F3ED37F}"/>
          </ac:picMkLst>
        </pc:picChg>
      </pc:sldChg>
      <pc:sldChg chg="addSp modSp new mod ord">
        <pc:chgData name="高橋 輝" userId="267554a45908cbdc" providerId="LiveId" clId="{82A166A3-C779-4113-BE39-BAE13C9EB042}" dt="2022-10-27T05:05:07.888" v="1777"/>
        <pc:sldMkLst>
          <pc:docMk/>
          <pc:sldMk cId="2003301077" sldId="267"/>
        </pc:sldMkLst>
        <pc:spChg chg="mod">
          <ac:chgData name="高橋 輝" userId="267554a45908cbdc" providerId="LiveId" clId="{82A166A3-C779-4113-BE39-BAE13C9EB042}" dt="2022-10-27T04:31:44.188" v="825" actId="20577"/>
          <ac:spMkLst>
            <pc:docMk/>
            <pc:sldMk cId="2003301077" sldId="267"/>
            <ac:spMk id="2" creationId="{A67C12B6-03C6-864C-EDE0-04C098819866}"/>
          </ac:spMkLst>
        </pc:spChg>
        <pc:spChg chg="mod">
          <ac:chgData name="高橋 輝" userId="267554a45908cbdc" providerId="LiveId" clId="{82A166A3-C779-4113-BE39-BAE13C9EB042}" dt="2022-10-27T04:51:31.413" v="1519" actId="20577"/>
          <ac:spMkLst>
            <pc:docMk/>
            <pc:sldMk cId="2003301077" sldId="267"/>
            <ac:spMk id="3" creationId="{FD18A934-ADD0-C3BB-981B-5348F328E9CE}"/>
          </ac:spMkLst>
        </pc:spChg>
        <pc:spChg chg="add mod">
          <ac:chgData name="高橋 輝" userId="267554a45908cbdc" providerId="LiveId" clId="{82A166A3-C779-4113-BE39-BAE13C9EB042}" dt="2022-10-27T04:52:23.181" v="1524" actId="13822"/>
          <ac:spMkLst>
            <pc:docMk/>
            <pc:sldMk cId="2003301077" sldId="267"/>
            <ac:spMk id="4" creationId="{0F4DEE7F-30DB-AAB5-156E-FCA50823ABDD}"/>
          </ac:spMkLst>
        </pc:spChg>
        <pc:spChg chg="add mod">
          <ac:chgData name="高橋 輝" userId="267554a45908cbdc" providerId="LiveId" clId="{82A166A3-C779-4113-BE39-BAE13C9EB042}" dt="2022-10-27T04:53:00.898" v="1542" actId="1076"/>
          <ac:spMkLst>
            <pc:docMk/>
            <pc:sldMk cId="2003301077" sldId="267"/>
            <ac:spMk id="5" creationId="{9C507AA7-6F9D-DF3A-81A7-E36119198497}"/>
          </ac:spMkLst>
        </pc:spChg>
      </pc:sldChg>
      <pc:sldChg chg="addSp delSp modSp new mod modClrScheme chgLayout">
        <pc:chgData name="高橋 輝" userId="267554a45908cbdc" providerId="LiveId" clId="{82A166A3-C779-4113-BE39-BAE13C9EB042}" dt="2022-10-27T03:57:40.609" v="338" actId="20577"/>
        <pc:sldMkLst>
          <pc:docMk/>
          <pc:sldMk cId="1417828018" sldId="268"/>
        </pc:sldMkLst>
        <pc:spChg chg="del">
          <ac:chgData name="高橋 輝" userId="267554a45908cbdc" providerId="LiveId" clId="{82A166A3-C779-4113-BE39-BAE13C9EB042}" dt="2022-10-27T03:57:30.262" v="330" actId="700"/>
          <ac:spMkLst>
            <pc:docMk/>
            <pc:sldMk cId="1417828018" sldId="268"/>
            <ac:spMk id="2" creationId="{8AE2AC16-BFFD-26AC-6931-97668065F7C1}"/>
          </ac:spMkLst>
        </pc:spChg>
        <pc:spChg chg="del">
          <ac:chgData name="高橋 輝" userId="267554a45908cbdc" providerId="LiveId" clId="{82A166A3-C779-4113-BE39-BAE13C9EB042}" dt="2022-10-27T03:57:30.262" v="330" actId="700"/>
          <ac:spMkLst>
            <pc:docMk/>
            <pc:sldMk cId="1417828018" sldId="268"/>
            <ac:spMk id="3" creationId="{E695F9F5-A07D-1A5C-A063-247E32331A9E}"/>
          </ac:spMkLst>
        </pc:spChg>
        <pc:spChg chg="add del mod ord">
          <ac:chgData name="高橋 輝" userId="267554a45908cbdc" providerId="LiveId" clId="{82A166A3-C779-4113-BE39-BAE13C9EB042}" dt="2022-10-27T03:57:37.948" v="331" actId="700"/>
          <ac:spMkLst>
            <pc:docMk/>
            <pc:sldMk cId="1417828018" sldId="268"/>
            <ac:spMk id="4" creationId="{59D9183A-DC82-BDF9-A539-B0D68E8A074C}"/>
          </ac:spMkLst>
        </pc:spChg>
        <pc:spChg chg="add del mod ord">
          <ac:chgData name="高橋 輝" userId="267554a45908cbdc" providerId="LiveId" clId="{82A166A3-C779-4113-BE39-BAE13C9EB042}" dt="2022-10-27T03:57:37.948" v="331" actId="700"/>
          <ac:spMkLst>
            <pc:docMk/>
            <pc:sldMk cId="1417828018" sldId="268"/>
            <ac:spMk id="5" creationId="{C0C9284D-3B82-14E6-3494-CD030162FC38}"/>
          </ac:spMkLst>
        </pc:spChg>
        <pc:spChg chg="add mod ord">
          <ac:chgData name="高橋 輝" userId="267554a45908cbdc" providerId="LiveId" clId="{82A166A3-C779-4113-BE39-BAE13C9EB042}" dt="2022-10-27T03:57:40.609" v="338" actId="20577"/>
          <ac:spMkLst>
            <pc:docMk/>
            <pc:sldMk cId="1417828018" sldId="268"/>
            <ac:spMk id="6" creationId="{8D94CBA0-490C-26AC-3954-0E4FE89F5990}"/>
          </ac:spMkLst>
        </pc:spChg>
        <pc:spChg chg="add mod ord">
          <ac:chgData name="高橋 輝" userId="267554a45908cbdc" providerId="LiveId" clId="{82A166A3-C779-4113-BE39-BAE13C9EB042}" dt="2022-10-27T03:57:37.948" v="331" actId="700"/>
          <ac:spMkLst>
            <pc:docMk/>
            <pc:sldMk cId="1417828018" sldId="268"/>
            <ac:spMk id="7" creationId="{892032AB-47EF-106A-94BF-605624ED4571}"/>
          </ac:spMkLst>
        </pc:spChg>
      </pc:sldChg>
      <pc:sldChg chg="addSp delSp modSp new mod modClrScheme chgLayout">
        <pc:chgData name="高橋 輝" userId="267554a45908cbdc" providerId="LiveId" clId="{82A166A3-C779-4113-BE39-BAE13C9EB042}" dt="2022-10-27T04:23:11.333" v="626" actId="207"/>
        <pc:sldMkLst>
          <pc:docMk/>
          <pc:sldMk cId="144266010" sldId="269"/>
        </pc:sldMkLst>
        <pc:spChg chg="del mod ord">
          <ac:chgData name="高橋 輝" userId="267554a45908cbdc" providerId="LiveId" clId="{82A166A3-C779-4113-BE39-BAE13C9EB042}" dt="2022-10-27T03:57:50.153" v="340" actId="700"/>
          <ac:spMkLst>
            <pc:docMk/>
            <pc:sldMk cId="144266010" sldId="269"/>
            <ac:spMk id="2" creationId="{0940A221-B512-F3D8-ED48-EC588C4CAF9B}"/>
          </ac:spMkLst>
        </pc:spChg>
        <pc:spChg chg="del mod ord">
          <ac:chgData name="高橋 輝" userId="267554a45908cbdc" providerId="LiveId" clId="{82A166A3-C779-4113-BE39-BAE13C9EB042}" dt="2022-10-27T03:57:50.153" v="340" actId="700"/>
          <ac:spMkLst>
            <pc:docMk/>
            <pc:sldMk cId="144266010" sldId="269"/>
            <ac:spMk id="3" creationId="{FAEC977B-495D-C1AD-93F1-88FADF260127}"/>
          </ac:spMkLst>
        </pc:spChg>
        <pc:spChg chg="add mod ord">
          <ac:chgData name="高橋 輝" userId="267554a45908cbdc" providerId="LiveId" clId="{82A166A3-C779-4113-BE39-BAE13C9EB042}" dt="2022-10-27T03:57:58.781" v="363" actId="20577"/>
          <ac:spMkLst>
            <pc:docMk/>
            <pc:sldMk cId="144266010" sldId="269"/>
            <ac:spMk id="4" creationId="{BC668613-29CA-EF14-7ADA-75331513C403}"/>
          </ac:spMkLst>
        </pc:spChg>
        <pc:spChg chg="add del mod ord">
          <ac:chgData name="高橋 輝" userId="267554a45908cbdc" providerId="LiveId" clId="{82A166A3-C779-4113-BE39-BAE13C9EB042}" dt="2022-10-27T03:58:16.382" v="364" actId="3680"/>
          <ac:spMkLst>
            <pc:docMk/>
            <pc:sldMk cId="144266010" sldId="269"/>
            <ac:spMk id="5" creationId="{84CA6F72-42CC-EBD8-30D3-8C363C849FC2}"/>
          </ac:spMkLst>
        </pc:spChg>
        <pc:graphicFrameChg chg="add mod ord modGraphic">
          <ac:chgData name="高橋 輝" userId="267554a45908cbdc" providerId="LiveId" clId="{82A166A3-C779-4113-BE39-BAE13C9EB042}" dt="2022-10-27T04:23:11.333" v="626" actId="207"/>
          <ac:graphicFrameMkLst>
            <pc:docMk/>
            <pc:sldMk cId="144266010" sldId="269"/>
            <ac:graphicFrameMk id="6" creationId="{766C6E6F-D975-4B98-D1B2-0199A4A9072B}"/>
          </ac:graphicFrameMkLst>
        </pc:graphicFrameChg>
      </pc:sldChg>
      <pc:sldChg chg="addSp delSp modSp new mod ord">
        <pc:chgData name="高橋 輝" userId="267554a45908cbdc" providerId="LiveId" clId="{82A166A3-C779-4113-BE39-BAE13C9EB042}" dt="2022-10-27T04:55:47.289" v="1574" actId="20577"/>
        <pc:sldMkLst>
          <pc:docMk/>
          <pc:sldMk cId="560449395" sldId="270"/>
        </pc:sldMkLst>
        <pc:spChg chg="mod">
          <ac:chgData name="高橋 輝" userId="267554a45908cbdc" providerId="LiveId" clId="{82A166A3-C779-4113-BE39-BAE13C9EB042}" dt="2022-10-27T04:55:47.289" v="1574" actId="20577"/>
          <ac:spMkLst>
            <pc:docMk/>
            <pc:sldMk cId="560449395" sldId="270"/>
            <ac:spMk id="2" creationId="{8D1BF664-FEEA-F3BF-5424-059D85BFE72F}"/>
          </ac:spMkLst>
        </pc:spChg>
        <pc:spChg chg="del mod">
          <ac:chgData name="高橋 輝" userId="267554a45908cbdc" providerId="LiveId" clId="{82A166A3-C779-4113-BE39-BAE13C9EB042}" dt="2022-10-27T04:26:56.406" v="662" actId="478"/>
          <ac:spMkLst>
            <pc:docMk/>
            <pc:sldMk cId="560449395" sldId="270"/>
            <ac:spMk id="3" creationId="{5F730517-A47B-E2D3-AD22-C0CC60A2F7EA}"/>
          </ac:spMkLst>
        </pc:spChg>
        <pc:graphicFrameChg chg="add mod modGraphic">
          <ac:chgData name="高橋 輝" userId="267554a45908cbdc" providerId="LiveId" clId="{82A166A3-C779-4113-BE39-BAE13C9EB042}" dt="2022-10-27T04:30:50.458" v="705" actId="207"/>
          <ac:graphicFrameMkLst>
            <pc:docMk/>
            <pc:sldMk cId="560449395" sldId="270"/>
            <ac:graphicFrameMk id="4" creationId="{3F766A09-B62E-327A-CFB9-EF568BDE7C1C}"/>
          </ac:graphicFrameMkLst>
        </pc:graphicFrameChg>
      </pc:sldChg>
      <pc:sldChg chg="addSp delSp modSp new mod">
        <pc:chgData name="高橋 輝" userId="267554a45908cbdc" providerId="LiveId" clId="{82A166A3-C779-4113-BE39-BAE13C9EB042}" dt="2022-10-27T05:04:19.448" v="1772" actId="14100"/>
        <pc:sldMkLst>
          <pc:docMk/>
          <pc:sldMk cId="1646580176" sldId="271"/>
        </pc:sldMkLst>
        <pc:spChg chg="mod">
          <ac:chgData name="高橋 輝" userId="267554a45908cbdc" providerId="LiveId" clId="{82A166A3-C779-4113-BE39-BAE13C9EB042}" dt="2022-10-27T04:55:27.148" v="1568" actId="20577"/>
          <ac:spMkLst>
            <pc:docMk/>
            <pc:sldMk cId="1646580176" sldId="271"/>
            <ac:spMk id="2" creationId="{52DD21B8-1453-6BFB-1A25-F1088544C679}"/>
          </ac:spMkLst>
        </pc:spChg>
        <pc:spChg chg="mod">
          <ac:chgData name="高橋 輝" userId="267554a45908cbdc" providerId="LiveId" clId="{82A166A3-C779-4113-BE39-BAE13C9EB042}" dt="2022-10-27T05:04:19.448" v="1772" actId="14100"/>
          <ac:spMkLst>
            <pc:docMk/>
            <pc:sldMk cId="1646580176" sldId="271"/>
            <ac:spMk id="3" creationId="{1E9EDD0A-D8D7-F105-3E3B-880BE7A1A06D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4" creationId="{01A6C844-0716-948C-4E62-E4526107099A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5" creationId="{045A5D49-AC2B-122C-C30F-4037FA937F7D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6" creationId="{F3FA3AF3-6FCA-4DB9-5F61-4BD9467ACEAF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7" creationId="{EF957C61-FAD6-8968-0C68-D7D6007FEA99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8" creationId="{F9B1406E-14EF-69C8-C651-72BF31432F29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9" creationId="{612DC014-5216-533D-4E9D-767F814D9592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10" creationId="{764D4E3C-A47D-E298-1CBD-510D6F11B4E2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11" creationId="{8494E5F3-B9FA-F27C-D757-133DED0EEB9F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12" creationId="{E73F50D4-BF8D-9B73-0BBD-FBEC1590DBFF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3" creationId="{A50F2BE7-6204-CC27-831F-DC6BFF91F308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4" creationId="{46C3CB71-29CA-9C11-2898-B2EB00D51561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5" creationId="{2779878B-A37F-F095-A63F-5BDB2A32B783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6" creationId="{300B2051-B4B5-8605-234E-1914714BE7ED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7" creationId="{DD83BACD-BBF1-56DC-D446-890B964D49C0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8" creationId="{208718BB-184E-B8CA-2D2B-7CFEFFB1F2C7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9" creationId="{FD49F02A-257D-89B6-BA3F-3FB06AD6FCC8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20" creationId="{CFF254BB-631E-2AC8-BE59-8820E8D73FF2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21" creationId="{E3E29477-22E3-535D-069A-C3C533ED5315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2" creationId="{57032FB9-4528-9173-59B2-63BB6944B02B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3" creationId="{7F5BF3BB-5B4F-BE50-5579-11E2EC63D29F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4" creationId="{271C0395-B339-ED2C-C09F-A0775003C1B9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5" creationId="{5F531E69-E67D-FC66-A2F1-793340161DB9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6" creationId="{1F30A850-38C6-6719-DA30-FD17EE13B2C4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7" creationId="{0DD1C775-B826-C720-6F49-451D720862D2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28" creationId="{5D6598A3-2E6F-AC6F-E0B1-0F9125A667FD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29" creationId="{1EED63DC-C588-F80C-4466-33A1832941B3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30" creationId="{798755D5-D6DB-3C91-1FC1-B9529F0AB1D0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31" creationId="{B0096839-3C86-6540-71E9-DCBDB1F5A494}"/>
          </ac:spMkLst>
        </pc:spChg>
      </pc:sldChg>
      <pc:sldChg chg="modSp add mod modTransition">
        <pc:chgData name="高橋 輝" userId="267554a45908cbdc" providerId="LiveId" clId="{82A166A3-C779-4113-BE39-BAE13C9EB042}" dt="2022-10-27T05:07:40.783" v="1975" actId="20577"/>
        <pc:sldMkLst>
          <pc:docMk/>
          <pc:sldMk cId="0" sldId="272"/>
        </pc:sldMkLst>
        <pc:spChg chg="mod">
          <ac:chgData name="高橋 輝" userId="267554a45908cbdc" providerId="LiveId" clId="{82A166A3-C779-4113-BE39-BAE13C9EB042}" dt="2022-10-27T05:07:40.783" v="1975" actId="20577"/>
          <ac:spMkLst>
            <pc:docMk/>
            <pc:sldMk cId="0" sldId="272"/>
            <ac:spMk id="95" creationId="{00000000-0000-0000-0000-000000000000}"/>
          </ac:spMkLst>
        </pc:spChg>
      </pc:sldChg>
      <pc:sldChg chg="modSp add mod ord">
        <pc:chgData name="高橋 輝" userId="267554a45908cbdc" providerId="LiveId" clId="{82A166A3-C779-4113-BE39-BAE13C9EB042}" dt="2022-10-27T05:13:43.043" v="2039" actId="20577"/>
        <pc:sldMkLst>
          <pc:docMk/>
          <pc:sldMk cId="0" sldId="273"/>
        </pc:sldMkLst>
        <pc:spChg chg="mod">
          <ac:chgData name="高橋 輝" userId="267554a45908cbdc" providerId="LiveId" clId="{82A166A3-C779-4113-BE39-BAE13C9EB042}" dt="2022-10-27T05:13:43.043" v="2039" actId="20577"/>
          <ac:spMkLst>
            <pc:docMk/>
            <pc:sldMk cId="0" sldId="273"/>
            <ac:spMk id="98" creationId="{00000000-0000-0000-0000-000000000000}"/>
          </ac:spMkLst>
        </pc:spChg>
      </pc:sldChg>
      <pc:sldChg chg="add del">
        <pc:chgData name="高橋 輝" userId="267554a45908cbdc" providerId="LiveId" clId="{82A166A3-C779-4113-BE39-BAE13C9EB042}" dt="2022-10-27T05:08:13.427" v="1978" actId="2696"/>
        <pc:sldMkLst>
          <pc:docMk/>
          <pc:sldMk cId="1660702926" sldId="274"/>
        </pc:sldMkLst>
      </pc:sldChg>
      <pc:sldChg chg="add">
        <pc:chgData name="高橋 輝" userId="267554a45908cbdc" providerId="LiveId" clId="{82A166A3-C779-4113-BE39-BAE13C9EB042}" dt="2022-10-27T05:08:36.837" v="1979"/>
        <pc:sldMkLst>
          <pc:docMk/>
          <pc:sldMk cId="2257260413" sldId="274"/>
        </pc:sldMkLst>
      </pc:sldChg>
      <pc:sldChg chg="add del">
        <pc:chgData name="高橋 輝" userId="267554a45908cbdc" providerId="LiveId" clId="{82A166A3-C779-4113-BE39-BAE13C9EB042}" dt="2022-10-27T05:08:13.427" v="1978" actId="2696"/>
        <pc:sldMkLst>
          <pc:docMk/>
          <pc:sldMk cId="787831481" sldId="275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2197668911" sldId="275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3179083293" sldId="276"/>
        </pc:sldMkLst>
      </pc:sldChg>
      <pc:sldChg chg="add del">
        <pc:chgData name="高橋 輝" userId="267554a45908cbdc" providerId="LiveId" clId="{82A166A3-C779-4113-BE39-BAE13C9EB042}" dt="2022-10-27T05:08:13.427" v="1978" actId="2696"/>
        <pc:sldMkLst>
          <pc:docMk/>
          <pc:sldMk cId="3753066296" sldId="276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196419422" sldId="277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746720911" sldId="278"/>
        </pc:sldMkLst>
      </pc:sldChg>
      <pc:sldChg chg="addSp delSp modSp new mod modClrScheme chgLayout">
        <pc:chgData name="高橋 輝" userId="267554a45908cbdc" providerId="LiveId" clId="{82A166A3-C779-4113-BE39-BAE13C9EB042}" dt="2022-10-27T05:13:47.140" v="2040" actId="20577"/>
        <pc:sldMkLst>
          <pc:docMk/>
          <pc:sldMk cId="3502319231" sldId="279"/>
        </pc:sldMkLst>
        <pc:spChg chg="del mod ord">
          <ac:chgData name="高橋 輝" userId="267554a45908cbdc" providerId="LiveId" clId="{82A166A3-C779-4113-BE39-BAE13C9EB042}" dt="2022-10-27T05:05:23.595" v="1781" actId="700"/>
          <ac:spMkLst>
            <pc:docMk/>
            <pc:sldMk cId="3502319231" sldId="279"/>
            <ac:spMk id="2" creationId="{0A3B6562-FDBB-5965-F76F-A9EBD24008E8}"/>
          </ac:spMkLst>
        </pc:spChg>
        <pc:spChg chg="del mod ord">
          <ac:chgData name="高橋 輝" userId="267554a45908cbdc" providerId="LiveId" clId="{82A166A3-C779-4113-BE39-BAE13C9EB042}" dt="2022-10-27T05:05:23.595" v="1781" actId="700"/>
          <ac:spMkLst>
            <pc:docMk/>
            <pc:sldMk cId="3502319231" sldId="279"/>
            <ac:spMk id="3" creationId="{066A5EA7-C602-4DCE-9BDE-88A50CEB8DD3}"/>
          </ac:spMkLst>
        </pc:spChg>
        <pc:spChg chg="add mod ord">
          <ac:chgData name="高橋 輝" userId="267554a45908cbdc" providerId="LiveId" clId="{82A166A3-C779-4113-BE39-BAE13C9EB042}" dt="2022-10-27T05:13:47.140" v="2040" actId="20577"/>
          <ac:spMkLst>
            <pc:docMk/>
            <pc:sldMk cId="3502319231" sldId="279"/>
            <ac:spMk id="4" creationId="{166DBCB6-B755-A433-5B1B-594FAE1712A6}"/>
          </ac:spMkLst>
        </pc:spChg>
        <pc:spChg chg="add mod ord">
          <ac:chgData name="高橋 輝" userId="267554a45908cbdc" providerId="LiveId" clId="{82A166A3-C779-4113-BE39-BAE13C9EB042}" dt="2022-10-27T05:05:23.595" v="1781" actId="700"/>
          <ac:spMkLst>
            <pc:docMk/>
            <pc:sldMk cId="3502319231" sldId="279"/>
            <ac:spMk id="5" creationId="{0A198B68-F3AD-496A-8CD9-6FFF4C974C7F}"/>
          </ac:spMkLst>
        </pc:spChg>
      </pc:sldChg>
      <pc:sldChg chg="addSp delSp modSp new mod modClrScheme chgLayout">
        <pc:chgData name="高橋 輝" userId="267554a45908cbdc" providerId="LiveId" clId="{82A166A3-C779-4113-BE39-BAE13C9EB042}" dt="2022-10-27T05:08:54.738" v="2002" actId="20577"/>
        <pc:sldMkLst>
          <pc:docMk/>
          <pc:sldMk cId="541802997" sldId="280"/>
        </pc:sldMkLst>
        <pc:spChg chg="del mod ord">
          <ac:chgData name="高橋 輝" userId="267554a45908cbdc" providerId="LiveId" clId="{82A166A3-C779-4113-BE39-BAE13C9EB042}" dt="2022-10-27T05:08:48.434" v="1981" actId="700"/>
          <ac:spMkLst>
            <pc:docMk/>
            <pc:sldMk cId="541802997" sldId="280"/>
            <ac:spMk id="2" creationId="{3C31A258-E743-4D06-E63D-F9340324E0E1}"/>
          </ac:spMkLst>
        </pc:spChg>
        <pc:spChg chg="del mod ord">
          <ac:chgData name="高橋 輝" userId="267554a45908cbdc" providerId="LiveId" clId="{82A166A3-C779-4113-BE39-BAE13C9EB042}" dt="2022-10-27T05:08:48.434" v="1981" actId="700"/>
          <ac:spMkLst>
            <pc:docMk/>
            <pc:sldMk cId="541802997" sldId="280"/>
            <ac:spMk id="3" creationId="{D76001DC-EA25-3626-4411-A551510C86E0}"/>
          </ac:spMkLst>
        </pc:spChg>
        <pc:spChg chg="add mod ord">
          <ac:chgData name="高橋 輝" userId="267554a45908cbdc" providerId="LiveId" clId="{82A166A3-C779-4113-BE39-BAE13C9EB042}" dt="2022-10-27T05:08:54.738" v="2002" actId="20577"/>
          <ac:spMkLst>
            <pc:docMk/>
            <pc:sldMk cId="541802997" sldId="280"/>
            <ac:spMk id="4" creationId="{0FD37B47-7C1E-64B1-02C8-A1A28BEAFAE3}"/>
          </ac:spMkLst>
        </pc:spChg>
        <pc:spChg chg="add mod ord">
          <ac:chgData name="高橋 輝" userId="267554a45908cbdc" providerId="LiveId" clId="{82A166A3-C779-4113-BE39-BAE13C9EB042}" dt="2022-10-27T05:08:48.434" v="1981" actId="700"/>
          <ac:spMkLst>
            <pc:docMk/>
            <pc:sldMk cId="541802997" sldId="280"/>
            <ac:spMk id="5" creationId="{E5BB790E-B54A-EB3A-4CE4-8CC11C41FF65}"/>
          </ac:spMkLst>
        </pc:spChg>
      </pc:sldChg>
      <pc:sldChg chg="modSp add mod">
        <pc:chgData name="高橋 輝" userId="267554a45908cbdc" providerId="LiveId" clId="{82A166A3-C779-4113-BE39-BAE13C9EB042}" dt="2022-10-27T05:12:15.944" v="2004"/>
        <pc:sldMkLst>
          <pc:docMk/>
          <pc:sldMk cId="2122647809" sldId="281"/>
        </pc:sldMkLst>
        <pc:spChg chg="mod">
          <ac:chgData name="高橋 輝" userId="267554a45908cbdc" providerId="LiveId" clId="{82A166A3-C779-4113-BE39-BAE13C9EB042}" dt="2022-10-27T05:12:15.944" v="2004"/>
          <ac:spMkLst>
            <pc:docMk/>
            <pc:sldMk cId="2122647809" sldId="281"/>
            <ac:spMk id="3" creationId="{1992DBD9-69BD-D74E-1E8A-1FC786B4F2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6A989-5454-E814-F05C-AF4ED5C2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E95C0E-4E10-F3CD-F0F1-575871FC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7F406-8B39-2745-93AF-57C5079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91412F-E14B-F01C-AA35-73B9B9A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2C0CC-F5C8-F4A9-EF65-37B60C58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8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56DC4-8BD7-90F2-D5C7-1B5E225A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5D3D03-67E0-3977-9413-2AA960B0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143AF-5BA2-4444-9E00-F5F0FD2F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F9F31-C511-D7C1-F41E-FEDD6768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79BC9-E07D-FF68-36FA-FECAF028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4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CE2F98-333D-3C16-0DF2-4349C2A1B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0CD32-9B72-C9E8-5972-D7DACC60C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F77AF-992C-F47D-DC17-0823DF33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F42AE-1147-AD65-E238-13AE1616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D3B64-986C-01E9-4C1D-23C7FBF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4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26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586DD-6EFC-79B7-7D4D-47282DCA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A21B45-1A09-B183-EBC2-6FA3C997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70386-9B98-825E-003A-E7E78F96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3AF9D-570B-CBAE-0204-E18666B1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22158-C55D-82D5-5D5E-72D5753F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6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FB7AB-1BE8-454D-77EA-385DEA20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E3512-C4A8-6F9F-3442-2B718EA4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86962-0EA6-6AAB-2196-2E4B9BFF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9D663D-96EF-BB04-99FB-CFBB1147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FEA52-4E68-EBEA-65AF-8DB0F83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6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15FF5-B900-BC99-9524-11258C92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365B8-0E6B-120C-409C-8DC9E25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12E34E-3C9C-B072-3D53-8BB2D7E61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D9325-6821-F7B2-E746-2EA9A2DD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9E06C-133F-0213-12EA-F39EBF8D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71C26-266C-65DA-421E-033E9A09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2F20C-E6BF-50B2-D10D-7703230F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9DC76C-E9F2-0EE5-D594-26BD2544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DBFA36-82F5-2885-B2C5-A139EAD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926909-1460-74A9-B0CC-2A77226C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E5F232-626E-EB9D-BD7C-C18904F9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3E4248-3ABC-F513-EFD9-0E662DEF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32D0A2-FB0F-5626-FEC1-207A977F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9394CA-4B01-8EEE-61B8-A61DC68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579ED-76E3-820C-1338-0476E6F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22384-216C-4E30-83D1-F224BD1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5C38F0-2E4F-10D9-EBED-204E595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6CB561-1446-8597-1AF2-A1E7B313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2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4E682-4BE0-3D5C-E124-E2648C0C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4EF419-F656-19FC-C183-438C7D06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F08294-8B67-9211-A817-4FF72D74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7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014FE-ECFC-A2AE-0B75-A9105267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B321F7-4EE8-4E4D-3CCB-1C2D6258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ABF4AA-86BA-053D-562D-CFDA110D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1E9137-123C-8249-A225-13101C5C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C6E27E-940F-4C57-6693-F1F4A49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BAFF6-80FC-749F-2D8A-3D0B7C1A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EEFCF-DF0E-FEFD-7116-66E58161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E07861-2496-7C37-6E93-E850230DE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4FE62-FA3B-8492-4F14-55FDD34D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BC4674-BB5D-70D6-ED24-5828B81C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C8FB6B-E057-CA63-4561-E370A10A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31216F-E7CB-1E2C-1138-CA075D78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6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9414EF-9810-B0A7-14EE-64832705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9863D0-BE26-FFDC-3855-5014A467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F8F875-AAFF-C3E6-4B12-01973C098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742BFB-68FD-2330-08F4-CE1085A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3ABE7-85C0-3826-1531-60E996554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Bells/IntrouctionToMetaheuristics/tree/master/FirstHalf/experiments/IteratedLocalSearc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Bells/IntrouctionToMetaheuristics/tree/master/FirstHalf/experiments/IteratedLocalSearc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ightBells/IntrouctionToMetaheuristics/tree/master/FirstHalf/experiments/GuidedLocalSearc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c.fsu.edu/~jburkardt/datasets/knapsack_01/knapsack_01.html" TargetMode="External"/><Relationship Id="rId2" Type="http://schemas.openxmlformats.org/officeDocument/2006/relationships/hyperlink" Target="https://raw.githubusercontent.com/maskot1977/ipython_notebook/master/toydata/location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Team Work 1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m5261170 </a:t>
            </a:r>
            <a:r>
              <a:rPr lang="en-GB" dirty="0" err="1"/>
              <a:t>Hikaru</a:t>
            </a:r>
            <a:r>
              <a:rPr lang="en-GB" dirty="0"/>
              <a:t> Takahashi</a:t>
            </a:r>
          </a:p>
          <a:p>
            <a:r>
              <a:rPr lang="en-GB" dirty="0"/>
              <a:t>m5251131 Yuhei Nagai</a:t>
            </a:r>
          </a:p>
          <a:p>
            <a:r>
              <a:rPr lang="en-GB" dirty="0"/>
              <a:t>m5261111 </a:t>
            </a:r>
            <a:r>
              <a:rPr lang="en-GB" dirty="0" err="1"/>
              <a:t>Naohiro</a:t>
            </a:r>
            <a:r>
              <a:rPr lang="en-GB" dirty="0"/>
              <a:t> </a:t>
            </a:r>
            <a:r>
              <a:rPr lang="en-GB" dirty="0" err="1"/>
              <a:t>Hamauzu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imulated Annea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Simulated Annealing</a:t>
            </a:r>
          </a:p>
        </p:txBody>
      </p:sp>
      <p:sp>
        <p:nvSpPr>
          <p:cNvPr id="104" name="Step 1 : Initialize best routes randomly and 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1 : Initialize best routes randomly and T.</a:t>
            </a:r>
          </a:p>
          <a:p>
            <a:r>
              <a:t>Step 2 : Generate New routes.  </a:t>
            </a:r>
          </a:p>
          <a:p>
            <a:r>
              <a:t>Step 3 : Calculate Total Distance Cost.</a:t>
            </a:r>
          </a:p>
          <a:p>
            <a:r>
              <a:t>Step 4 : If new routes are better, replace old best routes.</a:t>
            </a:r>
            <a:br/>
            <a:r>
              <a:t>              Else replace with probability p(s’|T)</a:t>
            </a:r>
          </a:p>
          <a:p>
            <a:r>
              <a:t>Step 5 : If not replace, return to Step 2. else, update T.</a:t>
            </a:r>
          </a:p>
          <a:p>
            <a:r>
              <a:t>Step 6 : Stop if terminating condition satisfied. else Return to Step 2. </a:t>
            </a:r>
          </a:p>
        </p:txBody>
      </p:sp>
    </p:spTree>
    <p:extLst>
      <p:ext uri="{BB962C8B-B14F-4D97-AF65-F5344CB8AC3E}">
        <p14:creationId xmlns:p14="http://schemas.microsoft.com/office/powerpoint/2010/main" val="21976689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arameters  TS and S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Parameters  TS and SA</a:t>
            </a:r>
          </a:p>
        </p:txBody>
      </p:sp>
      <p:sp>
        <p:nvSpPr>
          <p:cNvPr id="107" name="【Tabu Search】  iteration : 3000  tabu list  size : 30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【Tabu Search】</a:t>
            </a:r>
            <a:br/>
            <a:r>
              <a:t>　iteration : 3000</a:t>
            </a:r>
            <a:br/>
            <a:r>
              <a:t>　tabu list  size : 300</a:t>
            </a:r>
          </a:p>
          <a:p>
            <a:endParaRPr/>
          </a:p>
          <a:p>
            <a:r>
              <a:t>【simulated Annealing】</a:t>
            </a:r>
            <a:br/>
            <a:r>
              <a:t>　initial T : 25000</a:t>
            </a:r>
            <a:br/>
            <a:r>
              <a:t>　T change rate : exp(- 9.210340371976184 * (current step / 50000))</a:t>
            </a:r>
          </a:p>
        </p:txBody>
      </p:sp>
    </p:spTree>
    <p:extLst>
      <p:ext uri="{BB962C8B-B14F-4D97-AF65-F5344CB8AC3E}">
        <p14:creationId xmlns:p14="http://schemas.microsoft.com/office/powerpoint/2010/main" val="31790832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EAB21E0-744B-E2A4-CED7-DDFC96E4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Iterated Local Search(Brief Review)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89B74D8-1473-DA3A-AA37-D7081E85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weak point of local search methods is it can be trapped in </a:t>
            </a:r>
            <a:r>
              <a:rPr lang="en-GB" dirty="0">
                <a:solidFill>
                  <a:srgbClr val="FF0088"/>
                </a:solidFill>
              </a:rPr>
              <a:t>Local Optimum</a:t>
            </a:r>
            <a:r>
              <a:rPr lang="en-GB" dirty="0"/>
              <a:t>(Local Solution).</a:t>
            </a:r>
          </a:p>
          <a:p>
            <a:r>
              <a:rPr lang="en-GB" dirty="0"/>
              <a:t>In Iterated Local Search, </a:t>
            </a:r>
            <a:r>
              <a:rPr lang="en-GB" dirty="0">
                <a:solidFill>
                  <a:srgbClr val="FF0088"/>
                </a:solidFill>
              </a:rPr>
              <a:t>perturbation(kick)</a:t>
            </a:r>
            <a:r>
              <a:rPr lang="en-GB" dirty="0"/>
              <a:t> is carried out to escape from those local optimum.</a:t>
            </a:r>
          </a:p>
          <a:p>
            <a:r>
              <a:rPr lang="en-GB" dirty="0"/>
              <a:t>This algorithm assumes ‘</a:t>
            </a:r>
            <a:r>
              <a:rPr lang="en-GB" dirty="0">
                <a:solidFill>
                  <a:srgbClr val="FF0088"/>
                </a:solidFill>
              </a:rPr>
              <a:t>clustered distribution of local minima</a:t>
            </a:r>
            <a:r>
              <a:rPr lang="en-GB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4390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1ADBE-6AC8-A28B-86CE-F3948CF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ILS to TSP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45D9-67BD-7ECF-F7F5-22F8D4D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4351338"/>
          </a:xfrm>
        </p:spPr>
        <p:txBody>
          <a:bodyPr>
            <a:normAutofit/>
          </a:bodyPr>
          <a:lstStyle/>
          <a:p>
            <a:r>
              <a:rPr lang="en-GB" dirty="0"/>
              <a:t>We use following methods/parameters to implement a search.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Detailed Implementations Available On GitHub.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4D349-0AF6-513B-8C62-8067926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50032"/>
              </p:ext>
            </p:extLst>
          </p:nvPr>
        </p:nvGraphicFramePr>
        <p:xfrm>
          <a:off x="1004596" y="2473821"/>
          <a:ext cx="101828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412">
                  <a:extLst>
                    <a:ext uri="{9D8B030D-6E8A-4147-A177-3AD203B41FA5}">
                      <a16:colId xmlns:a16="http://schemas.microsoft.com/office/drawing/2014/main" val="1010147877"/>
                    </a:ext>
                  </a:extLst>
                </a:gridCol>
                <a:gridCol w="6643396">
                  <a:extLst>
                    <a:ext uri="{9D8B030D-6E8A-4147-A177-3AD203B41FA5}">
                      <a16:colId xmlns:a16="http://schemas.microsoft.com/office/drawing/2014/main" val="35935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Terminate 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No improvement along 300 iteration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Maximum Iterations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Local Search 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2-opt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Perturbation 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Double-Bridge</a:t>
                      </a:r>
                      <a:r>
                        <a:rPr lang="en-GB" sz="2400" b="0" baseline="30000" dirty="0">
                          <a:solidFill>
                            <a:schemeClr val="tx1"/>
                          </a:solidFill>
                        </a:rPr>
                        <a:t>[1]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(a.k.a. 4-opt)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890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05C912-777A-104F-1BCF-E6E91A9DDD68}"/>
              </a:ext>
            </a:extLst>
          </p:cNvPr>
          <p:cNvSpPr txBox="1"/>
          <p:nvPr/>
        </p:nvSpPr>
        <p:spPr>
          <a:xfrm>
            <a:off x="8025838" y="4330613"/>
            <a:ext cx="332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[1]: Details written in Appendix 1.</a:t>
            </a:r>
          </a:p>
        </p:txBody>
      </p:sp>
      <p:pic>
        <p:nvPicPr>
          <p:cNvPr id="7" name="図 6" descr="散布図, QR コード&#10;&#10;自動的に生成された説明">
            <a:extLst>
              <a:ext uri="{FF2B5EF4-FFF2-40B4-BE49-F238E27FC236}">
                <a16:creationId xmlns:a16="http://schemas.microsoft.com/office/drawing/2014/main" id="{658EC794-9245-9FD6-2F0B-EAB51862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72" y="4924747"/>
            <a:ext cx="1900412" cy="190041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4F6A2-510E-AB7E-807A-8FCA32D7289A}"/>
              </a:ext>
            </a:extLst>
          </p:cNvPr>
          <p:cNvSpPr txBox="1"/>
          <p:nvPr/>
        </p:nvSpPr>
        <p:spPr>
          <a:xfrm>
            <a:off x="1004596" y="5274788"/>
            <a:ext cx="903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linkClick r:id="rId3"/>
              </a:rPr>
              <a:t>https://github.com/LightBells/IntrouctionToMetaheuristics/tree/master/FirstHalf/experiments/IteratedLocalSearch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2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1ADBE-6AC8-A28B-86CE-F3948CF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ILS to Knapsack Problem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45D9-67BD-7ECF-F7F5-22F8D4D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use following methods/parameters to implement a search.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Detailed Implementations Available On GitHub.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4D349-0AF6-513B-8C62-8067926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01737"/>
              </p:ext>
            </p:extLst>
          </p:nvPr>
        </p:nvGraphicFramePr>
        <p:xfrm>
          <a:off x="1004595" y="2473821"/>
          <a:ext cx="1044406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222">
                  <a:extLst>
                    <a:ext uri="{9D8B030D-6E8A-4147-A177-3AD203B41FA5}">
                      <a16:colId xmlns:a16="http://schemas.microsoft.com/office/drawing/2014/main" val="1010147877"/>
                    </a:ext>
                  </a:extLst>
                </a:gridCol>
                <a:gridCol w="6813843">
                  <a:extLst>
                    <a:ext uri="{9D8B030D-6E8A-4147-A177-3AD203B41FA5}">
                      <a16:colId xmlns:a16="http://schemas.microsoft.com/office/drawing/2014/main" val="35935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Terminate 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No improvement along 3000 iteration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Maximum Iterations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Local Search 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Execute a random insertion and random deletion until full capacity. (deletion is prevented statistically)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Perturbation 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Random erase for </a:t>
                      </a:r>
                      <a:r>
                        <a:rPr lang="en-GB" sz="2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 times.</a:t>
                      </a:r>
                    </a:p>
                    <a:p>
                      <a:r>
                        <a:rPr lang="en-GB" sz="2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</a:rPr>
                        <a:t>∊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0" dirty="0" err="1">
                          <a:solidFill>
                            <a:schemeClr val="tx1"/>
                          </a:solidFill>
                        </a:rPr>
                        <a:t>UniformDistribution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[1, n / 4]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8902"/>
                  </a:ext>
                </a:extLst>
              </a:tr>
            </a:tbl>
          </a:graphicData>
        </a:graphic>
      </p:graphicFrame>
      <p:pic>
        <p:nvPicPr>
          <p:cNvPr id="7" name="図 6" descr="散布図, QR コード&#10;&#10;自動的に生成された説明">
            <a:extLst>
              <a:ext uri="{FF2B5EF4-FFF2-40B4-BE49-F238E27FC236}">
                <a16:creationId xmlns:a16="http://schemas.microsoft.com/office/drawing/2014/main" id="{658EC794-9245-9FD6-2F0B-EAB51862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00" y="5017975"/>
            <a:ext cx="1807183" cy="180718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4F6A2-510E-AB7E-807A-8FCA32D7289A}"/>
              </a:ext>
            </a:extLst>
          </p:cNvPr>
          <p:cNvSpPr txBox="1"/>
          <p:nvPr/>
        </p:nvSpPr>
        <p:spPr>
          <a:xfrm>
            <a:off x="931429" y="5913804"/>
            <a:ext cx="903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linkClick r:id="rId3"/>
              </a:rPr>
              <a:t>https://github.com/LightBells/IntrouctionToMetaheuristics/tree/master/FirstHalf/experiments/IteratedLocalSearch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43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C0C4F-606C-9770-EE07-2B05CBB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Guided Local Search(Brief 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9AB4A-5BAA-2F8E-70D1-46EF88A7B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Guided Local Search, </a:t>
                </a:r>
                <a:r>
                  <a:rPr lang="en-GB" dirty="0">
                    <a:solidFill>
                      <a:srgbClr val="FF0088"/>
                    </a:solidFill>
                  </a:rPr>
                  <a:t>penalty term</a:t>
                </a:r>
                <a:r>
                  <a:rPr lang="en-GB" dirty="0"/>
                  <a:t> is applied to escape from local optimums.</a:t>
                </a:r>
              </a:p>
              <a:p>
                <a:r>
                  <a:rPr lang="en-GB" dirty="0"/>
                  <a:t>In detail, a objective function(</a:t>
                </a:r>
                <a:r>
                  <a:rPr lang="en-GB" dirty="0">
                    <a:solidFill>
                      <a:srgbClr val="FF0088"/>
                    </a:solidFill>
                  </a:rPr>
                  <a:t>minimize</a:t>
                </a:r>
                <a:r>
                  <a:rPr lang="en-GB" dirty="0"/>
                  <a:t>) is formed like below.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FF0088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contains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feature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r>
                  <a:rPr lang="en-GB" dirty="0"/>
                  <a:t>The element which penalized is selected using following utility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𝑈𝑡𝑖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9AB4A-5BAA-2F8E-70D1-46EF88A7B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7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1ADBE-6AC8-A28B-86CE-F3948CF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GLS to TSP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45D9-67BD-7ECF-F7F5-22F8D4D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4351338"/>
          </a:xfrm>
        </p:spPr>
        <p:txBody>
          <a:bodyPr>
            <a:normAutofit/>
          </a:bodyPr>
          <a:lstStyle/>
          <a:p>
            <a:r>
              <a:rPr lang="en-GB" dirty="0"/>
              <a:t>We use following methods/parameters to implement a search.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Detailed Implementations Available On GitHub.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4D349-0AF6-513B-8C62-8067926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28256"/>
              </p:ext>
            </p:extLst>
          </p:nvPr>
        </p:nvGraphicFramePr>
        <p:xfrm>
          <a:off x="1004596" y="2473821"/>
          <a:ext cx="101828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412">
                  <a:extLst>
                    <a:ext uri="{9D8B030D-6E8A-4147-A177-3AD203B41FA5}">
                      <a16:colId xmlns:a16="http://schemas.microsoft.com/office/drawing/2014/main" val="1010147877"/>
                    </a:ext>
                  </a:extLst>
                </a:gridCol>
                <a:gridCol w="6643396">
                  <a:extLst>
                    <a:ext uri="{9D8B030D-6E8A-4147-A177-3AD203B41FA5}">
                      <a16:colId xmlns:a16="http://schemas.microsoft.com/office/drawing/2014/main" val="35935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Terminate 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After 1000 Iterations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93814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Local Search 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2-opt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383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Penalize Term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Next Page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682533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Utility Function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Next Page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393649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Adaptive penalty control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 pages later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5759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4F6A2-510E-AB7E-807A-8FCA32D7289A}"/>
              </a:ext>
            </a:extLst>
          </p:cNvPr>
          <p:cNvSpPr txBox="1"/>
          <p:nvPr/>
        </p:nvSpPr>
        <p:spPr>
          <a:xfrm>
            <a:off x="1004596" y="5274788"/>
            <a:ext cx="903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linkClick r:id="rId2"/>
              </a:rPr>
              <a:t>https://github.com/LightBells/IntrouctionToMetaheuristics/tree/master/FirstHalf/experiments/GuidedLocalSearch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85B45CA9-51D9-394A-D7B9-128BB42EA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06" y="4699944"/>
            <a:ext cx="2154793" cy="21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BFD82-3A2D-DDBB-9183-CC2808F4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65125"/>
            <a:ext cx="10755086" cy="1325563"/>
          </a:xfrm>
        </p:spPr>
        <p:txBody>
          <a:bodyPr/>
          <a:lstStyle/>
          <a:p>
            <a:r>
              <a:rPr lang="en-GB" dirty="0"/>
              <a:t>Objective function and Utility Function</a:t>
            </a:r>
            <a:r>
              <a:rPr lang="ja-JP" altLang="en-US" dirty="0"/>
              <a:t> </a:t>
            </a:r>
            <a:r>
              <a:rPr lang="en-GB" altLang="ja-JP" dirty="0"/>
              <a:t>for</a:t>
            </a:r>
            <a:r>
              <a:rPr lang="ja-JP" altLang="en-US" dirty="0"/>
              <a:t> </a:t>
            </a:r>
            <a:r>
              <a:rPr lang="en-GB" altLang="ja-JP" dirty="0"/>
              <a:t>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EA46D8-F3DC-FF4A-0730-0883AE707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FF0088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Utility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𝑈𝑡𝑖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EA46D8-F3DC-FF4A-0730-0883AE707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53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169AF-9C0C-CEC9-2339-E7E4D76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penalty control</a:t>
            </a:r>
            <a:r>
              <a:rPr lang="en-GB" baseline="30000" dirty="0"/>
              <a:t>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E03BC9-A569-960C-A068-E63BEC0FA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𝑙𝑜𝑐𝑎𝑙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𝑚𝑖𝑛𝑖𝑚𝑢𝑚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Where</a:t>
                </a:r>
              </a:p>
              <a:p>
                <a:pPr marL="0" indent="0">
                  <a:buNone/>
                </a:pPr>
                <a:r>
                  <a:rPr lang="en-GB" dirty="0"/>
                  <a:t>	N := The number of cities in TSP Problem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:= Hyperparameter for controlling degree of penalty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r">
                  <a:buNone/>
                </a:pPr>
                <a:r>
                  <a:rPr lang="en-GB" sz="2000" dirty="0"/>
                  <a:t>[2]: Reference 1.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E03BC9-A569-960C-A068-E63BEC0FA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8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D94CBA0-490C-26AC-3954-0E4FE89F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892032AB-47EF-106A-94BF-605624ED4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82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 </a:t>
            </a:r>
          </a:p>
        </p:txBody>
      </p:sp>
      <p:sp>
        <p:nvSpPr>
          <p:cNvPr id="98" name="Problem sett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 setting</a:t>
            </a:r>
            <a:r>
              <a:rPr lang="en-GB" dirty="0"/>
              <a:t>s</a:t>
            </a:r>
          </a:p>
          <a:p>
            <a:r>
              <a:rPr lang="en-US" dirty="0"/>
              <a:t>Data Preparation</a:t>
            </a:r>
            <a:endParaRPr dirty="0"/>
          </a:p>
          <a:p>
            <a:r>
              <a:rPr dirty="0"/>
              <a:t>Methods </a:t>
            </a:r>
          </a:p>
          <a:p>
            <a:r>
              <a:rPr dirty="0"/>
              <a:t>Result </a:t>
            </a:r>
          </a:p>
          <a:p>
            <a:r>
              <a:rPr dirty="0"/>
              <a:t>Discussion</a:t>
            </a:r>
            <a:endParaRPr lang="en-GB" dirty="0"/>
          </a:p>
          <a:p>
            <a:r>
              <a:rPr lang="en-US" dirty="0"/>
              <a:t>Appendix</a:t>
            </a:r>
          </a:p>
          <a:p>
            <a:r>
              <a:rPr lang="en-US" dirty="0"/>
              <a:t>References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668613-29CA-EF14-7ADA-75331513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TSP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66C6E6F-D975-4B98-D1B2-0199A4A90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531666"/>
              </p:ext>
            </p:extLst>
          </p:nvPr>
        </p:nvGraphicFramePr>
        <p:xfrm>
          <a:off x="838200" y="1825625"/>
          <a:ext cx="10515600" cy="2678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2463372205"/>
                    </a:ext>
                  </a:extLst>
                </a:gridCol>
                <a:gridCol w="1339409">
                  <a:extLst>
                    <a:ext uri="{9D8B030D-6E8A-4147-A177-3AD203B41FA5}">
                      <a16:colId xmlns:a16="http://schemas.microsoft.com/office/drawing/2014/main" val="1076298560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3603937813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2536058623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245016701"/>
                    </a:ext>
                  </a:extLst>
                </a:gridCol>
                <a:gridCol w="1323392">
                  <a:extLst>
                    <a:ext uri="{9D8B030D-6E8A-4147-A177-3AD203B41FA5}">
                      <a16:colId xmlns:a16="http://schemas.microsoft.com/office/drawing/2014/main" val="219111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2-opt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ILS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59671"/>
                  </a:ext>
                </a:extLst>
              </a:tr>
              <a:tr h="453429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Max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56.684277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60.936557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87.92697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54.96789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65.86642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69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Min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55.211577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56.880257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59.41372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54.62209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54.62209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Average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56.059988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58.440281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76.55935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54.6662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60.45095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8675"/>
                  </a:ext>
                </a:extLst>
              </a:tr>
              <a:tr h="284687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Average Time Cost[sec]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FF0088"/>
                          </a:solidFill>
                        </a:rPr>
                        <a:t>0.005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10.1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358.3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1.3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7.2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02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Average Memory Cost[MB]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111.8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82.2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248.9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90.2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95.2 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4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6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BF664-FEEA-F3BF-5424-059D85BF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Knapsack Problem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F766A09-B62E-327A-CFB9-EF568BDE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87138"/>
              </p:ext>
            </p:extLst>
          </p:nvPr>
        </p:nvGraphicFramePr>
        <p:xfrm>
          <a:off x="1897380" y="1825625"/>
          <a:ext cx="8397240" cy="229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408">
                  <a:extLst>
                    <a:ext uri="{9D8B030D-6E8A-4147-A177-3AD203B41FA5}">
                      <a16:colId xmlns:a16="http://schemas.microsoft.com/office/drawing/2014/main" val="3005773872"/>
                    </a:ext>
                  </a:extLst>
                </a:gridCol>
                <a:gridCol w="1731516">
                  <a:extLst>
                    <a:ext uri="{9D8B030D-6E8A-4147-A177-3AD203B41FA5}">
                      <a16:colId xmlns:a16="http://schemas.microsoft.com/office/drawing/2014/main" val="218663165"/>
                    </a:ext>
                  </a:extLst>
                </a:gridCol>
                <a:gridCol w="1809316">
                  <a:extLst>
                    <a:ext uri="{9D8B030D-6E8A-4147-A177-3AD203B41FA5}">
                      <a16:colId xmlns:a16="http://schemas.microsoft.com/office/drawing/2014/main" val="538333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ILS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610227"/>
                  </a:ext>
                </a:extLst>
              </a:tr>
              <a:tr h="45342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Max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13549094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13549094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38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Min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13473708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13424474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8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Average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13503066.8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13487167.8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410297"/>
                  </a:ext>
                </a:extLst>
              </a:tr>
              <a:tr h="284687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Average Time Cost[sec]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5.7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0.9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56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Average Memory Cost[MB]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23.2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23.0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63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44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110" name="We try 5 methods to solving Traveling Salesman proble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try 5 methods to solving Traveling Salesman problem.</a:t>
            </a:r>
          </a:p>
          <a:p>
            <a:r>
              <a:t>ILS is the best method from the point of view of best value and average cost.</a:t>
            </a:r>
          </a:p>
          <a:p>
            <a:endParaRPr/>
          </a:p>
          <a:p>
            <a:r>
              <a:t>We get the same Max Value 54.6220975390543 from the ILS and GLS.</a:t>
            </a:r>
          </a:p>
          <a:p>
            <a:r>
              <a:t>Since the same solution was calculated from different methods, we thought 54.6220975390543 may be global optimal solution in our data.</a:t>
            </a:r>
          </a:p>
        </p:txBody>
      </p:sp>
    </p:spTree>
    <p:extLst>
      <p:ext uri="{BB962C8B-B14F-4D97-AF65-F5344CB8AC3E}">
        <p14:creationId xmlns:p14="http://schemas.microsoft.com/office/powerpoint/2010/main" val="19641942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113" name="Also we try 2 methods knapsack proble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Also we try 2 methods knapsack problem.</a:t>
            </a:r>
          </a:p>
          <a:p>
            <a:r>
              <a:t>Same as TSP, we can say ILS is better solution than annealing.</a:t>
            </a:r>
          </a:p>
          <a:p>
            <a:r>
              <a:t>Both methods get the same Max Value, but SA spend more time and average value is little worse than ILS.</a:t>
            </a:r>
          </a:p>
          <a:p>
            <a:endParaRPr/>
          </a:p>
          <a:p>
            <a:r>
              <a:t>In the first place, Max Value 13549094 is optimal solution in knapsack data we used.</a:t>
            </a:r>
          </a:p>
          <a:p>
            <a:r>
              <a:t>So both methods cat get optimal solution in our trials.</a:t>
            </a:r>
          </a:p>
        </p:txBody>
      </p:sp>
    </p:spTree>
    <p:extLst>
      <p:ext uri="{BB962C8B-B14F-4D97-AF65-F5344CB8AC3E}">
        <p14:creationId xmlns:p14="http://schemas.microsoft.com/office/powerpoint/2010/main" val="7467209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82448B-7CD2-5042-1AB8-56C2332D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2FD274-4E1D-E902-FBCF-D0783E085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28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1E9512-4B3F-673D-6DA4-82DF3121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Appendix1. Double-bridge(4-opt)</a:t>
            </a:r>
            <a:endParaRPr lang="en-GB" baseline="30000" dirty="0"/>
          </a:p>
        </p:txBody>
      </p:sp>
      <p:pic>
        <p:nvPicPr>
          <p:cNvPr id="7" name="コンテンツ プレースホルダー 6" descr="ダイアグラム&#10;&#10;自動的に生成された説明">
            <a:extLst>
              <a:ext uri="{FF2B5EF4-FFF2-40B4-BE49-F238E27FC236}">
                <a16:creationId xmlns:a16="http://schemas.microsoft.com/office/drawing/2014/main" id="{73D71F6B-7410-F76A-BF88-1F2B0F3E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690688"/>
            <a:ext cx="4933950" cy="2247900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5E150F-3C41-34C3-7400-6870C01CCD4B}"/>
              </a:ext>
            </a:extLst>
          </p:cNvPr>
          <p:cNvSpPr txBox="1"/>
          <p:nvPr/>
        </p:nvSpPr>
        <p:spPr>
          <a:xfrm>
            <a:off x="8470609" y="6242180"/>
            <a:ext cx="17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[1]: Reference 2.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1A7B81-B2AC-B3BB-0147-FE221F7B8FFB}"/>
              </a:ext>
            </a:extLst>
          </p:cNvPr>
          <p:cNvSpPr txBox="1"/>
          <p:nvPr/>
        </p:nvSpPr>
        <p:spPr>
          <a:xfrm>
            <a:off x="3816220" y="4329404"/>
            <a:ext cx="54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1. Double-Bridge move. (refer to [1])</a:t>
            </a:r>
          </a:p>
        </p:txBody>
      </p:sp>
    </p:spTree>
    <p:extLst>
      <p:ext uri="{BB962C8B-B14F-4D97-AF65-F5344CB8AC3E}">
        <p14:creationId xmlns:p14="http://schemas.microsoft.com/office/powerpoint/2010/main" val="241132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2469533-A48C-46AC-D6C1-028D6C81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B379872-B0F8-9C49-631E-5B5D12CF7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2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7E49D00-7EA1-2D7B-808C-E3EC478F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AE2702D-CC9D-82F3-060D-03BB08DA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Christos </a:t>
            </a:r>
            <a:r>
              <a:rPr lang="en-GB" dirty="0" err="1"/>
              <a:t>Voudouris</a:t>
            </a:r>
            <a:r>
              <a:rPr lang="en-GB" dirty="0"/>
              <a:t>, Edward Tsang, Guided local search and its application to the traveling salesman problem, European Journal of Operational Research, Volume 113, Issue 2, 1999, Pages 469-499</a:t>
            </a:r>
          </a:p>
          <a:p>
            <a:pPr marL="514350" indent="-514350">
              <a:buAutoNum type="arabicPeriod"/>
            </a:pPr>
            <a:r>
              <a:rPr lang="en-GB" dirty="0"/>
              <a:t>Yu-ting Wang, Jun-</a:t>
            </a:r>
            <a:r>
              <a:rPr lang="en-GB" dirty="0" err="1"/>
              <a:t>qing</a:t>
            </a:r>
            <a:r>
              <a:rPr lang="en-GB" dirty="0"/>
              <a:t> Li, Kai-</a:t>
            </a:r>
            <a:r>
              <a:rPr lang="en-GB" dirty="0" err="1"/>
              <a:t>zhou</a:t>
            </a:r>
            <a:r>
              <a:rPr lang="en-GB" dirty="0"/>
              <a:t> Gao, Quan-</a:t>
            </a:r>
            <a:r>
              <a:rPr lang="en-GB" dirty="0" err="1"/>
              <a:t>ke</a:t>
            </a:r>
            <a:r>
              <a:rPr lang="en-GB" dirty="0"/>
              <a:t> Pan, Memetic Algorithm based on Improved Inver–over operator and Lin–Kernighan local search for the Euclidean traveling salesman problem, Computers &amp; Mathematics with Applications, Volume 62, Issue 7, 2011, Pages 2743-2754</a:t>
            </a:r>
          </a:p>
        </p:txBody>
      </p:sp>
    </p:spTree>
    <p:extLst>
      <p:ext uri="{BB962C8B-B14F-4D97-AF65-F5344CB8AC3E}">
        <p14:creationId xmlns:p14="http://schemas.microsoft.com/office/powerpoint/2010/main" val="324874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66DBCB6-B755-A433-5B1B-594FAE1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Settings</a:t>
            </a:r>
            <a:endParaRPr lang="en-GB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198B68-F3AD-496A-8CD9-6FFF4C974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1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C12B6-03C6-864C-EDE0-04C0988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D18A934-ADD0-C3BB-981B-5348F328E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180" y="1825625"/>
                <a:ext cx="1083564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For a </a:t>
                </a:r>
                <a:r>
                  <a:rPr lang="en-GB" dirty="0">
                    <a:solidFill>
                      <a:srgbClr val="FF0088"/>
                    </a:solidFill>
                  </a:rPr>
                  <a:t>simple </a:t>
                </a:r>
                <a:r>
                  <a:rPr lang="en-GB" dirty="0"/>
                  <a:t>graph,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Find the permutation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which minimize following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○</m:t>
                      </m:r>
                      <m:r>
                        <a:rPr lang="en-GB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○</m:t>
                      </m:r>
                      <m:r>
                        <a:rPr lang="en-GB" altLang="ja-JP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○</m:t>
                      </m:r>
                      <m:r>
                        <a:rPr lang="en-GB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D18A934-ADD0-C3BB-981B-5348F328E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180" y="1825625"/>
                <a:ext cx="10835640" cy="4351338"/>
              </a:xfrm>
              <a:blipFill>
                <a:blip r:embed="rId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中かっこ 3">
            <a:extLst>
              <a:ext uri="{FF2B5EF4-FFF2-40B4-BE49-F238E27FC236}">
                <a16:creationId xmlns:a16="http://schemas.microsoft.com/office/drawing/2014/main" id="{0F4DEE7F-30DB-AAB5-156E-FCA50823ABDD}"/>
              </a:ext>
            </a:extLst>
          </p:cNvPr>
          <p:cNvSpPr/>
          <p:nvPr/>
        </p:nvSpPr>
        <p:spPr>
          <a:xfrm rot="5400000">
            <a:off x="8644890" y="3308192"/>
            <a:ext cx="312420" cy="2133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507AA7-6F9D-DF3A-81A7-E36119198497}"/>
                  </a:ext>
                </a:extLst>
              </p:cNvPr>
              <p:cNvSpPr txBox="1"/>
              <p:nvPr/>
            </p:nvSpPr>
            <p:spPr>
              <a:xfrm flipH="1">
                <a:off x="8442958" y="4531202"/>
                <a:ext cx="914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times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507AA7-6F9D-DF3A-81A7-E3611919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2958" y="4531202"/>
                <a:ext cx="91440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30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D21B8-1453-6BFB-1A25-F108854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9EDD0A-D8D7-F105-3E3B-880BE7A1A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420" y="1825625"/>
                <a:ext cx="108051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Given a set of 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items numbered from 1 up to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each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0" i="1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and a value</a:t>
                </a:r>
                <a:r>
                  <a:rPr lang="en-GB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along with a maximum weight capacity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i="1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𝑠𝑢𝑏𝑗𝑒𝑐𝑡𝑒𝑑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∈{1, 0}</m:t>
                          </m:r>
                        </m:e>
                      </m:nary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9EDD0A-D8D7-F105-3E3B-880BE7A1A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420" y="1825625"/>
                <a:ext cx="10805160" cy="4351338"/>
              </a:xfrm>
              <a:blipFill>
                <a:blip r:embed="rId2"/>
                <a:stretch>
                  <a:fillRect l="-282" t="-2381" r="-18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5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D954D-1B3A-C635-31A4-7E1CA19A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preparation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92DBD9-69BD-D74E-1E8A-1FC786B4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/>
          <a:lstStyle/>
          <a:p>
            <a:r>
              <a:rPr kumimoji="1" lang="en-US" altLang="ja-JP" dirty="0"/>
              <a:t>TSP(Traveling Salesman Problem)</a:t>
            </a:r>
          </a:p>
          <a:p>
            <a:pPr lvl="1"/>
            <a:r>
              <a:rPr kumimoji="1" lang="en-US" altLang="ja-JP" dirty="0"/>
              <a:t>we use Japanese Cities Dataset(</a:t>
            </a:r>
            <a:r>
              <a:rPr kumimoji="1" lang="en-US" altLang="ja-JP" dirty="0">
                <a:hlinkClick r:id="rId2"/>
              </a:rPr>
              <a:t>https://raw.githubusercontent.com/maskot1977/ipython_notebook/master/toydata/location.txt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en-US" altLang="ja-JP" dirty="0"/>
              <a:t>This dataset contains the names, latitude and longitude of the prefectural capitals of Japan's 47 prefectures</a:t>
            </a:r>
          </a:p>
          <a:p>
            <a:r>
              <a:rPr kumimoji="1" lang="en-US" altLang="ja-JP" dirty="0"/>
              <a:t>KP(Knapsack Problem)</a:t>
            </a:r>
          </a:p>
          <a:p>
            <a:pPr lvl="1"/>
            <a:r>
              <a:rPr kumimoji="1" lang="en-US" altLang="ja-JP" dirty="0"/>
              <a:t>we use Knapsak_01 dataset(</a:t>
            </a:r>
            <a:r>
              <a:rPr kumimoji="1" lang="en-US" altLang="ja-JP" dirty="0">
                <a:hlinkClick r:id="rId3"/>
              </a:rPr>
              <a:t>https://people.sc.fsu.edu/~jburkardt/datasets/knapsack_01/knapsack_01.html</a:t>
            </a:r>
            <a:r>
              <a:rPr kumimoji="1" lang="en-US" altLang="ja-JP" dirty="0"/>
              <a:t>)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P08</a:t>
            </a:r>
            <a:r>
              <a:rPr lang="en-GB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is a set of 24 weights and profits for a knapsack of capacity 6404180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.</a:t>
            </a:r>
            <a:endParaRPr lang="en" altLang="ja-JP" b="1" i="0" dirty="0">
              <a:solidFill>
                <a:srgbClr val="000000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081A11-BEF8-CE3F-5166-0410AE7C44DD}"/>
              </a:ext>
            </a:extLst>
          </p:cNvPr>
          <p:cNvSpPr txBox="1"/>
          <p:nvPr/>
        </p:nvSpPr>
        <p:spPr>
          <a:xfrm>
            <a:off x="2085278" y="5787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6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FD37B47-7C1E-64B1-02C8-A1A28BE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BB790E-B54A-EB3A-4CE4-8CC11C41F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0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F35C1-CC48-33D3-52DD-623C0CE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2-opt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3981A0-4CB8-79AC-68B3-0D96B50FD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2-opt is to choose two edges at random, and join them to the one with the lower cost.</a:t>
            </a:r>
          </a:p>
          <a:p>
            <a:r>
              <a:rPr lang="en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main idea behind it is to take a route that crosses over itself and reorder it so that it does not.</a:t>
            </a:r>
            <a:endParaRPr kumimoji="1" lang="ja-JP" altLang="en-US"/>
          </a:p>
        </p:txBody>
      </p:sp>
      <p:pic>
        <p:nvPicPr>
          <p:cNvPr id="7" name="図 6" descr="時計, メーター が含まれている画像&#10;&#10;自動的に生成された説明">
            <a:extLst>
              <a:ext uri="{FF2B5EF4-FFF2-40B4-BE49-F238E27FC236}">
                <a16:creationId xmlns:a16="http://schemas.microsoft.com/office/drawing/2014/main" id="{E8A972D0-A304-8C22-AFE5-FDCDD113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51" y="3692423"/>
            <a:ext cx="6525003" cy="23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91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abu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Tabu Search</a:t>
            </a:r>
          </a:p>
        </p:txBody>
      </p:sp>
      <p:sp>
        <p:nvSpPr>
          <p:cNvPr id="101" name="Step 1 : Initialize best routes randoml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1 : Initialize best routes randomly.</a:t>
            </a:r>
          </a:p>
          <a:p>
            <a:r>
              <a:t>Step 2 : Generate New routes.  </a:t>
            </a:r>
          </a:p>
          <a:p>
            <a:r>
              <a:t>Step 3 : Calculate Total Distance Cost.</a:t>
            </a:r>
          </a:p>
          <a:p>
            <a:r>
              <a:t>Step 4 : If new routes are better, replace old best routes.</a:t>
            </a:r>
          </a:p>
          <a:p>
            <a:r>
              <a:t>Step 5 : Update Tabu List  and best routes.</a:t>
            </a:r>
          </a:p>
          <a:p>
            <a:r>
              <a:t>Step 6 : Stop if terminating condition satisfied. else Return to Step 2. </a:t>
            </a:r>
          </a:p>
        </p:txBody>
      </p:sp>
    </p:spTree>
    <p:extLst>
      <p:ext uri="{BB962C8B-B14F-4D97-AF65-F5344CB8AC3E}">
        <p14:creationId xmlns:p14="http://schemas.microsoft.com/office/powerpoint/2010/main" val="22572604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1250</Words>
  <Application>Microsoft Office PowerPoint</Application>
  <PresentationFormat>ワイド画面</PresentationFormat>
  <Paragraphs>209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Hiragino Kaku Gothic ProN</vt:lpstr>
      <vt:lpstr>Meiryo</vt:lpstr>
      <vt:lpstr>Arial</vt:lpstr>
      <vt:lpstr>Calibri</vt:lpstr>
      <vt:lpstr>Calibri Light</vt:lpstr>
      <vt:lpstr>Cambria Math</vt:lpstr>
      <vt:lpstr>Office テーマ</vt:lpstr>
      <vt:lpstr> Team Work 1</vt:lpstr>
      <vt:lpstr>Outline </vt:lpstr>
      <vt:lpstr>Problem Settings</vt:lpstr>
      <vt:lpstr>Definition of Traveling Salesman Problem</vt:lpstr>
      <vt:lpstr>Definition of Knapsack Problem</vt:lpstr>
      <vt:lpstr>Data preparation</vt:lpstr>
      <vt:lpstr>Methods</vt:lpstr>
      <vt:lpstr>2-opt</vt:lpstr>
      <vt:lpstr>Tabu Search</vt:lpstr>
      <vt:lpstr>Simulated Annealing</vt:lpstr>
      <vt:lpstr>Parameters  TS and SA</vt:lpstr>
      <vt:lpstr>Iterated Local Search(Brief Review)</vt:lpstr>
      <vt:lpstr>Application of ILS to TSP</vt:lpstr>
      <vt:lpstr>Application of ILS to Knapsack Problem</vt:lpstr>
      <vt:lpstr>Guided Local Search(Brief Review)</vt:lpstr>
      <vt:lpstr>Application of GLS to TSP</vt:lpstr>
      <vt:lpstr>Objective function and Utility Function for TSP</vt:lpstr>
      <vt:lpstr>Adaptive penalty control[2]</vt:lpstr>
      <vt:lpstr>Results</vt:lpstr>
      <vt:lpstr>Results for TSP</vt:lpstr>
      <vt:lpstr>Results for Knapsack Problem</vt:lpstr>
      <vt:lpstr>Discussion</vt:lpstr>
      <vt:lpstr>Discussion</vt:lpstr>
      <vt:lpstr>Appendix</vt:lpstr>
      <vt:lpstr>Appendix1. Double-bridge(4-opt)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Iterated Local Search(Brief Review)</dc:title>
  <dc:creator>高橋 輝</dc:creator>
  <cp:lastModifiedBy>高橋 輝</cp:lastModifiedBy>
  <cp:revision>3</cp:revision>
  <dcterms:created xsi:type="dcterms:W3CDTF">2022-10-26T13:41:26Z</dcterms:created>
  <dcterms:modified xsi:type="dcterms:W3CDTF">2022-10-27T10:23:07Z</dcterms:modified>
</cp:coreProperties>
</file>