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1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7E9C-19B5-7E71-01E7-9EC93D69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62333-3668-96B1-28AE-7022EA99E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40F3-FE94-B6CB-C460-1CDB09F3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1343-DE35-C6BC-4509-7B276769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B36D6-FC55-396D-146F-BD945295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62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D49D-0B99-1784-AC5F-4B410815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89066-7B85-E6A3-9551-53D535FE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8371-4011-ACCC-60D7-8DA0C3D8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E3D6-ACCE-F96C-8E5F-8F914F81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69E7-81D5-2C69-6975-F03AFA06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782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53B89-A5B2-A429-E88B-548DA899E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3732D-5E1F-18A8-7AEA-4C4DC2B1E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FF7D-D717-12D0-C404-B8170EC6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A604-3FB2-9541-1C89-E68E74B8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B26B-3128-97D5-6DFA-A042C4DB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865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CBF2-5224-3662-AF18-8B17661B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6B9A-EF4B-0BC4-A8EB-054C96DA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9B2F-D5FA-B385-5AD2-303190C1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9AA0-ED0A-3148-6C9A-19C91BFF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E3F4-FBDE-CC2E-2399-A1CB7EC6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7945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1211-C625-8BAF-CF51-C0C8666A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F4DED-DDC9-F95B-0313-2CCB24F48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DC0C-E00C-0AA5-1790-4F44B276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59D35-EF5E-5514-1284-2C933D2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80311-5951-C258-F4CD-84B47CE7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8291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7201-3D90-F6F1-D17E-12162EC6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22DA-ACE5-0A3A-ECC6-3D686E8F1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060E4-9D7A-3170-B5AA-A9BC4D059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EE2AE-0236-3017-32DE-5899A99A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A6F6-804F-DB22-E873-B4020B71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FC8D8-5988-6108-B951-78F39D24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312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78CB-4850-03D5-8977-66B7A2ED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D973D-A375-0AE3-0616-D94709C4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7C216-A09C-6EF4-68D1-27AB2400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1AE76-AE92-127B-0C90-1085158F4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DC8AF-AA21-FB78-3323-30C6722E1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971E7-26F2-59BF-E00F-7D1839CE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6DCB4-079E-FFDC-FEA6-4D33BABA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35E58-5E7B-0B76-E999-5A144C18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319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CFFC-973B-522C-86CF-F061A1EE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7945E-40D7-5F1E-CD01-282560C5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F27DD-FD0A-526F-258E-1390B6F1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B134D-95D4-F8BC-1D92-6E67F374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501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D51CE-174D-4AA7-85D6-BE062A85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726E0-9B27-F0E0-506D-7AE27D87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76C74-1D3E-3FD0-71FE-FD873A19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417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E0A4-A094-C850-4490-5B5B7AFD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B26F-EC7E-A952-A90C-A17503BB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BE175-BD07-D043-8C5E-A4593357D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0521B-A952-71EA-72DD-A41554D6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C7F78-BE94-D5B0-65AF-3FD67ECB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06B86-B5B1-4F89-5619-66349181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32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5847-890D-9B0E-B43E-923A66D8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FA95F-4C60-BA6C-9903-408695439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7B89-1B13-652B-7579-B6F82E4B2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C0491-745E-F84D-B7A9-5C85689E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249D-31D6-BC66-5ACB-65B71F2E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D48C3-0138-71F4-B806-C394A65D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787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9309F-56E8-995A-12F7-18990483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616D4-1A08-7661-C425-77EFCA48B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18EA1-F367-C275-DD6A-9A5143C34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D6A1-EFB8-4263-B080-D9643894429C}" type="datetimeFigureOut">
              <a:rPr lang="en-MY" smtClean="0"/>
              <a:t>25/9/2023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E12E7-21E8-20CD-FCCA-F68B13C4E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F1A5-6C65-ADCB-D0A4-755AC825B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A141-9585-4E50-B688-6230BA018C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15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5DC1BC39-8040-B952-6CDB-A4B353B52E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4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id="{5FD2EA09-6E5F-4753-C9DF-4CF5BADCC16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6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">
            <a:extLst>
              <a:ext uri="{FF2B5EF4-FFF2-40B4-BE49-F238E27FC236}">
                <a16:creationId xmlns:a16="http://schemas.microsoft.com/office/drawing/2014/main" id="{144C8773-9379-FF3E-D2BD-C34505E883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2">
            <a:extLst>
              <a:ext uri="{FF2B5EF4-FFF2-40B4-BE49-F238E27FC236}">
                <a16:creationId xmlns:a16="http://schemas.microsoft.com/office/drawing/2014/main" id="{AE641DA6-5657-3738-6FB2-6D86F648F7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3">
            <a:extLst>
              <a:ext uri="{FF2B5EF4-FFF2-40B4-BE49-F238E27FC236}">
                <a16:creationId xmlns:a16="http://schemas.microsoft.com/office/drawing/2014/main" id="{09F1FDC7-5073-6FA9-A13E-1878BA28CF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9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4">
            <a:extLst>
              <a:ext uri="{FF2B5EF4-FFF2-40B4-BE49-F238E27FC236}">
                <a16:creationId xmlns:a16="http://schemas.microsoft.com/office/drawing/2014/main" id="{A33AE804-528A-71B1-149E-AC93A2097F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">
            <a:extLst>
              <a:ext uri="{FF2B5EF4-FFF2-40B4-BE49-F238E27FC236}">
                <a16:creationId xmlns:a16="http://schemas.microsoft.com/office/drawing/2014/main" id="{DE02AA53-A8C1-06BF-EF94-D95A2F6858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6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">
            <a:extLst>
              <a:ext uri="{FF2B5EF4-FFF2-40B4-BE49-F238E27FC236}">
                <a16:creationId xmlns:a16="http://schemas.microsoft.com/office/drawing/2014/main" id="{84E2B365-8503-C156-F3A4-D9B3509CF4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09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7">
            <a:extLst>
              <a:ext uri="{FF2B5EF4-FFF2-40B4-BE49-F238E27FC236}">
                <a16:creationId xmlns:a16="http://schemas.microsoft.com/office/drawing/2014/main" id="{15522D8B-C576-8741-C3A3-C535EB76D4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3B27D4CF-7447-D741-A165-28162D582D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BDA1B30A-0C46-D08F-DC31-6ABA530E12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6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0DD91786-DE65-268C-A297-A15A1BA191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161B9569-8E22-4976-5EB9-8CE85D1D91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0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A0AFFBF4-0997-C814-E471-3473FCA22C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B8F5739C-E8C8-18BB-04FB-FBAB9FEB61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6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id="{381BBDFD-B946-56DC-1806-D022FDF9A0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6CE18B1F-1914-176E-E14E-2C964F9750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"/>
            <a:ext cx="12192000" cy="68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9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Loo</dc:creator>
  <cp:lastModifiedBy>Jimmy Loo</cp:lastModifiedBy>
  <cp:revision>1</cp:revision>
  <dcterms:created xsi:type="dcterms:W3CDTF">2023-09-25T11:43:12Z</dcterms:created>
  <dcterms:modified xsi:type="dcterms:W3CDTF">2023-09-25T11:44:17Z</dcterms:modified>
</cp:coreProperties>
</file>