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10.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0.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5.xml" ContentType="application/vnd.openxmlformats-officedocument.theme+xml"/>
  <Override PartName="/ppt/theme/theme11.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_rels/presentation.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8.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62.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3.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82.xml.rels" ContentType="application/vnd.openxmlformats-package.relationships+xml"/>
  <Override PartName="/ppt/slideLayouts/_rels/slideLayout112.xml.rels" ContentType="application/vnd.openxmlformats-package.relationships+xml"/>
  <Override PartName="/ppt/slideLayouts/_rels/slideLayout108.xml.rels" ContentType="application/vnd.openxmlformats-package.relationships+xml"/>
  <Override PartName="/ppt/slideLayouts/_rels/slideLayout60.xml.rels" ContentType="application/vnd.openxmlformats-package.relationships+xml"/>
  <Override PartName="/ppt/slideLayouts/_rels/slideLayout56.xml.rels" ContentType="application/vnd.openxmlformats-package.relationships+xml"/>
  <Override PartName="/ppt/slideLayouts/_rels/slideLayout66.xml.rels" ContentType="application/vnd.openxmlformats-package.relationships+xml"/>
  <Override PartName="/ppt/slideLayouts/_rels/slideLayout70.xml.rels" ContentType="application/vnd.openxmlformats-package.relationships+xml"/>
  <Override PartName="/ppt/slideLayouts/_rels/slideLayout118.xml.rels" ContentType="application/vnd.openxmlformats-package.relationships+xml"/>
  <Override PartName="/ppt/slideLayouts/_rels/slideLayout75.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6.xml.rels" ContentType="application/vnd.openxmlformats-package.relationships+xml"/>
  <Override PartName="/ppt/slideLayouts/_rels/slideLayout105.xml.rels" ContentType="application/vnd.openxmlformats-package.relationships+xml"/>
  <Override PartName="/ppt/slideLayouts/_rels/slideLayout53.xml.rels" ContentType="application/vnd.openxmlformats-package.relationships+xml"/>
  <Override PartName="/ppt/slideLayouts/_rels/slideLayout81.xml.rels" ContentType="application/vnd.openxmlformats-package.relationships+xml"/>
  <Override PartName="/ppt/slideLayouts/_rels/slideLayout107.xml.rels" ContentType="application/vnd.openxmlformats-package.relationships+xml"/>
  <Override PartName="/ppt/slideLayouts/_rels/slideLayout65.xml.rels" ContentType="application/vnd.openxmlformats-package.relationships+xml"/>
  <Override PartName="/ppt/slideLayouts/_rels/slideLayout117.xml.rels" ContentType="application/vnd.openxmlformats-package.relationships+xml"/>
  <Override PartName="/ppt/slideLayouts/_rels/slideLayout74.xml.rels" ContentType="application/vnd.openxmlformats-package.relationships+xml"/>
  <Override PartName="/ppt/slideLayouts/_rels/slideLayout109.xml.rels" ContentType="application/vnd.openxmlformats-package.relationships+xml"/>
  <Override PartName="/ppt/slideLayouts/_rels/slideLayout113.xml.rels" ContentType="application/vnd.openxmlformats-package.relationships+xml"/>
  <Override PartName="/ppt/slideLayouts/_rels/slideLayout110.xml.rels" ContentType="application/vnd.openxmlformats-package.relationships+xml"/>
  <Override PartName="/ppt/slideLayouts/_rels/slideLayout103.xml.rels" ContentType="application/vnd.openxmlformats-package.relationships+xml"/>
  <Override PartName="/ppt/slideLayouts/_rels/slideLayout94.xml.rels" ContentType="application/vnd.openxmlformats-package.relationships+xml"/>
  <Override PartName="/ppt/slideLayouts/_rels/slideLayout78.xml.rels" ContentType="application/vnd.openxmlformats-package.relationships+xml"/>
  <Override PartName="/ppt/slideLayouts/_rels/slideLayout87.xml.rels" ContentType="application/vnd.openxmlformats-package.relationships+xml"/>
  <Override PartName="/ppt/slideLayouts/_rels/slideLayout104.xml.rels" ContentType="application/vnd.openxmlformats-package.relationships+xml"/>
  <Override PartName="/ppt/slideLayouts/_rels/slideLayout52.xml.rels" ContentType="application/vnd.openxmlformats-package.relationships+xml"/>
  <Override PartName="/ppt/slideLayouts/_rels/slideLayout111.xml.rels" ContentType="application/vnd.openxmlformats-package.relationships+xml"/>
  <Override PartName="/ppt/slideLayouts/_rels/slideLayout6.xml.rels" ContentType="application/vnd.openxmlformats-package.relationships+xml"/>
  <Override PartName="/ppt/slideLayouts/_rels/slideLayout80.xml.rels" ContentType="application/vnd.openxmlformats-package.relationships+xml"/>
  <Override PartName="/ppt/slideLayouts/_rels/slideLayout106.xml.rels" ContentType="application/vnd.openxmlformats-package.relationships+xml"/>
  <Override PartName="/ppt/slideLayouts/_rels/slideLayout64.xml.rels" ContentType="application/vnd.openxmlformats-package.relationships+xml"/>
  <Override PartName="/ppt/slideLayouts/_rels/slideLayout116.xml.rels" ContentType="application/vnd.openxmlformats-package.relationships+xml"/>
  <Override PartName="/ppt/slideLayouts/_rels/slideLayout88.xml.rels" ContentType="application/vnd.openxmlformats-package.relationships+xml"/>
  <Override PartName="/ppt/slideLayouts/_rels/slideLayout95.xml.rels" ContentType="application/vnd.openxmlformats-package.relationships+xml"/>
  <Override PartName="/ppt/slideLayouts/_rels/slideLayout79.xml.rels" ContentType="application/vnd.openxmlformats-package.relationships+xml"/>
  <Override PartName="/ppt/slideLayouts/_rels/slideLayout83.xml.rels" ContentType="application/vnd.openxmlformats-package.relationships+xml"/>
  <Override PartName="/ppt/slideLayouts/_rels/slideLayout30.xml.rels" ContentType="application/vnd.openxmlformats-package.relationships+xml"/>
  <Override PartName="/ppt/slideLayouts/_rels/slideLayout96.xml.rels" ContentType="application/vnd.openxmlformats-package.relationships+xml"/>
  <Override PartName="/ppt/slideLayouts/_rels/slideLayout43.xml.rels" ContentType="application/vnd.openxmlformats-package.relationships+xml"/>
  <Override PartName="/ppt/slideLayouts/_rels/slideLayout114.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115.xml.rels" ContentType="application/vnd.openxmlformats-package.relationships+xml"/>
  <Override PartName="/ppt/slideLayouts/_rels/slideLayout100.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55.xml.rels" ContentType="application/vnd.openxmlformats-package.relationships+xml"/>
  <Override PartName="/ppt/slideLayouts/_rels/slideLayout40.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46.xml.rels" ContentType="application/vnd.openxmlformats-package.relationships+xml"/>
  <Override PartName="/ppt/slideLayouts/_rels/slideLayout92.xml.rels" ContentType="application/vnd.openxmlformats-package.relationships+xml"/>
  <Override PartName="/ppt/slideLayouts/_rels/slideLayout38.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91.xml.rels" ContentType="application/vnd.openxmlformats-package.relationships+xml"/>
  <Override PartName="/ppt/slideLayouts/_rels/slideLayout50.xml.rels" ContentType="application/vnd.openxmlformats-package.relationships+xml"/>
  <Override PartName="/ppt/slideLayouts/_rels/slideLayout99.xml.rels" ContentType="application/vnd.openxmlformats-package.relationships+xml"/>
  <Override PartName="/ppt/slideLayouts/_rels/slideLayout25.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90.xml.rels" ContentType="application/vnd.openxmlformats-package.relationships+xml"/>
  <Override PartName="/ppt/slideLayouts/_rels/slideLayout45.xml.rels" ContentType="application/vnd.openxmlformats-package.relationships+xml"/>
  <Override PartName="/ppt/slideLayouts/_rels/slideLayout98.xml.rels" ContentType="application/vnd.openxmlformats-package.relationships+xml"/>
  <Override PartName="/ppt/slideLayouts/_rels/slideLayout24.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8.xml.rels" ContentType="application/vnd.openxmlformats-package.relationships+xml"/>
  <Override PartName="/ppt/slideLayouts/_rels/slideLayout101.xml.rels" ContentType="application/vnd.openxmlformats-package.relationships+xml"/>
  <Override PartName="/ppt/slideLayouts/_rels/slideLayout86.xml.rels" ContentType="application/vnd.openxmlformats-package.relationships+xml"/>
  <Override PartName="/ppt/slideLayouts/_rels/slideLayout77.xml.rels" ContentType="application/vnd.openxmlformats-package.relationships+xml"/>
  <Override PartName="/ppt/slideLayouts/_rels/slideLayout102.xml.rels" ContentType="application/vnd.openxmlformats-package.relationships+xml"/>
  <Override PartName="/ppt/slideLayouts/_rels/slideLayout120.xml.rels" ContentType="application/vnd.openxmlformats-package.relationships+xml"/>
  <Override PartName="/ppt/slideLayouts/_rels/slideLayout93.xml.rels" ContentType="application/vnd.openxmlformats-package.relationships+xml"/>
  <Override PartName="/ppt/slideLayouts/_rels/slideLayout119.xml.rels" ContentType="application/vnd.openxmlformats-package.relationships+xml"/>
  <Override PartName="/ppt/slideLayouts/_rels/slideLayout44.xml.rels" ContentType="application/vnd.openxmlformats-package.relationships+xml"/>
  <Override PartName="/ppt/slideLayouts/_rels/slideLayout97.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8.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117.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16.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5.xml" ContentType="application/vnd.openxmlformats-officedocument.presentationml.slideLayout+xml"/>
  <Override PartName="/ppt/slideLayouts/slideLayout27.xml" ContentType="application/vnd.openxmlformats-officedocument.presentationml.slideLayout+xml"/>
  <Override PartName="/ppt/slideLayouts/slideLayout92.xml" ContentType="application/vnd.openxmlformats-officedocument.presentationml.slideLayout+xml"/>
  <Override PartName="/ppt/slideLayouts/slideLayout26.xml" ContentType="application/vnd.openxmlformats-officedocument.presentationml.slideLayout+xml"/>
  <Override PartName="/ppt/slideLayouts/slideLayout91.xml" ContentType="application/vnd.openxmlformats-officedocument.presentationml.slideLayout+xml"/>
  <Override PartName="/ppt/slideLayouts/slideLayout25.xml" ContentType="application/vnd.openxmlformats-officedocument.presentationml.slideLayout+xml"/>
  <Override PartName="/ppt/slideLayouts/slideLayout90.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58.xml" ContentType="application/vnd.openxmlformats-officedocument.presentationml.slideLayout+xml"/>
  <Override PartName="/ppt/slideLayouts/slideLayout21.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00.xml" ContentType="application/vnd.openxmlformats-officedocument.presentationml.slideLayout+xml"/>
  <Override PartName="/ppt/slideLayouts/slideLayout95.xml" ContentType="application/vnd.openxmlformats-officedocument.presentationml.slideLayout+xml"/>
  <Override PartName="/ppt/slideLayouts/slideLayout108.xml" ContentType="application/vnd.openxmlformats-officedocument.presentationml.slideLayout+xml"/>
  <Override PartName="/ppt/slideLayouts/slideLayout101.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slideLayouts/slideLayout102.xml" ContentType="application/vnd.openxmlformats-officedocument.presentationml.slideLayout+xml"/>
  <Override PartName="/ppt/slideLayouts/slideLayout77.xml" ContentType="application/vnd.openxmlformats-officedocument.presentationml.slideLayout+xml"/>
  <Override PartName="/ppt/slideLayouts/slideLayout120.xml" ContentType="application/vnd.openxmlformats-officedocument.presentationml.slideLayout+xml"/>
  <Override PartName="/ppt/slideLayouts/slideLayout65.xml" ContentType="application/vnd.openxmlformats-officedocument.presentationml.slideLayout+xml"/>
  <Override PartName="/ppt/slideLayouts/slideLayout114.xml" ContentType="application/vnd.openxmlformats-officedocument.presentationml.slideLayout+xml"/>
  <Override PartName="/ppt/slideLayouts/slideLayout113.xml" ContentType="application/vnd.openxmlformats-officedocument.presentationml.slideLayout+xml"/>
  <Override PartName="/ppt/slideLayouts/slideLayout1.xml" ContentType="application/vnd.openxmlformats-officedocument.presentationml.slideLayout+xml"/>
  <Override PartName="/ppt/slideLayouts/slideLayout112.xml" ContentType="application/vnd.openxmlformats-officedocument.presentationml.slideLayout+xml"/>
  <Override PartName="/ppt/slideLayouts/slideLayout111.xml" ContentType="application/vnd.openxmlformats-officedocument.presentationml.slideLayout+xml"/>
  <Override PartName="/ppt/slideLayouts/slideLayout110.xml" ContentType="application/vnd.openxmlformats-officedocument.presentationml.slideLayout+xml"/>
  <Override PartName="/ppt/slideLayouts/slideLayout107.xml" ContentType="application/vnd.openxmlformats-officedocument.presentationml.slideLayout+xml"/>
  <Override PartName="/ppt/slideLayouts/slideLayout106.xml" ContentType="application/vnd.openxmlformats-officedocument.presentationml.slideLayout+xml"/>
  <Override PartName="/ppt/slideLayouts/slideLayout99.xml" ContentType="application/vnd.openxmlformats-officedocument.presentationml.slideLayout+xml"/>
  <Override PartName="/ppt/slideLayouts/slideLayout62.xml" ContentType="application/vnd.openxmlformats-officedocument.presentationml.slideLayout+xml"/>
  <Override PartName="/ppt/slideLayouts/slideLayout105.xml" ContentType="application/vnd.openxmlformats-officedocument.presentationml.slideLayout+xml"/>
  <Override PartName="/ppt/slideLayouts/slideLayout98.xml" ContentType="application/vnd.openxmlformats-officedocument.presentationml.slideLayout+xml"/>
  <Override PartName="/ppt/slideLayouts/slideLayout61.xml" ContentType="application/vnd.openxmlformats-officedocument.presentationml.slideLayout+xml"/>
  <Override PartName="/ppt/slideLayouts/slideLayout104.xml" ContentType="application/vnd.openxmlformats-officedocument.presentationml.slideLayout+xml"/>
  <Override PartName="/ppt/slideLayouts/slideLayout97.xml" ContentType="application/vnd.openxmlformats-officedocument.presentationml.slideLayout+xml"/>
  <Override PartName="/ppt/slideLayouts/slideLayout60.xml" ContentType="application/vnd.openxmlformats-officedocument.presentationml.slideLayout+xml"/>
  <Override PartName="/ppt/slideLayouts/slideLayout103.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94.xml" ContentType="application/vnd.openxmlformats-officedocument.presentationml.slideLayout+xml"/>
  <Override PartName="/ppt/slideLayouts/slideLayout29.xml" ContentType="application/vnd.openxmlformats-officedocument.presentationml.slideLayout+xml"/>
  <Override PartName="/ppt/slideLayouts/slideLayout70.xml" ContentType="application/vnd.openxmlformats-officedocument.presentationml.slideLayout+xml"/>
  <Override PartName="/ppt/slideLayouts/slideLayout93.xml" ContentType="application/vnd.openxmlformats-officedocument.presentationml.slideLayout+xml"/>
  <Override PartName="/ppt/slideLayouts/slideLayout28.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4.xml" ContentType="application/vnd.openxmlformats-officedocument.presentationml.slideLayout+xml"/>
  <Override PartName="/ppt/slideLayouts/slideLayout119.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media/hdphoto4.wdp" ContentType="image/vnd.ms-photo"/>
  <Override PartName="/ppt/media/hdphoto3.wdp" ContentType="image/vnd.ms-photo"/>
  <Override PartName="/ppt/media/image7.png" ContentType="image/png"/>
  <Override PartName="/ppt/media/image9.png" ContentType="image/png"/>
  <Override PartName="/ppt/media/hdphoto2.wdp" ContentType="image/vnd.ms-photo"/>
  <Override PartName="/ppt/media/image6.png" ContentType="image/png"/>
  <Override PartName="/ppt/media/image5.png" ContentType="image/png"/>
  <Override PartName="/ppt/media/image15.jpeg" ContentType="image/jpeg"/>
  <Override PartName="/ppt/media/image14.png" ContentType="image/png"/>
  <Override PartName="/ppt/media/image13.png" ContentType="image/png"/>
  <Override PartName="/ppt/media/image8.png" ContentType="image/png"/>
  <Override PartName="/ppt/media/image12.png" ContentType="image/png"/>
  <Override PartName="/ppt/media/image11.png" ContentType="image/png"/>
  <Override PartName="/ppt/media/image10.png" ContentType="image/png"/>
  <Override PartName="/ppt/media/image1.png" ContentType="image/png"/>
  <Override PartName="/ppt/media/image3.jpeg" ContentType="image/jpeg"/>
  <Override PartName="/ppt/media/image2.png" ContentType="image/png"/>
  <Override PartName="/ppt/media/image4.png" ContentType="image/png"/>
  <Override PartName="/ppt/media/hdphoto1.wdp" ContentType="image/vnd.ms-photo"/>
  <Override PartName="/ppt/media/image16.jpeg" ContentType="image/jpe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Lst>
  <p:notesMasterIdLst>
    <p:notesMasterId r:id="rId12"/>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notesMaster" Target="notesMasters/notesMaster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
</Relationships>
</file>

<file path=ppt/notesMasters/_rels/notesMaster1.xml.rels><?xml version="1.0" encoding="UTF-8"?>
<Relationships xmlns="http://schemas.openxmlformats.org/package/2006/relationships"><Relationship Id="rId1" Type="http://schemas.openxmlformats.org/officeDocument/2006/relationships/theme" Target="../theme/theme11.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432"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433"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434"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435"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436"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DFF203A3-1B66-49C3-B194-12B9490BF96F}"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8" name="PlaceHolder 1"/>
          <p:cNvSpPr>
            <a:spLocks noGrp="1"/>
          </p:cNvSpPr>
          <p:nvPr>
            <p:ph type="sldImg"/>
          </p:nvPr>
        </p:nvSpPr>
        <p:spPr>
          <a:xfrm>
            <a:off x="685800" y="1143000"/>
            <a:ext cx="5486040" cy="3085920"/>
          </a:xfrm>
          <a:prstGeom prst="rect">
            <a:avLst/>
          </a:prstGeom>
        </p:spPr>
      </p:sp>
      <p:sp>
        <p:nvSpPr>
          <p:cNvPr id="529"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M untuk blockbit = 10</a:t>
            </a:r>
            <a:endParaRPr b="0" lang="en-US" sz="2000" spc="-1" strike="noStrike">
              <a:latin typeface="Arial"/>
            </a:endParaRPr>
          </a:p>
        </p:txBody>
      </p:sp>
      <p:sp>
        <p:nvSpPr>
          <p:cNvPr id="530" name="Tampungan Nomor Slide 3"/>
          <p:cNvSpPr txBox="1"/>
          <p:nvPr/>
        </p:nvSpPr>
        <p:spPr>
          <a:xfrm>
            <a:off x="3884760" y="8685360"/>
            <a:ext cx="2971440" cy="458280"/>
          </a:xfrm>
          <a:prstGeom prst="rect">
            <a:avLst/>
          </a:prstGeom>
          <a:noFill/>
          <a:ln w="0">
            <a:noFill/>
          </a:ln>
        </p:spPr>
        <p:txBody>
          <a:bodyPr anchor="b">
            <a:noAutofit/>
          </a:bodyPr>
          <a:p>
            <a:pPr algn="r">
              <a:lnSpc>
                <a:spcPct val="100000"/>
              </a:lnSpc>
            </a:pPr>
            <a:fld id="{33D51D9A-1607-4A61-A90A-5387E5BE9DE1}"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1" name="PlaceHolder 1"/>
          <p:cNvSpPr>
            <a:spLocks noGrp="1"/>
          </p:cNvSpPr>
          <p:nvPr>
            <p:ph type="sldImg"/>
          </p:nvPr>
        </p:nvSpPr>
        <p:spPr>
          <a:xfrm>
            <a:off x="685800" y="1143000"/>
            <a:ext cx="5486040" cy="3085920"/>
          </a:xfrm>
          <a:prstGeom prst="rect">
            <a:avLst/>
          </a:prstGeom>
        </p:spPr>
      </p:sp>
      <p:sp>
        <p:nvSpPr>
          <p:cNvPr id="532"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533" name="Slide Number Placeholder 3"/>
          <p:cNvSpPr txBox="1"/>
          <p:nvPr/>
        </p:nvSpPr>
        <p:spPr>
          <a:xfrm>
            <a:off x="3884760" y="8685360"/>
            <a:ext cx="2971440" cy="458280"/>
          </a:xfrm>
          <a:prstGeom prst="rect">
            <a:avLst/>
          </a:prstGeom>
          <a:noFill/>
          <a:ln w="0">
            <a:noFill/>
          </a:ln>
        </p:spPr>
        <p:txBody>
          <a:bodyPr anchor="b">
            <a:noAutofit/>
          </a:bodyPr>
          <a:p>
            <a:pPr algn="r">
              <a:lnSpc>
                <a:spcPct val="100000"/>
              </a:lnSpc>
            </a:pPr>
            <a:fld id="{2085B04E-A608-4D26-897B-44614669DDA9}"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2" name="PlaceHolder 1"/>
          <p:cNvSpPr>
            <a:spLocks noGrp="1"/>
          </p:cNvSpPr>
          <p:nvPr>
            <p:ph type="sldImg"/>
          </p:nvPr>
        </p:nvSpPr>
        <p:spPr>
          <a:xfrm>
            <a:off x="685800" y="1143000"/>
            <a:ext cx="5486040" cy="3085920"/>
          </a:xfrm>
          <a:prstGeom prst="rect">
            <a:avLst/>
          </a:prstGeom>
        </p:spPr>
      </p:sp>
      <p:sp>
        <p:nvSpPr>
          <p:cNvPr id="523"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524" name="Slide Number Placeholder 3"/>
          <p:cNvSpPr txBox="1"/>
          <p:nvPr/>
        </p:nvSpPr>
        <p:spPr>
          <a:xfrm>
            <a:off x="3884760" y="8685360"/>
            <a:ext cx="2971440" cy="458280"/>
          </a:xfrm>
          <a:prstGeom prst="rect">
            <a:avLst/>
          </a:prstGeom>
          <a:noFill/>
          <a:ln w="0">
            <a:noFill/>
          </a:ln>
        </p:spPr>
        <p:txBody>
          <a:bodyPr anchor="b">
            <a:noAutofit/>
          </a:bodyPr>
          <a:p>
            <a:pPr algn="r">
              <a:lnSpc>
                <a:spcPct val="100000"/>
              </a:lnSpc>
            </a:pPr>
            <a:fld id="{FB7E26BA-F110-477B-88A0-F70F8FD2834A}"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5" name="PlaceHolder 1"/>
          <p:cNvSpPr>
            <a:spLocks noGrp="1"/>
          </p:cNvSpPr>
          <p:nvPr>
            <p:ph type="sldImg"/>
          </p:nvPr>
        </p:nvSpPr>
        <p:spPr>
          <a:xfrm>
            <a:off x="685800" y="1143000"/>
            <a:ext cx="5486040" cy="3085920"/>
          </a:xfrm>
          <a:prstGeom prst="rect">
            <a:avLst/>
          </a:prstGeom>
        </p:spPr>
      </p:sp>
      <p:sp>
        <p:nvSpPr>
          <p:cNvPr id="526"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527" name="Slide Number Placeholder 3"/>
          <p:cNvSpPr txBox="1"/>
          <p:nvPr/>
        </p:nvSpPr>
        <p:spPr>
          <a:xfrm>
            <a:off x="3884760" y="8685360"/>
            <a:ext cx="2971440" cy="458280"/>
          </a:xfrm>
          <a:prstGeom prst="rect">
            <a:avLst/>
          </a:prstGeom>
          <a:noFill/>
          <a:ln w="0">
            <a:noFill/>
          </a:ln>
        </p:spPr>
        <p:txBody>
          <a:bodyPr anchor="b">
            <a:noAutofit/>
          </a:bodyPr>
          <a:p>
            <a:pPr algn="r">
              <a:lnSpc>
                <a:spcPct val="100000"/>
              </a:lnSpc>
            </a:pPr>
            <a:fld id="{348F10B2-C8B7-4CE6-BCD3-41EAA5AA0F65}" type="slidenum">
              <a:rPr b="0" lang="en-US" sz="1200" spc="-1" strike="noStrike">
                <a:latin typeface="Times New Roman"/>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4" name="PlaceHolder 2"/>
          <p:cNvSpPr>
            <a:spLocks noGrp="1"/>
          </p:cNvSpPr>
          <p:nvPr>
            <p:ph type="body"/>
          </p:nvPr>
        </p:nvSpPr>
        <p:spPr>
          <a:xfrm>
            <a:off x="0" y="0"/>
            <a:ext cx="121917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25" name="PlaceHolder 3"/>
          <p:cNvSpPr>
            <a:spLocks noGrp="1"/>
          </p:cNvSpPr>
          <p:nvPr>
            <p:ph type="body"/>
          </p:nvPr>
        </p:nvSpPr>
        <p:spPr>
          <a:xfrm>
            <a:off x="0" y="3582000"/>
            <a:ext cx="1219176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62" name="PlaceHolder 2"/>
          <p:cNvSpPr>
            <a:spLocks noGrp="1"/>
          </p:cNvSpPr>
          <p:nvPr>
            <p:ph type="body"/>
          </p:nvPr>
        </p:nvSpPr>
        <p:spPr>
          <a:xfrm>
            <a:off x="0" y="0"/>
            <a:ext cx="5949360" cy="6857640"/>
          </a:xfrm>
          <a:prstGeom prst="rect">
            <a:avLst/>
          </a:prstGeom>
        </p:spPr>
        <p:txBody>
          <a:bodyPr lIns="0" rIns="0" tIns="0" bIns="0">
            <a:normAutofit/>
          </a:bodyPr>
          <a:p>
            <a:endParaRPr b="0" lang="en-US" sz="2800" spc="-1" strike="noStrike">
              <a:solidFill>
                <a:srgbClr val="ffffff"/>
              </a:solidFill>
              <a:latin typeface="Calibri"/>
            </a:endParaRPr>
          </a:p>
        </p:txBody>
      </p:sp>
      <p:sp>
        <p:nvSpPr>
          <p:cNvPr id="363" name="PlaceHolder 3"/>
          <p:cNvSpPr>
            <a:spLocks noGrp="1"/>
          </p:cNvSpPr>
          <p:nvPr>
            <p:ph type="body"/>
          </p:nvPr>
        </p:nvSpPr>
        <p:spPr>
          <a:xfrm>
            <a:off x="6247080" y="0"/>
            <a:ext cx="5949360" cy="685764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4"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65" name="PlaceHolder 1"/>
          <p:cNvSpPr>
            <a:spLocks noGrp="1"/>
          </p:cNvSpPr>
          <p:nvPr>
            <p:ph type="subTitle"/>
          </p:nvPr>
        </p:nvSpPr>
        <p:spPr>
          <a:xfrm>
            <a:off x="2791440" y="2238480"/>
            <a:ext cx="6608880" cy="6990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6"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67"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368" name="PlaceHolder 3"/>
          <p:cNvSpPr>
            <a:spLocks noGrp="1"/>
          </p:cNvSpPr>
          <p:nvPr>
            <p:ph type="body"/>
          </p:nvPr>
        </p:nvSpPr>
        <p:spPr>
          <a:xfrm>
            <a:off x="6247080" y="0"/>
            <a:ext cx="5949360" cy="6857640"/>
          </a:xfrm>
          <a:prstGeom prst="rect">
            <a:avLst/>
          </a:prstGeom>
        </p:spPr>
        <p:txBody>
          <a:bodyPr lIns="0" rIns="0" tIns="0" bIns="0">
            <a:normAutofit/>
          </a:bodyPr>
          <a:p>
            <a:endParaRPr b="0" lang="en-US" sz="2800" spc="-1" strike="noStrike">
              <a:solidFill>
                <a:srgbClr val="ffffff"/>
              </a:solidFill>
              <a:latin typeface="Calibri"/>
            </a:endParaRPr>
          </a:p>
        </p:txBody>
      </p:sp>
      <p:sp>
        <p:nvSpPr>
          <p:cNvPr id="369" name="PlaceHolder 4"/>
          <p:cNvSpPr>
            <a:spLocks noGrp="1"/>
          </p:cNvSpPr>
          <p:nvPr>
            <p:ph type="body"/>
          </p:nvPr>
        </p:nvSpPr>
        <p:spPr>
          <a:xfrm>
            <a:off x="0" y="358200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71" name="PlaceHolder 2"/>
          <p:cNvSpPr>
            <a:spLocks noGrp="1"/>
          </p:cNvSpPr>
          <p:nvPr>
            <p:ph type="body"/>
          </p:nvPr>
        </p:nvSpPr>
        <p:spPr>
          <a:xfrm>
            <a:off x="0" y="0"/>
            <a:ext cx="5949360" cy="6857640"/>
          </a:xfrm>
          <a:prstGeom prst="rect">
            <a:avLst/>
          </a:prstGeom>
        </p:spPr>
        <p:txBody>
          <a:bodyPr lIns="0" rIns="0" tIns="0" bIns="0">
            <a:normAutofit/>
          </a:bodyPr>
          <a:p>
            <a:endParaRPr b="0" lang="en-US" sz="2800" spc="-1" strike="noStrike">
              <a:solidFill>
                <a:srgbClr val="ffffff"/>
              </a:solidFill>
              <a:latin typeface="Calibri"/>
            </a:endParaRPr>
          </a:p>
        </p:txBody>
      </p:sp>
      <p:sp>
        <p:nvSpPr>
          <p:cNvPr id="372"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373" name="PlaceHolder 4"/>
          <p:cNvSpPr>
            <a:spLocks noGrp="1"/>
          </p:cNvSpPr>
          <p:nvPr>
            <p:ph type="body"/>
          </p:nvPr>
        </p:nvSpPr>
        <p:spPr>
          <a:xfrm>
            <a:off x="6247080" y="358200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4"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75"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376"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377" name="PlaceHolder 4"/>
          <p:cNvSpPr>
            <a:spLocks noGrp="1"/>
          </p:cNvSpPr>
          <p:nvPr>
            <p:ph type="body"/>
          </p:nvPr>
        </p:nvSpPr>
        <p:spPr>
          <a:xfrm>
            <a:off x="0" y="3582000"/>
            <a:ext cx="1219176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79" name="PlaceHolder 2"/>
          <p:cNvSpPr>
            <a:spLocks noGrp="1"/>
          </p:cNvSpPr>
          <p:nvPr>
            <p:ph type="body"/>
          </p:nvPr>
        </p:nvSpPr>
        <p:spPr>
          <a:xfrm>
            <a:off x="0" y="0"/>
            <a:ext cx="121917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380" name="PlaceHolder 3"/>
          <p:cNvSpPr>
            <a:spLocks noGrp="1"/>
          </p:cNvSpPr>
          <p:nvPr>
            <p:ph type="body"/>
          </p:nvPr>
        </p:nvSpPr>
        <p:spPr>
          <a:xfrm>
            <a:off x="0" y="3582000"/>
            <a:ext cx="1219176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82"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383"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384" name="PlaceHolder 4"/>
          <p:cNvSpPr>
            <a:spLocks noGrp="1"/>
          </p:cNvSpPr>
          <p:nvPr>
            <p:ph type="body"/>
          </p:nvPr>
        </p:nvSpPr>
        <p:spPr>
          <a:xfrm>
            <a:off x="0" y="358200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385" name="PlaceHolder 5"/>
          <p:cNvSpPr>
            <a:spLocks noGrp="1"/>
          </p:cNvSpPr>
          <p:nvPr>
            <p:ph type="body"/>
          </p:nvPr>
        </p:nvSpPr>
        <p:spPr>
          <a:xfrm>
            <a:off x="6247080" y="358200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6"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87" name="PlaceHolder 2"/>
          <p:cNvSpPr>
            <a:spLocks noGrp="1"/>
          </p:cNvSpPr>
          <p:nvPr>
            <p:ph type="body"/>
          </p:nvPr>
        </p:nvSpPr>
        <p:spPr>
          <a:xfrm>
            <a:off x="0" y="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388" name="PlaceHolder 3"/>
          <p:cNvSpPr>
            <a:spLocks noGrp="1"/>
          </p:cNvSpPr>
          <p:nvPr>
            <p:ph type="body"/>
          </p:nvPr>
        </p:nvSpPr>
        <p:spPr>
          <a:xfrm>
            <a:off x="4122000" y="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389" name="PlaceHolder 4"/>
          <p:cNvSpPr>
            <a:spLocks noGrp="1"/>
          </p:cNvSpPr>
          <p:nvPr>
            <p:ph type="body"/>
          </p:nvPr>
        </p:nvSpPr>
        <p:spPr>
          <a:xfrm>
            <a:off x="8244360" y="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390" name="PlaceHolder 5"/>
          <p:cNvSpPr>
            <a:spLocks noGrp="1"/>
          </p:cNvSpPr>
          <p:nvPr>
            <p:ph type="body"/>
          </p:nvPr>
        </p:nvSpPr>
        <p:spPr>
          <a:xfrm>
            <a:off x="0" y="358200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391" name="PlaceHolder 6"/>
          <p:cNvSpPr>
            <a:spLocks noGrp="1"/>
          </p:cNvSpPr>
          <p:nvPr>
            <p:ph type="body"/>
          </p:nvPr>
        </p:nvSpPr>
        <p:spPr>
          <a:xfrm>
            <a:off x="4122000" y="358200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392" name="PlaceHolder 7"/>
          <p:cNvSpPr>
            <a:spLocks noGrp="1"/>
          </p:cNvSpPr>
          <p:nvPr>
            <p:ph type="body"/>
          </p:nvPr>
        </p:nvSpPr>
        <p:spPr>
          <a:xfrm>
            <a:off x="8244360" y="358200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28"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29" name="PlaceHolder 4"/>
          <p:cNvSpPr>
            <a:spLocks noGrp="1"/>
          </p:cNvSpPr>
          <p:nvPr>
            <p:ph type="body"/>
          </p:nvPr>
        </p:nvSpPr>
        <p:spPr>
          <a:xfrm>
            <a:off x="0" y="358200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30" name="PlaceHolder 5"/>
          <p:cNvSpPr>
            <a:spLocks noGrp="1"/>
          </p:cNvSpPr>
          <p:nvPr>
            <p:ph type="body"/>
          </p:nvPr>
        </p:nvSpPr>
        <p:spPr>
          <a:xfrm>
            <a:off x="6247080" y="358200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95"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96" name="PlaceHolder 2"/>
          <p:cNvSpPr>
            <a:spLocks noGrp="1"/>
          </p:cNvSpPr>
          <p:nvPr>
            <p:ph type="subTitle"/>
          </p:nvPr>
        </p:nvSpPr>
        <p:spPr>
          <a:xfrm>
            <a:off x="0" y="0"/>
            <a:ext cx="12191760" cy="6857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97"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98" name="PlaceHolder 2"/>
          <p:cNvSpPr>
            <a:spLocks noGrp="1"/>
          </p:cNvSpPr>
          <p:nvPr>
            <p:ph type="body"/>
          </p:nvPr>
        </p:nvSpPr>
        <p:spPr>
          <a:xfrm>
            <a:off x="0" y="0"/>
            <a:ext cx="12191760" cy="685764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99"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00" name="PlaceHolder 2"/>
          <p:cNvSpPr>
            <a:spLocks noGrp="1"/>
          </p:cNvSpPr>
          <p:nvPr>
            <p:ph type="body"/>
          </p:nvPr>
        </p:nvSpPr>
        <p:spPr>
          <a:xfrm>
            <a:off x="0" y="0"/>
            <a:ext cx="5949360" cy="6857640"/>
          </a:xfrm>
          <a:prstGeom prst="rect">
            <a:avLst/>
          </a:prstGeom>
        </p:spPr>
        <p:txBody>
          <a:bodyPr lIns="0" rIns="0" tIns="0" bIns="0">
            <a:normAutofit/>
          </a:bodyPr>
          <a:p>
            <a:endParaRPr b="0" lang="en-US" sz="2800" spc="-1" strike="noStrike">
              <a:solidFill>
                <a:srgbClr val="ffffff"/>
              </a:solidFill>
              <a:latin typeface="Calibri"/>
            </a:endParaRPr>
          </a:p>
        </p:txBody>
      </p:sp>
      <p:sp>
        <p:nvSpPr>
          <p:cNvPr id="401" name="PlaceHolder 3"/>
          <p:cNvSpPr>
            <a:spLocks noGrp="1"/>
          </p:cNvSpPr>
          <p:nvPr>
            <p:ph type="body"/>
          </p:nvPr>
        </p:nvSpPr>
        <p:spPr>
          <a:xfrm>
            <a:off x="6247080" y="0"/>
            <a:ext cx="5949360" cy="685764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2"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03" name="PlaceHolder 1"/>
          <p:cNvSpPr>
            <a:spLocks noGrp="1"/>
          </p:cNvSpPr>
          <p:nvPr>
            <p:ph type="subTitle"/>
          </p:nvPr>
        </p:nvSpPr>
        <p:spPr>
          <a:xfrm>
            <a:off x="2791440" y="2238480"/>
            <a:ext cx="6608880" cy="6990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04"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05"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406" name="PlaceHolder 3"/>
          <p:cNvSpPr>
            <a:spLocks noGrp="1"/>
          </p:cNvSpPr>
          <p:nvPr>
            <p:ph type="body"/>
          </p:nvPr>
        </p:nvSpPr>
        <p:spPr>
          <a:xfrm>
            <a:off x="6247080" y="0"/>
            <a:ext cx="5949360" cy="6857640"/>
          </a:xfrm>
          <a:prstGeom prst="rect">
            <a:avLst/>
          </a:prstGeom>
        </p:spPr>
        <p:txBody>
          <a:bodyPr lIns="0" rIns="0" tIns="0" bIns="0">
            <a:normAutofit/>
          </a:bodyPr>
          <a:p>
            <a:endParaRPr b="0" lang="en-US" sz="2800" spc="-1" strike="noStrike">
              <a:solidFill>
                <a:srgbClr val="ffffff"/>
              </a:solidFill>
              <a:latin typeface="Calibri"/>
            </a:endParaRPr>
          </a:p>
        </p:txBody>
      </p:sp>
      <p:sp>
        <p:nvSpPr>
          <p:cNvPr id="407" name="PlaceHolder 4"/>
          <p:cNvSpPr>
            <a:spLocks noGrp="1"/>
          </p:cNvSpPr>
          <p:nvPr>
            <p:ph type="body"/>
          </p:nvPr>
        </p:nvSpPr>
        <p:spPr>
          <a:xfrm>
            <a:off x="0" y="358200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8"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09" name="PlaceHolder 2"/>
          <p:cNvSpPr>
            <a:spLocks noGrp="1"/>
          </p:cNvSpPr>
          <p:nvPr>
            <p:ph type="body"/>
          </p:nvPr>
        </p:nvSpPr>
        <p:spPr>
          <a:xfrm>
            <a:off x="0" y="0"/>
            <a:ext cx="5949360" cy="6857640"/>
          </a:xfrm>
          <a:prstGeom prst="rect">
            <a:avLst/>
          </a:prstGeom>
        </p:spPr>
        <p:txBody>
          <a:bodyPr lIns="0" rIns="0" tIns="0" bIns="0">
            <a:normAutofit/>
          </a:bodyPr>
          <a:p>
            <a:endParaRPr b="0" lang="en-US" sz="2800" spc="-1" strike="noStrike">
              <a:solidFill>
                <a:srgbClr val="ffffff"/>
              </a:solidFill>
              <a:latin typeface="Calibri"/>
            </a:endParaRPr>
          </a:p>
        </p:txBody>
      </p:sp>
      <p:sp>
        <p:nvSpPr>
          <p:cNvPr id="410"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411" name="PlaceHolder 4"/>
          <p:cNvSpPr>
            <a:spLocks noGrp="1"/>
          </p:cNvSpPr>
          <p:nvPr>
            <p:ph type="body"/>
          </p:nvPr>
        </p:nvSpPr>
        <p:spPr>
          <a:xfrm>
            <a:off x="6247080" y="358200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2"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13"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414"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415" name="PlaceHolder 4"/>
          <p:cNvSpPr>
            <a:spLocks noGrp="1"/>
          </p:cNvSpPr>
          <p:nvPr>
            <p:ph type="body"/>
          </p:nvPr>
        </p:nvSpPr>
        <p:spPr>
          <a:xfrm>
            <a:off x="0" y="3582000"/>
            <a:ext cx="1219176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16"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17" name="PlaceHolder 2"/>
          <p:cNvSpPr>
            <a:spLocks noGrp="1"/>
          </p:cNvSpPr>
          <p:nvPr>
            <p:ph type="body"/>
          </p:nvPr>
        </p:nvSpPr>
        <p:spPr>
          <a:xfrm>
            <a:off x="0" y="0"/>
            <a:ext cx="121917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418" name="PlaceHolder 3"/>
          <p:cNvSpPr>
            <a:spLocks noGrp="1"/>
          </p:cNvSpPr>
          <p:nvPr>
            <p:ph type="body"/>
          </p:nvPr>
        </p:nvSpPr>
        <p:spPr>
          <a:xfrm>
            <a:off x="0" y="3582000"/>
            <a:ext cx="1219176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9"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20"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421"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422" name="PlaceHolder 4"/>
          <p:cNvSpPr>
            <a:spLocks noGrp="1"/>
          </p:cNvSpPr>
          <p:nvPr>
            <p:ph type="body"/>
          </p:nvPr>
        </p:nvSpPr>
        <p:spPr>
          <a:xfrm>
            <a:off x="0" y="358200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423" name="PlaceHolder 5"/>
          <p:cNvSpPr>
            <a:spLocks noGrp="1"/>
          </p:cNvSpPr>
          <p:nvPr>
            <p:ph type="body"/>
          </p:nvPr>
        </p:nvSpPr>
        <p:spPr>
          <a:xfrm>
            <a:off x="6247080" y="358200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2" name="PlaceHolder 2"/>
          <p:cNvSpPr>
            <a:spLocks noGrp="1"/>
          </p:cNvSpPr>
          <p:nvPr>
            <p:ph type="body"/>
          </p:nvPr>
        </p:nvSpPr>
        <p:spPr>
          <a:xfrm>
            <a:off x="0" y="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33" name="PlaceHolder 3"/>
          <p:cNvSpPr>
            <a:spLocks noGrp="1"/>
          </p:cNvSpPr>
          <p:nvPr>
            <p:ph type="body"/>
          </p:nvPr>
        </p:nvSpPr>
        <p:spPr>
          <a:xfrm>
            <a:off x="4122000" y="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34" name="PlaceHolder 4"/>
          <p:cNvSpPr>
            <a:spLocks noGrp="1"/>
          </p:cNvSpPr>
          <p:nvPr>
            <p:ph type="body"/>
          </p:nvPr>
        </p:nvSpPr>
        <p:spPr>
          <a:xfrm>
            <a:off x="8244360" y="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35" name="PlaceHolder 5"/>
          <p:cNvSpPr>
            <a:spLocks noGrp="1"/>
          </p:cNvSpPr>
          <p:nvPr>
            <p:ph type="body"/>
          </p:nvPr>
        </p:nvSpPr>
        <p:spPr>
          <a:xfrm>
            <a:off x="0" y="358200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36" name="PlaceHolder 6"/>
          <p:cNvSpPr>
            <a:spLocks noGrp="1"/>
          </p:cNvSpPr>
          <p:nvPr>
            <p:ph type="body"/>
          </p:nvPr>
        </p:nvSpPr>
        <p:spPr>
          <a:xfrm>
            <a:off x="4122000" y="358200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37" name="PlaceHolder 7"/>
          <p:cNvSpPr>
            <a:spLocks noGrp="1"/>
          </p:cNvSpPr>
          <p:nvPr>
            <p:ph type="body"/>
          </p:nvPr>
        </p:nvSpPr>
        <p:spPr>
          <a:xfrm>
            <a:off x="8244360" y="358200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24"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25" name="PlaceHolder 2"/>
          <p:cNvSpPr>
            <a:spLocks noGrp="1"/>
          </p:cNvSpPr>
          <p:nvPr>
            <p:ph type="body"/>
          </p:nvPr>
        </p:nvSpPr>
        <p:spPr>
          <a:xfrm>
            <a:off x="0" y="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426" name="PlaceHolder 3"/>
          <p:cNvSpPr>
            <a:spLocks noGrp="1"/>
          </p:cNvSpPr>
          <p:nvPr>
            <p:ph type="body"/>
          </p:nvPr>
        </p:nvSpPr>
        <p:spPr>
          <a:xfrm>
            <a:off x="4122000" y="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427" name="PlaceHolder 4"/>
          <p:cNvSpPr>
            <a:spLocks noGrp="1"/>
          </p:cNvSpPr>
          <p:nvPr>
            <p:ph type="body"/>
          </p:nvPr>
        </p:nvSpPr>
        <p:spPr>
          <a:xfrm>
            <a:off x="8244360" y="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428" name="PlaceHolder 5"/>
          <p:cNvSpPr>
            <a:spLocks noGrp="1"/>
          </p:cNvSpPr>
          <p:nvPr>
            <p:ph type="body"/>
          </p:nvPr>
        </p:nvSpPr>
        <p:spPr>
          <a:xfrm>
            <a:off x="0" y="358200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429" name="PlaceHolder 6"/>
          <p:cNvSpPr>
            <a:spLocks noGrp="1"/>
          </p:cNvSpPr>
          <p:nvPr>
            <p:ph type="body"/>
          </p:nvPr>
        </p:nvSpPr>
        <p:spPr>
          <a:xfrm>
            <a:off x="4122000" y="358200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430" name="PlaceHolder 7"/>
          <p:cNvSpPr>
            <a:spLocks noGrp="1"/>
          </p:cNvSpPr>
          <p:nvPr>
            <p:ph type="body"/>
          </p:nvPr>
        </p:nvSpPr>
        <p:spPr>
          <a:xfrm>
            <a:off x="8244360" y="358200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6" name="PlaceHolder 2"/>
          <p:cNvSpPr>
            <a:spLocks noGrp="1"/>
          </p:cNvSpPr>
          <p:nvPr>
            <p:ph type="subTitle"/>
          </p:nvPr>
        </p:nvSpPr>
        <p:spPr>
          <a:xfrm>
            <a:off x="0" y="0"/>
            <a:ext cx="12191760" cy="6857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8" name="PlaceHolder 2"/>
          <p:cNvSpPr>
            <a:spLocks noGrp="1"/>
          </p:cNvSpPr>
          <p:nvPr>
            <p:ph type="body"/>
          </p:nvPr>
        </p:nvSpPr>
        <p:spPr>
          <a:xfrm>
            <a:off x="0" y="0"/>
            <a:ext cx="12191760" cy="685764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0" name="PlaceHolder 2"/>
          <p:cNvSpPr>
            <a:spLocks noGrp="1"/>
          </p:cNvSpPr>
          <p:nvPr>
            <p:ph type="body"/>
          </p:nvPr>
        </p:nvSpPr>
        <p:spPr>
          <a:xfrm>
            <a:off x="0" y="0"/>
            <a:ext cx="5949360" cy="6857640"/>
          </a:xfrm>
          <a:prstGeom prst="rect">
            <a:avLst/>
          </a:prstGeom>
        </p:spPr>
        <p:txBody>
          <a:bodyPr lIns="0" rIns="0" tIns="0" bIns="0">
            <a:normAutofit/>
          </a:bodyPr>
          <a:p>
            <a:endParaRPr b="0" lang="en-US" sz="2800" spc="-1" strike="noStrike">
              <a:solidFill>
                <a:srgbClr val="ffffff"/>
              </a:solidFill>
              <a:latin typeface="Calibri"/>
            </a:endParaRPr>
          </a:p>
        </p:txBody>
      </p:sp>
      <p:sp>
        <p:nvSpPr>
          <p:cNvPr id="51" name="PlaceHolder 3"/>
          <p:cNvSpPr>
            <a:spLocks noGrp="1"/>
          </p:cNvSpPr>
          <p:nvPr>
            <p:ph type="body"/>
          </p:nvPr>
        </p:nvSpPr>
        <p:spPr>
          <a:xfrm>
            <a:off x="6247080" y="0"/>
            <a:ext cx="5949360" cy="685764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2791440" y="2238480"/>
            <a:ext cx="6608880" cy="6990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5"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56" name="PlaceHolder 3"/>
          <p:cNvSpPr>
            <a:spLocks noGrp="1"/>
          </p:cNvSpPr>
          <p:nvPr>
            <p:ph type="body"/>
          </p:nvPr>
        </p:nvSpPr>
        <p:spPr>
          <a:xfrm>
            <a:off x="6247080" y="0"/>
            <a:ext cx="5949360" cy="6857640"/>
          </a:xfrm>
          <a:prstGeom prst="rect">
            <a:avLst/>
          </a:prstGeom>
        </p:spPr>
        <p:txBody>
          <a:bodyPr lIns="0" rIns="0" tIns="0" bIns="0">
            <a:normAutofit/>
          </a:bodyPr>
          <a:p>
            <a:endParaRPr b="0" lang="en-US" sz="2800" spc="-1" strike="noStrike">
              <a:solidFill>
                <a:srgbClr val="ffffff"/>
              </a:solidFill>
              <a:latin typeface="Calibri"/>
            </a:endParaRPr>
          </a:p>
        </p:txBody>
      </p:sp>
      <p:sp>
        <p:nvSpPr>
          <p:cNvPr id="57" name="PlaceHolder 4"/>
          <p:cNvSpPr>
            <a:spLocks noGrp="1"/>
          </p:cNvSpPr>
          <p:nvPr>
            <p:ph type="body"/>
          </p:nvPr>
        </p:nvSpPr>
        <p:spPr>
          <a:xfrm>
            <a:off x="0" y="358200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subTitle"/>
          </p:nvPr>
        </p:nvSpPr>
        <p:spPr>
          <a:xfrm>
            <a:off x="0" y="0"/>
            <a:ext cx="12191760" cy="6857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9" name="PlaceHolder 2"/>
          <p:cNvSpPr>
            <a:spLocks noGrp="1"/>
          </p:cNvSpPr>
          <p:nvPr>
            <p:ph type="body"/>
          </p:nvPr>
        </p:nvSpPr>
        <p:spPr>
          <a:xfrm>
            <a:off x="0" y="0"/>
            <a:ext cx="5949360" cy="6857640"/>
          </a:xfrm>
          <a:prstGeom prst="rect">
            <a:avLst/>
          </a:prstGeom>
        </p:spPr>
        <p:txBody>
          <a:bodyPr lIns="0" rIns="0" tIns="0" bIns="0">
            <a:normAutofit/>
          </a:bodyPr>
          <a:p>
            <a:endParaRPr b="0" lang="en-US" sz="2800" spc="-1" strike="noStrike">
              <a:solidFill>
                <a:srgbClr val="ffffff"/>
              </a:solidFill>
              <a:latin typeface="Calibri"/>
            </a:endParaRPr>
          </a:p>
        </p:txBody>
      </p:sp>
      <p:sp>
        <p:nvSpPr>
          <p:cNvPr id="60"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61" name="PlaceHolder 4"/>
          <p:cNvSpPr>
            <a:spLocks noGrp="1"/>
          </p:cNvSpPr>
          <p:nvPr>
            <p:ph type="body"/>
          </p:nvPr>
        </p:nvSpPr>
        <p:spPr>
          <a:xfrm>
            <a:off x="6247080" y="358200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3"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64"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65" name="PlaceHolder 4"/>
          <p:cNvSpPr>
            <a:spLocks noGrp="1"/>
          </p:cNvSpPr>
          <p:nvPr>
            <p:ph type="body"/>
          </p:nvPr>
        </p:nvSpPr>
        <p:spPr>
          <a:xfrm>
            <a:off x="0" y="3582000"/>
            <a:ext cx="1219176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7" name="PlaceHolder 2"/>
          <p:cNvSpPr>
            <a:spLocks noGrp="1"/>
          </p:cNvSpPr>
          <p:nvPr>
            <p:ph type="body"/>
          </p:nvPr>
        </p:nvSpPr>
        <p:spPr>
          <a:xfrm>
            <a:off x="0" y="0"/>
            <a:ext cx="121917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68" name="PlaceHolder 3"/>
          <p:cNvSpPr>
            <a:spLocks noGrp="1"/>
          </p:cNvSpPr>
          <p:nvPr>
            <p:ph type="body"/>
          </p:nvPr>
        </p:nvSpPr>
        <p:spPr>
          <a:xfrm>
            <a:off x="0" y="3582000"/>
            <a:ext cx="1219176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0"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71"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72" name="PlaceHolder 4"/>
          <p:cNvSpPr>
            <a:spLocks noGrp="1"/>
          </p:cNvSpPr>
          <p:nvPr>
            <p:ph type="body"/>
          </p:nvPr>
        </p:nvSpPr>
        <p:spPr>
          <a:xfrm>
            <a:off x="0" y="358200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73" name="PlaceHolder 5"/>
          <p:cNvSpPr>
            <a:spLocks noGrp="1"/>
          </p:cNvSpPr>
          <p:nvPr>
            <p:ph type="body"/>
          </p:nvPr>
        </p:nvSpPr>
        <p:spPr>
          <a:xfrm>
            <a:off x="6247080" y="358200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5" name="PlaceHolder 2"/>
          <p:cNvSpPr>
            <a:spLocks noGrp="1"/>
          </p:cNvSpPr>
          <p:nvPr>
            <p:ph type="body"/>
          </p:nvPr>
        </p:nvSpPr>
        <p:spPr>
          <a:xfrm>
            <a:off x="0" y="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76" name="PlaceHolder 3"/>
          <p:cNvSpPr>
            <a:spLocks noGrp="1"/>
          </p:cNvSpPr>
          <p:nvPr>
            <p:ph type="body"/>
          </p:nvPr>
        </p:nvSpPr>
        <p:spPr>
          <a:xfrm>
            <a:off x="4122000" y="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77" name="PlaceHolder 4"/>
          <p:cNvSpPr>
            <a:spLocks noGrp="1"/>
          </p:cNvSpPr>
          <p:nvPr>
            <p:ph type="body"/>
          </p:nvPr>
        </p:nvSpPr>
        <p:spPr>
          <a:xfrm>
            <a:off x="8244360" y="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78" name="PlaceHolder 5"/>
          <p:cNvSpPr>
            <a:spLocks noGrp="1"/>
          </p:cNvSpPr>
          <p:nvPr>
            <p:ph type="body"/>
          </p:nvPr>
        </p:nvSpPr>
        <p:spPr>
          <a:xfrm>
            <a:off x="0" y="358200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79" name="PlaceHolder 6"/>
          <p:cNvSpPr>
            <a:spLocks noGrp="1"/>
          </p:cNvSpPr>
          <p:nvPr>
            <p:ph type="body"/>
          </p:nvPr>
        </p:nvSpPr>
        <p:spPr>
          <a:xfrm>
            <a:off x="4122000" y="358200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80" name="PlaceHolder 7"/>
          <p:cNvSpPr>
            <a:spLocks noGrp="1"/>
          </p:cNvSpPr>
          <p:nvPr>
            <p:ph type="body"/>
          </p:nvPr>
        </p:nvSpPr>
        <p:spPr>
          <a:xfrm>
            <a:off x="8244360" y="358200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9" name="PlaceHolder 2"/>
          <p:cNvSpPr>
            <a:spLocks noGrp="1"/>
          </p:cNvSpPr>
          <p:nvPr>
            <p:ph type="subTitle"/>
          </p:nvPr>
        </p:nvSpPr>
        <p:spPr>
          <a:xfrm>
            <a:off x="0" y="0"/>
            <a:ext cx="12191760" cy="6857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1" name="PlaceHolder 2"/>
          <p:cNvSpPr>
            <a:spLocks noGrp="1"/>
          </p:cNvSpPr>
          <p:nvPr>
            <p:ph type="body"/>
          </p:nvPr>
        </p:nvSpPr>
        <p:spPr>
          <a:xfrm>
            <a:off x="0" y="0"/>
            <a:ext cx="12191760" cy="685764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3" name="PlaceHolder 2"/>
          <p:cNvSpPr>
            <a:spLocks noGrp="1"/>
          </p:cNvSpPr>
          <p:nvPr>
            <p:ph type="body"/>
          </p:nvPr>
        </p:nvSpPr>
        <p:spPr>
          <a:xfrm>
            <a:off x="0" y="0"/>
            <a:ext cx="5949360" cy="6857640"/>
          </a:xfrm>
          <a:prstGeom prst="rect">
            <a:avLst/>
          </a:prstGeom>
        </p:spPr>
        <p:txBody>
          <a:bodyPr lIns="0" rIns="0" tIns="0" bIns="0">
            <a:normAutofit/>
          </a:bodyPr>
          <a:p>
            <a:endParaRPr b="0" lang="en-US" sz="2800" spc="-1" strike="noStrike">
              <a:solidFill>
                <a:srgbClr val="ffffff"/>
              </a:solidFill>
              <a:latin typeface="Calibri"/>
            </a:endParaRPr>
          </a:p>
        </p:txBody>
      </p:sp>
      <p:sp>
        <p:nvSpPr>
          <p:cNvPr id="94" name="PlaceHolder 3"/>
          <p:cNvSpPr>
            <a:spLocks noGrp="1"/>
          </p:cNvSpPr>
          <p:nvPr>
            <p:ph type="body"/>
          </p:nvPr>
        </p:nvSpPr>
        <p:spPr>
          <a:xfrm>
            <a:off x="6247080" y="0"/>
            <a:ext cx="5949360" cy="685764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 name="PlaceHolder 2"/>
          <p:cNvSpPr>
            <a:spLocks noGrp="1"/>
          </p:cNvSpPr>
          <p:nvPr>
            <p:ph type="body"/>
          </p:nvPr>
        </p:nvSpPr>
        <p:spPr>
          <a:xfrm>
            <a:off x="0" y="0"/>
            <a:ext cx="12191760" cy="685764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2791440" y="2238480"/>
            <a:ext cx="6608880" cy="6990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8"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99" name="PlaceHolder 3"/>
          <p:cNvSpPr>
            <a:spLocks noGrp="1"/>
          </p:cNvSpPr>
          <p:nvPr>
            <p:ph type="body"/>
          </p:nvPr>
        </p:nvSpPr>
        <p:spPr>
          <a:xfrm>
            <a:off x="6247080" y="0"/>
            <a:ext cx="5949360" cy="6857640"/>
          </a:xfrm>
          <a:prstGeom prst="rect">
            <a:avLst/>
          </a:prstGeom>
        </p:spPr>
        <p:txBody>
          <a:bodyPr lIns="0" rIns="0" tIns="0" bIns="0">
            <a:normAutofit/>
          </a:bodyPr>
          <a:p>
            <a:endParaRPr b="0" lang="en-US" sz="2800" spc="-1" strike="noStrike">
              <a:solidFill>
                <a:srgbClr val="ffffff"/>
              </a:solidFill>
              <a:latin typeface="Calibri"/>
            </a:endParaRPr>
          </a:p>
        </p:txBody>
      </p:sp>
      <p:sp>
        <p:nvSpPr>
          <p:cNvPr id="100" name="PlaceHolder 4"/>
          <p:cNvSpPr>
            <a:spLocks noGrp="1"/>
          </p:cNvSpPr>
          <p:nvPr>
            <p:ph type="body"/>
          </p:nvPr>
        </p:nvSpPr>
        <p:spPr>
          <a:xfrm>
            <a:off x="0" y="358200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2" name="PlaceHolder 2"/>
          <p:cNvSpPr>
            <a:spLocks noGrp="1"/>
          </p:cNvSpPr>
          <p:nvPr>
            <p:ph type="body"/>
          </p:nvPr>
        </p:nvSpPr>
        <p:spPr>
          <a:xfrm>
            <a:off x="0" y="0"/>
            <a:ext cx="5949360" cy="6857640"/>
          </a:xfrm>
          <a:prstGeom prst="rect">
            <a:avLst/>
          </a:prstGeom>
        </p:spPr>
        <p:txBody>
          <a:bodyPr lIns="0" rIns="0" tIns="0" bIns="0">
            <a:normAutofit/>
          </a:bodyPr>
          <a:p>
            <a:endParaRPr b="0" lang="en-US" sz="2800" spc="-1" strike="noStrike">
              <a:solidFill>
                <a:srgbClr val="ffffff"/>
              </a:solidFill>
              <a:latin typeface="Calibri"/>
            </a:endParaRPr>
          </a:p>
        </p:txBody>
      </p:sp>
      <p:sp>
        <p:nvSpPr>
          <p:cNvPr id="103"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104" name="PlaceHolder 4"/>
          <p:cNvSpPr>
            <a:spLocks noGrp="1"/>
          </p:cNvSpPr>
          <p:nvPr>
            <p:ph type="body"/>
          </p:nvPr>
        </p:nvSpPr>
        <p:spPr>
          <a:xfrm>
            <a:off x="6247080" y="358200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6"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107"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108" name="PlaceHolder 4"/>
          <p:cNvSpPr>
            <a:spLocks noGrp="1"/>
          </p:cNvSpPr>
          <p:nvPr>
            <p:ph type="body"/>
          </p:nvPr>
        </p:nvSpPr>
        <p:spPr>
          <a:xfrm>
            <a:off x="0" y="3582000"/>
            <a:ext cx="1219176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0" name="PlaceHolder 2"/>
          <p:cNvSpPr>
            <a:spLocks noGrp="1"/>
          </p:cNvSpPr>
          <p:nvPr>
            <p:ph type="body"/>
          </p:nvPr>
        </p:nvSpPr>
        <p:spPr>
          <a:xfrm>
            <a:off x="0" y="0"/>
            <a:ext cx="121917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111" name="PlaceHolder 3"/>
          <p:cNvSpPr>
            <a:spLocks noGrp="1"/>
          </p:cNvSpPr>
          <p:nvPr>
            <p:ph type="body"/>
          </p:nvPr>
        </p:nvSpPr>
        <p:spPr>
          <a:xfrm>
            <a:off x="0" y="3582000"/>
            <a:ext cx="1219176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3"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114"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115" name="PlaceHolder 4"/>
          <p:cNvSpPr>
            <a:spLocks noGrp="1"/>
          </p:cNvSpPr>
          <p:nvPr>
            <p:ph type="body"/>
          </p:nvPr>
        </p:nvSpPr>
        <p:spPr>
          <a:xfrm>
            <a:off x="0" y="358200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116" name="PlaceHolder 5"/>
          <p:cNvSpPr>
            <a:spLocks noGrp="1"/>
          </p:cNvSpPr>
          <p:nvPr>
            <p:ph type="body"/>
          </p:nvPr>
        </p:nvSpPr>
        <p:spPr>
          <a:xfrm>
            <a:off x="6247080" y="358200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8" name="PlaceHolder 2"/>
          <p:cNvSpPr>
            <a:spLocks noGrp="1"/>
          </p:cNvSpPr>
          <p:nvPr>
            <p:ph type="body"/>
          </p:nvPr>
        </p:nvSpPr>
        <p:spPr>
          <a:xfrm>
            <a:off x="0" y="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119" name="PlaceHolder 3"/>
          <p:cNvSpPr>
            <a:spLocks noGrp="1"/>
          </p:cNvSpPr>
          <p:nvPr>
            <p:ph type="body"/>
          </p:nvPr>
        </p:nvSpPr>
        <p:spPr>
          <a:xfrm>
            <a:off x="4122000" y="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120" name="PlaceHolder 4"/>
          <p:cNvSpPr>
            <a:spLocks noGrp="1"/>
          </p:cNvSpPr>
          <p:nvPr>
            <p:ph type="body"/>
          </p:nvPr>
        </p:nvSpPr>
        <p:spPr>
          <a:xfrm>
            <a:off x="8244360" y="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121" name="PlaceHolder 5"/>
          <p:cNvSpPr>
            <a:spLocks noGrp="1"/>
          </p:cNvSpPr>
          <p:nvPr>
            <p:ph type="body"/>
          </p:nvPr>
        </p:nvSpPr>
        <p:spPr>
          <a:xfrm>
            <a:off x="0" y="358200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122" name="PlaceHolder 6"/>
          <p:cNvSpPr>
            <a:spLocks noGrp="1"/>
          </p:cNvSpPr>
          <p:nvPr>
            <p:ph type="body"/>
          </p:nvPr>
        </p:nvSpPr>
        <p:spPr>
          <a:xfrm>
            <a:off x="4122000" y="358200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123" name="PlaceHolder 7"/>
          <p:cNvSpPr>
            <a:spLocks noGrp="1"/>
          </p:cNvSpPr>
          <p:nvPr>
            <p:ph type="body"/>
          </p:nvPr>
        </p:nvSpPr>
        <p:spPr>
          <a:xfrm>
            <a:off x="8244360" y="358200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3"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34" name="PlaceHolder 2"/>
          <p:cNvSpPr>
            <a:spLocks noGrp="1"/>
          </p:cNvSpPr>
          <p:nvPr>
            <p:ph type="subTitle"/>
          </p:nvPr>
        </p:nvSpPr>
        <p:spPr>
          <a:xfrm>
            <a:off x="0" y="0"/>
            <a:ext cx="12191760" cy="6857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36" name="PlaceHolder 2"/>
          <p:cNvSpPr>
            <a:spLocks noGrp="1"/>
          </p:cNvSpPr>
          <p:nvPr>
            <p:ph type="body"/>
          </p:nvPr>
        </p:nvSpPr>
        <p:spPr>
          <a:xfrm>
            <a:off x="0" y="0"/>
            <a:ext cx="12191760" cy="685764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 name="PlaceHolder 2"/>
          <p:cNvSpPr>
            <a:spLocks noGrp="1"/>
          </p:cNvSpPr>
          <p:nvPr>
            <p:ph type="body"/>
          </p:nvPr>
        </p:nvSpPr>
        <p:spPr>
          <a:xfrm>
            <a:off x="0" y="0"/>
            <a:ext cx="5949360" cy="6857640"/>
          </a:xfrm>
          <a:prstGeom prst="rect">
            <a:avLst/>
          </a:prstGeom>
        </p:spPr>
        <p:txBody>
          <a:bodyPr lIns="0" rIns="0" tIns="0" bIns="0">
            <a:normAutofit/>
          </a:bodyPr>
          <a:p>
            <a:endParaRPr b="0" lang="en-US" sz="2800" spc="-1" strike="noStrike">
              <a:solidFill>
                <a:srgbClr val="ffffff"/>
              </a:solidFill>
              <a:latin typeface="Calibri"/>
            </a:endParaRPr>
          </a:p>
        </p:txBody>
      </p:sp>
      <p:sp>
        <p:nvSpPr>
          <p:cNvPr id="8" name="PlaceHolder 3"/>
          <p:cNvSpPr>
            <a:spLocks noGrp="1"/>
          </p:cNvSpPr>
          <p:nvPr>
            <p:ph type="body"/>
          </p:nvPr>
        </p:nvSpPr>
        <p:spPr>
          <a:xfrm>
            <a:off x="6247080" y="0"/>
            <a:ext cx="5949360" cy="685764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38" name="PlaceHolder 2"/>
          <p:cNvSpPr>
            <a:spLocks noGrp="1"/>
          </p:cNvSpPr>
          <p:nvPr>
            <p:ph type="body"/>
          </p:nvPr>
        </p:nvSpPr>
        <p:spPr>
          <a:xfrm>
            <a:off x="0" y="0"/>
            <a:ext cx="5949360" cy="6857640"/>
          </a:xfrm>
          <a:prstGeom prst="rect">
            <a:avLst/>
          </a:prstGeom>
        </p:spPr>
        <p:txBody>
          <a:bodyPr lIns="0" rIns="0" tIns="0" bIns="0">
            <a:normAutofit/>
          </a:bodyPr>
          <a:p>
            <a:endParaRPr b="0" lang="en-US" sz="2800" spc="-1" strike="noStrike">
              <a:solidFill>
                <a:srgbClr val="ffffff"/>
              </a:solidFill>
              <a:latin typeface="Calibri"/>
            </a:endParaRPr>
          </a:p>
        </p:txBody>
      </p:sp>
      <p:sp>
        <p:nvSpPr>
          <p:cNvPr id="139" name="PlaceHolder 3"/>
          <p:cNvSpPr>
            <a:spLocks noGrp="1"/>
          </p:cNvSpPr>
          <p:nvPr>
            <p:ph type="body"/>
          </p:nvPr>
        </p:nvSpPr>
        <p:spPr>
          <a:xfrm>
            <a:off x="6247080" y="0"/>
            <a:ext cx="5949360" cy="685764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0"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1" name="PlaceHolder 1"/>
          <p:cNvSpPr>
            <a:spLocks noGrp="1"/>
          </p:cNvSpPr>
          <p:nvPr>
            <p:ph type="subTitle"/>
          </p:nvPr>
        </p:nvSpPr>
        <p:spPr>
          <a:xfrm>
            <a:off x="2791440" y="2238480"/>
            <a:ext cx="6608880" cy="6990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43"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144" name="PlaceHolder 3"/>
          <p:cNvSpPr>
            <a:spLocks noGrp="1"/>
          </p:cNvSpPr>
          <p:nvPr>
            <p:ph type="body"/>
          </p:nvPr>
        </p:nvSpPr>
        <p:spPr>
          <a:xfrm>
            <a:off x="6247080" y="0"/>
            <a:ext cx="5949360" cy="6857640"/>
          </a:xfrm>
          <a:prstGeom prst="rect">
            <a:avLst/>
          </a:prstGeom>
        </p:spPr>
        <p:txBody>
          <a:bodyPr lIns="0" rIns="0" tIns="0" bIns="0">
            <a:normAutofit/>
          </a:bodyPr>
          <a:p>
            <a:endParaRPr b="0" lang="en-US" sz="2800" spc="-1" strike="noStrike">
              <a:solidFill>
                <a:srgbClr val="ffffff"/>
              </a:solidFill>
              <a:latin typeface="Calibri"/>
            </a:endParaRPr>
          </a:p>
        </p:txBody>
      </p:sp>
      <p:sp>
        <p:nvSpPr>
          <p:cNvPr id="145" name="PlaceHolder 4"/>
          <p:cNvSpPr>
            <a:spLocks noGrp="1"/>
          </p:cNvSpPr>
          <p:nvPr>
            <p:ph type="body"/>
          </p:nvPr>
        </p:nvSpPr>
        <p:spPr>
          <a:xfrm>
            <a:off x="0" y="358200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47" name="PlaceHolder 2"/>
          <p:cNvSpPr>
            <a:spLocks noGrp="1"/>
          </p:cNvSpPr>
          <p:nvPr>
            <p:ph type="body"/>
          </p:nvPr>
        </p:nvSpPr>
        <p:spPr>
          <a:xfrm>
            <a:off x="0" y="0"/>
            <a:ext cx="5949360" cy="6857640"/>
          </a:xfrm>
          <a:prstGeom prst="rect">
            <a:avLst/>
          </a:prstGeom>
        </p:spPr>
        <p:txBody>
          <a:bodyPr lIns="0" rIns="0" tIns="0" bIns="0">
            <a:normAutofit/>
          </a:bodyPr>
          <a:p>
            <a:endParaRPr b="0" lang="en-US" sz="2800" spc="-1" strike="noStrike">
              <a:solidFill>
                <a:srgbClr val="ffffff"/>
              </a:solidFill>
              <a:latin typeface="Calibri"/>
            </a:endParaRPr>
          </a:p>
        </p:txBody>
      </p:sp>
      <p:sp>
        <p:nvSpPr>
          <p:cNvPr id="148"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149" name="PlaceHolder 4"/>
          <p:cNvSpPr>
            <a:spLocks noGrp="1"/>
          </p:cNvSpPr>
          <p:nvPr>
            <p:ph type="body"/>
          </p:nvPr>
        </p:nvSpPr>
        <p:spPr>
          <a:xfrm>
            <a:off x="6247080" y="358200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1"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152"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153" name="PlaceHolder 4"/>
          <p:cNvSpPr>
            <a:spLocks noGrp="1"/>
          </p:cNvSpPr>
          <p:nvPr>
            <p:ph type="body"/>
          </p:nvPr>
        </p:nvSpPr>
        <p:spPr>
          <a:xfrm>
            <a:off x="0" y="3582000"/>
            <a:ext cx="1219176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5" name="PlaceHolder 2"/>
          <p:cNvSpPr>
            <a:spLocks noGrp="1"/>
          </p:cNvSpPr>
          <p:nvPr>
            <p:ph type="body"/>
          </p:nvPr>
        </p:nvSpPr>
        <p:spPr>
          <a:xfrm>
            <a:off x="0" y="0"/>
            <a:ext cx="121917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156" name="PlaceHolder 3"/>
          <p:cNvSpPr>
            <a:spLocks noGrp="1"/>
          </p:cNvSpPr>
          <p:nvPr>
            <p:ph type="body"/>
          </p:nvPr>
        </p:nvSpPr>
        <p:spPr>
          <a:xfrm>
            <a:off x="0" y="3582000"/>
            <a:ext cx="1219176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8"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159"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160" name="PlaceHolder 4"/>
          <p:cNvSpPr>
            <a:spLocks noGrp="1"/>
          </p:cNvSpPr>
          <p:nvPr>
            <p:ph type="body"/>
          </p:nvPr>
        </p:nvSpPr>
        <p:spPr>
          <a:xfrm>
            <a:off x="0" y="358200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161" name="PlaceHolder 5"/>
          <p:cNvSpPr>
            <a:spLocks noGrp="1"/>
          </p:cNvSpPr>
          <p:nvPr>
            <p:ph type="body"/>
          </p:nvPr>
        </p:nvSpPr>
        <p:spPr>
          <a:xfrm>
            <a:off x="6247080" y="358200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63" name="PlaceHolder 2"/>
          <p:cNvSpPr>
            <a:spLocks noGrp="1"/>
          </p:cNvSpPr>
          <p:nvPr>
            <p:ph type="body"/>
          </p:nvPr>
        </p:nvSpPr>
        <p:spPr>
          <a:xfrm>
            <a:off x="0" y="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164" name="PlaceHolder 3"/>
          <p:cNvSpPr>
            <a:spLocks noGrp="1"/>
          </p:cNvSpPr>
          <p:nvPr>
            <p:ph type="body"/>
          </p:nvPr>
        </p:nvSpPr>
        <p:spPr>
          <a:xfrm>
            <a:off x="4122000" y="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165" name="PlaceHolder 4"/>
          <p:cNvSpPr>
            <a:spLocks noGrp="1"/>
          </p:cNvSpPr>
          <p:nvPr>
            <p:ph type="body"/>
          </p:nvPr>
        </p:nvSpPr>
        <p:spPr>
          <a:xfrm>
            <a:off x="8244360" y="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166" name="PlaceHolder 5"/>
          <p:cNvSpPr>
            <a:spLocks noGrp="1"/>
          </p:cNvSpPr>
          <p:nvPr>
            <p:ph type="body"/>
          </p:nvPr>
        </p:nvSpPr>
        <p:spPr>
          <a:xfrm>
            <a:off x="0" y="358200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167" name="PlaceHolder 6"/>
          <p:cNvSpPr>
            <a:spLocks noGrp="1"/>
          </p:cNvSpPr>
          <p:nvPr>
            <p:ph type="body"/>
          </p:nvPr>
        </p:nvSpPr>
        <p:spPr>
          <a:xfrm>
            <a:off x="4122000" y="358200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168" name="PlaceHolder 7"/>
          <p:cNvSpPr>
            <a:spLocks noGrp="1"/>
          </p:cNvSpPr>
          <p:nvPr>
            <p:ph type="body"/>
          </p:nvPr>
        </p:nvSpPr>
        <p:spPr>
          <a:xfrm>
            <a:off x="8244360" y="358200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9"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80" name="PlaceHolder 2"/>
          <p:cNvSpPr>
            <a:spLocks noGrp="1"/>
          </p:cNvSpPr>
          <p:nvPr>
            <p:ph type="subTitle"/>
          </p:nvPr>
        </p:nvSpPr>
        <p:spPr>
          <a:xfrm>
            <a:off x="0" y="0"/>
            <a:ext cx="12191760" cy="6857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82" name="PlaceHolder 2"/>
          <p:cNvSpPr>
            <a:spLocks noGrp="1"/>
          </p:cNvSpPr>
          <p:nvPr>
            <p:ph type="body"/>
          </p:nvPr>
        </p:nvSpPr>
        <p:spPr>
          <a:xfrm>
            <a:off x="0" y="0"/>
            <a:ext cx="12191760" cy="685764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84" name="PlaceHolder 2"/>
          <p:cNvSpPr>
            <a:spLocks noGrp="1"/>
          </p:cNvSpPr>
          <p:nvPr>
            <p:ph type="body"/>
          </p:nvPr>
        </p:nvSpPr>
        <p:spPr>
          <a:xfrm>
            <a:off x="0" y="0"/>
            <a:ext cx="5949360" cy="6857640"/>
          </a:xfrm>
          <a:prstGeom prst="rect">
            <a:avLst/>
          </a:prstGeom>
        </p:spPr>
        <p:txBody>
          <a:bodyPr lIns="0" rIns="0" tIns="0" bIns="0">
            <a:normAutofit/>
          </a:bodyPr>
          <a:p>
            <a:endParaRPr b="0" lang="en-US" sz="2800" spc="-1" strike="noStrike">
              <a:solidFill>
                <a:srgbClr val="ffffff"/>
              </a:solidFill>
              <a:latin typeface="Calibri"/>
            </a:endParaRPr>
          </a:p>
        </p:txBody>
      </p:sp>
      <p:sp>
        <p:nvSpPr>
          <p:cNvPr id="185" name="PlaceHolder 3"/>
          <p:cNvSpPr>
            <a:spLocks noGrp="1"/>
          </p:cNvSpPr>
          <p:nvPr>
            <p:ph type="body"/>
          </p:nvPr>
        </p:nvSpPr>
        <p:spPr>
          <a:xfrm>
            <a:off x="6247080" y="0"/>
            <a:ext cx="5949360" cy="685764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6"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7" name="PlaceHolder 1"/>
          <p:cNvSpPr>
            <a:spLocks noGrp="1"/>
          </p:cNvSpPr>
          <p:nvPr>
            <p:ph type="subTitle"/>
          </p:nvPr>
        </p:nvSpPr>
        <p:spPr>
          <a:xfrm>
            <a:off x="2791440" y="2238480"/>
            <a:ext cx="6608880" cy="6990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89"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190" name="PlaceHolder 3"/>
          <p:cNvSpPr>
            <a:spLocks noGrp="1"/>
          </p:cNvSpPr>
          <p:nvPr>
            <p:ph type="body"/>
          </p:nvPr>
        </p:nvSpPr>
        <p:spPr>
          <a:xfrm>
            <a:off x="6247080" y="0"/>
            <a:ext cx="5949360" cy="6857640"/>
          </a:xfrm>
          <a:prstGeom prst="rect">
            <a:avLst/>
          </a:prstGeom>
        </p:spPr>
        <p:txBody>
          <a:bodyPr lIns="0" rIns="0" tIns="0" bIns="0">
            <a:normAutofit/>
          </a:bodyPr>
          <a:p>
            <a:endParaRPr b="0" lang="en-US" sz="2800" spc="-1" strike="noStrike">
              <a:solidFill>
                <a:srgbClr val="ffffff"/>
              </a:solidFill>
              <a:latin typeface="Calibri"/>
            </a:endParaRPr>
          </a:p>
        </p:txBody>
      </p:sp>
      <p:sp>
        <p:nvSpPr>
          <p:cNvPr id="191" name="PlaceHolder 4"/>
          <p:cNvSpPr>
            <a:spLocks noGrp="1"/>
          </p:cNvSpPr>
          <p:nvPr>
            <p:ph type="body"/>
          </p:nvPr>
        </p:nvSpPr>
        <p:spPr>
          <a:xfrm>
            <a:off x="0" y="358200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3" name="PlaceHolder 2"/>
          <p:cNvSpPr>
            <a:spLocks noGrp="1"/>
          </p:cNvSpPr>
          <p:nvPr>
            <p:ph type="body"/>
          </p:nvPr>
        </p:nvSpPr>
        <p:spPr>
          <a:xfrm>
            <a:off x="0" y="0"/>
            <a:ext cx="5949360" cy="6857640"/>
          </a:xfrm>
          <a:prstGeom prst="rect">
            <a:avLst/>
          </a:prstGeom>
        </p:spPr>
        <p:txBody>
          <a:bodyPr lIns="0" rIns="0" tIns="0" bIns="0">
            <a:normAutofit/>
          </a:bodyPr>
          <a:p>
            <a:endParaRPr b="0" lang="en-US" sz="2800" spc="-1" strike="noStrike">
              <a:solidFill>
                <a:srgbClr val="ffffff"/>
              </a:solidFill>
              <a:latin typeface="Calibri"/>
            </a:endParaRPr>
          </a:p>
        </p:txBody>
      </p:sp>
      <p:sp>
        <p:nvSpPr>
          <p:cNvPr id="194"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195" name="PlaceHolder 4"/>
          <p:cNvSpPr>
            <a:spLocks noGrp="1"/>
          </p:cNvSpPr>
          <p:nvPr>
            <p:ph type="body"/>
          </p:nvPr>
        </p:nvSpPr>
        <p:spPr>
          <a:xfrm>
            <a:off x="6247080" y="358200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7"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198"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199" name="PlaceHolder 4"/>
          <p:cNvSpPr>
            <a:spLocks noGrp="1"/>
          </p:cNvSpPr>
          <p:nvPr>
            <p:ph type="body"/>
          </p:nvPr>
        </p:nvSpPr>
        <p:spPr>
          <a:xfrm>
            <a:off x="0" y="3582000"/>
            <a:ext cx="1219176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01" name="PlaceHolder 2"/>
          <p:cNvSpPr>
            <a:spLocks noGrp="1"/>
          </p:cNvSpPr>
          <p:nvPr>
            <p:ph type="body"/>
          </p:nvPr>
        </p:nvSpPr>
        <p:spPr>
          <a:xfrm>
            <a:off x="0" y="0"/>
            <a:ext cx="121917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202" name="PlaceHolder 3"/>
          <p:cNvSpPr>
            <a:spLocks noGrp="1"/>
          </p:cNvSpPr>
          <p:nvPr>
            <p:ph type="body"/>
          </p:nvPr>
        </p:nvSpPr>
        <p:spPr>
          <a:xfrm>
            <a:off x="0" y="3582000"/>
            <a:ext cx="1219176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04"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205"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206" name="PlaceHolder 4"/>
          <p:cNvSpPr>
            <a:spLocks noGrp="1"/>
          </p:cNvSpPr>
          <p:nvPr>
            <p:ph type="body"/>
          </p:nvPr>
        </p:nvSpPr>
        <p:spPr>
          <a:xfrm>
            <a:off x="0" y="358200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207" name="PlaceHolder 5"/>
          <p:cNvSpPr>
            <a:spLocks noGrp="1"/>
          </p:cNvSpPr>
          <p:nvPr>
            <p:ph type="body"/>
          </p:nvPr>
        </p:nvSpPr>
        <p:spPr>
          <a:xfrm>
            <a:off x="6247080" y="358200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2791440" y="2238480"/>
            <a:ext cx="6608880" cy="6990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09" name="PlaceHolder 2"/>
          <p:cNvSpPr>
            <a:spLocks noGrp="1"/>
          </p:cNvSpPr>
          <p:nvPr>
            <p:ph type="body"/>
          </p:nvPr>
        </p:nvSpPr>
        <p:spPr>
          <a:xfrm>
            <a:off x="0" y="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210" name="PlaceHolder 3"/>
          <p:cNvSpPr>
            <a:spLocks noGrp="1"/>
          </p:cNvSpPr>
          <p:nvPr>
            <p:ph type="body"/>
          </p:nvPr>
        </p:nvSpPr>
        <p:spPr>
          <a:xfrm>
            <a:off x="4122000" y="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211" name="PlaceHolder 4"/>
          <p:cNvSpPr>
            <a:spLocks noGrp="1"/>
          </p:cNvSpPr>
          <p:nvPr>
            <p:ph type="body"/>
          </p:nvPr>
        </p:nvSpPr>
        <p:spPr>
          <a:xfrm>
            <a:off x="8244360" y="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212" name="PlaceHolder 5"/>
          <p:cNvSpPr>
            <a:spLocks noGrp="1"/>
          </p:cNvSpPr>
          <p:nvPr>
            <p:ph type="body"/>
          </p:nvPr>
        </p:nvSpPr>
        <p:spPr>
          <a:xfrm>
            <a:off x="0" y="358200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213" name="PlaceHolder 6"/>
          <p:cNvSpPr>
            <a:spLocks noGrp="1"/>
          </p:cNvSpPr>
          <p:nvPr>
            <p:ph type="body"/>
          </p:nvPr>
        </p:nvSpPr>
        <p:spPr>
          <a:xfrm>
            <a:off x="4122000" y="358200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214" name="PlaceHolder 7"/>
          <p:cNvSpPr>
            <a:spLocks noGrp="1"/>
          </p:cNvSpPr>
          <p:nvPr>
            <p:ph type="body"/>
          </p:nvPr>
        </p:nvSpPr>
        <p:spPr>
          <a:xfrm>
            <a:off x="8244360" y="358200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5"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26" name="PlaceHolder 2"/>
          <p:cNvSpPr>
            <a:spLocks noGrp="1"/>
          </p:cNvSpPr>
          <p:nvPr>
            <p:ph type="subTitle"/>
          </p:nvPr>
        </p:nvSpPr>
        <p:spPr>
          <a:xfrm>
            <a:off x="0" y="0"/>
            <a:ext cx="12191760" cy="6857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28" name="PlaceHolder 2"/>
          <p:cNvSpPr>
            <a:spLocks noGrp="1"/>
          </p:cNvSpPr>
          <p:nvPr>
            <p:ph type="body"/>
          </p:nvPr>
        </p:nvSpPr>
        <p:spPr>
          <a:xfrm>
            <a:off x="0" y="0"/>
            <a:ext cx="12191760" cy="685764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0" name="PlaceHolder 2"/>
          <p:cNvSpPr>
            <a:spLocks noGrp="1"/>
          </p:cNvSpPr>
          <p:nvPr>
            <p:ph type="body"/>
          </p:nvPr>
        </p:nvSpPr>
        <p:spPr>
          <a:xfrm>
            <a:off x="0" y="0"/>
            <a:ext cx="5949360" cy="6857640"/>
          </a:xfrm>
          <a:prstGeom prst="rect">
            <a:avLst/>
          </a:prstGeom>
        </p:spPr>
        <p:txBody>
          <a:bodyPr lIns="0" rIns="0" tIns="0" bIns="0">
            <a:normAutofit/>
          </a:bodyPr>
          <a:p>
            <a:endParaRPr b="0" lang="en-US" sz="2800" spc="-1" strike="noStrike">
              <a:solidFill>
                <a:srgbClr val="ffffff"/>
              </a:solidFill>
              <a:latin typeface="Calibri"/>
            </a:endParaRPr>
          </a:p>
        </p:txBody>
      </p:sp>
      <p:sp>
        <p:nvSpPr>
          <p:cNvPr id="231" name="PlaceHolder 3"/>
          <p:cNvSpPr>
            <a:spLocks noGrp="1"/>
          </p:cNvSpPr>
          <p:nvPr>
            <p:ph type="body"/>
          </p:nvPr>
        </p:nvSpPr>
        <p:spPr>
          <a:xfrm>
            <a:off x="6247080" y="0"/>
            <a:ext cx="5949360" cy="685764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2"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3" name="PlaceHolder 1"/>
          <p:cNvSpPr>
            <a:spLocks noGrp="1"/>
          </p:cNvSpPr>
          <p:nvPr>
            <p:ph type="subTitle"/>
          </p:nvPr>
        </p:nvSpPr>
        <p:spPr>
          <a:xfrm>
            <a:off x="2791440" y="2238480"/>
            <a:ext cx="6608880" cy="6990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5"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236" name="PlaceHolder 3"/>
          <p:cNvSpPr>
            <a:spLocks noGrp="1"/>
          </p:cNvSpPr>
          <p:nvPr>
            <p:ph type="body"/>
          </p:nvPr>
        </p:nvSpPr>
        <p:spPr>
          <a:xfrm>
            <a:off x="6247080" y="0"/>
            <a:ext cx="5949360" cy="6857640"/>
          </a:xfrm>
          <a:prstGeom prst="rect">
            <a:avLst/>
          </a:prstGeom>
        </p:spPr>
        <p:txBody>
          <a:bodyPr lIns="0" rIns="0" tIns="0" bIns="0">
            <a:normAutofit/>
          </a:bodyPr>
          <a:p>
            <a:endParaRPr b="0" lang="en-US" sz="2800" spc="-1" strike="noStrike">
              <a:solidFill>
                <a:srgbClr val="ffffff"/>
              </a:solidFill>
              <a:latin typeface="Calibri"/>
            </a:endParaRPr>
          </a:p>
        </p:txBody>
      </p:sp>
      <p:sp>
        <p:nvSpPr>
          <p:cNvPr id="237" name="PlaceHolder 4"/>
          <p:cNvSpPr>
            <a:spLocks noGrp="1"/>
          </p:cNvSpPr>
          <p:nvPr>
            <p:ph type="body"/>
          </p:nvPr>
        </p:nvSpPr>
        <p:spPr>
          <a:xfrm>
            <a:off x="0" y="358200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9" name="PlaceHolder 2"/>
          <p:cNvSpPr>
            <a:spLocks noGrp="1"/>
          </p:cNvSpPr>
          <p:nvPr>
            <p:ph type="body"/>
          </p:nvPr>
        </p:nvSpPr>
        <p:spPr>
          <a:xfrm>
            <a:off x="0" y="0"/>
            <a:ext cx="5949360" cy="6857640"/>
          </a:xfrm>
          <a:prstGeom prst="rect">
            <a:avLst/>
          </a:prstGeom>
        </p:spPr>
        <p:txBody>
          <a:bodyPr lIns="0" rIns="0" tIns="0" bIns="0">
            <a:normAutofit/>
          </a:bodyPr>
          <a:p>
            <a:endParaRPr b="0" lang="en-US" sz="2800" spc="-1" strike="noStrike">
              <a:solidFill>
                <a:srgbClr val="ffffff"/>
              </a:solidFill>
              <a:latin typeface="Calibri"/>
            </a:endParaRPr>
          </a:p>
        </p:txBody>
      </p:sp>
      <p:sp>
        <p:nvSpPr>
          <p:cNvPr id="240"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241" name="PlaceHolder 4"/>
          <p:cNvSpPr>
            <a:spLocks noGrp="1"/>
          </p:cNvSpPr>
          <p:nvPr>
            <p:ph type="body"/>
          </p:nvPr>
        </p:nvSpPr>
        <p:spPr>
          <a:xfrm>
            <a:off x="6247080" y="358200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43"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244"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245" name="PlaceHolder 4"/>
          <p:cNvSpPr>
            <a:spLocks noGrp="1"/>
          </p:cNvSpPr>
          <p:nvPr>
            <p:ph type="body"/>
          </p:nvPr>
        </p:nvSpPr>
        <p:spPr>
          <a:xfrm>
            <a:off x="0" y="3582000"/>
            <a:ext cx="1219176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13" name="PlaceHolder 3"/>
          <p:cNvSpPr>
            <a:spLocks noGrp="1"/>
          </p:cNvSpPr>
          <p:nvPr>
            <p:ph type="body"/>
          </p:nvPr>
        </p:nvSpPr>
        <p:spPr>
          <a:xfrm>
            <a:off x="6247080" y="0"/>
            <a:ext cx="5949360" cy="6857640"/>
          </a:xfrm>
          <a:prstGeom prst="rect">
            <a:avLst/>
          </a:prstGeom>
        </p:spPr>
        <p:txBody>
          <a:bodyPr lIns="0" rIns="0" tIns="0" bIns="0">
            <a:normAutofit/>
          </a:bodyPr>
          <a:p>
            <a:endParaRPr b="0" lang="en-US" sz="2800" spc="-1" strike="noStrike">
              <a:solidFill>
                <a:srgbClr val="ffffff"/>
              </a:solidFill>
              <a:latin typeface="Calibri"/>
            </a:endParaRPr>
          </a:p>
        </p:txBody>
      </p:sp>
      <p:sp>
        <p:nvSpPr>
          <p:cNvPr id="14" name="PlaceHolder 4"/>
          <p:cNvSpPr>
            <a:spLocks noGrp="1"/>
          </p:cNvSpPr>
          <p:nvPr>
            <p:ph type="body"/>
          </p:nvPr>
        </p:nvSpPr>
        <p:spPr>
          <a:xfrm>
            <a:off x="0" y="358200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47" name="PlaceHolder 2"/>
          <p:cNvSpPr>
            <a:spLocks noGrp="1"/>
          </p:cNvSpPr>
          <p:nvPr>
            <p:ph type="body"/>
          </p:nvPr>
        </p:nvSpPr>
        <p:spPr>
          <a:xfrm>
            <a:off x="0" y="0"/>
            <a:ext cx="121917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248" name="PlaceHolder 3"/>
          <p:cNvSpPr>
            <a:spLocks noGrp="1"/>
          </p:cNvSpPr>
          <p:nvPr>
            <p:ph type="body"/>
          </p:nvPr>
        </p:nvSpPr>
        <p:spPr>
          <a:xfrm>
            <a:off x="0" y="3582000"/>
            <a:ext cx="1219176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50"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251"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252" name="PlaceHolder 4"/>
          <p:cNvSpPr>
            <a:spLocks noGrp="1"/>
          </p:cNvSpPr>
          <p:nvPr>
            <p:ph type="body"/>
          </p:nvPr>
        </p:nvSpPr>
        <p:spPr>
          <a:xfrm>
            <a:off x="0" y="358200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253" name="PlaceHolder 5"/>
          <p:cNvSpPr>
            <a:spLocks noGrp="1"/>
          </p:cNvSpPr>
          <p:nvPr>
            <p:ph type="body"/>
          </p:nvPr>
        </p:nvSpPr>
        <p:spPr>
          <a:xfrm>
            <a:off x="6247080" y="358200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55" name="PlaceHolder 2"/>
          <p:cNvSpPr>
            <a:spLocks noGrp="1"/>
          </p:cNvSpPr>
          <p:nvPr>
            <p:ph type="body"/>
          </p:nvPr>
        </p:nvSpPr>
        <p:spPr>
          <a:xfrm>
            <a:off x="0" y="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256" name="PlaceHolder 3"/>
          <p:cNvSpPr>
            <a:spLocks noGrp="1"/>
          </p:cNvSpPr>
          <p:nvPr>
            <p:ph type="body"/>
          </p:nvPr>
        </p:nvSpPr>
        <p:spPr>
          <a:xfrm>
            <a:off x="4122000" y="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257" name="PlaceHolder 4"/>
          <p:cNvSpPr>
            <a:spLocks noGrp="1"/>
          </p:cNvSpPr>
          <p:nvPr>
            <p:ph type="body"/>
          </p:nvPr>
        </p:nvSpPr>
        <p:spPr>
          <a:xfrm>
            <a:off x="8244360" y="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258" name="PlaceHolder 5"/>
          <p:cNvSpPr>
            <a:spLocks noGrp="1"/>
          </p:cNvSpPr>
          <p:nvPr>
            <p:ph type="body"/>
          </p:nvPr>
        </p:nvSpPr>
        <p:spPr>
          <a:xfrm>
            <a:off x="0" y="358200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259" name="PlaceHolder 6"/>
          <p:cNvSpPr>
            <a:spLocks noGrp="1"/>
          </p:cNvSpPr>
          <p:nvPr>
            <p:ph type="body"/>
          </p:nvPr>
        </p:nvSpPr>
        <p:spPr>
          <a:xfrm>
            <a:off x="4122000" y="358200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260" name="PlaceHolder 7"/>
          <p:cNvSpPr>
            <a:spLocks noGrp="1"/>
          </p:cNvSpPr>
          <p:nvPr>
            <p:ph type="body"/>
          </p:nvPr>
        </p:nvSpPr>
        <p:spPr>
          <a:xfrm>
            <a:off x="8244360" y="358200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1"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2" name="PlaceHolder 2"/>
          <p:cNvSpPr>
            <a:spLocks noGrp="1"/>
          </p:cNvSpPr>
          <p:nvPr>
            <p:ph type="subTitle"/>
          </p:nvPr>
        </p:nvSpPr>
        <p:spPr>
          <a:xfrm>
            <a:off x="0" y="0"/>
            <a:ext cx="12191760" cy="6857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4" name="PlaceHolder 2"/>
          <p:cNvSpPr>
            <a:spLocks noGrp="1"/>
          </p:cNvSpPr>
          <p:nvPr>
            <p:ph type="body"/>
          </p:nvPr>
        </p:nvSpPr>
        <p:spPr>
          <a:xfrm>
            <a:off x="0" y="0"/>
            <a:ext cx="12191760" cy="685764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6" name="PlaceHolder 2"/>
          <p:cNvSpPr>
            <a:spLocks noGrp="1"/>
          </p:cNvSpPr>
          <p:nvPr>
            <p:ph type="body"/>
          </p:nvPr>
        </p:nvSpPr>
        <p:spPr>
          <a:xfrm>
            <a:off x="0" y="0"/>
            <a:ext cx="5949360" cy="6857640"/>
          </a:xfrm>
          <a:prstGeom prst="rect">
            <a:avLst/>
          </a:prstGeom>
        </p:spPr>
        <p:txBody>
          <a:bodyPr lIns="0" rIns="0" tIns="0" bIns="0">
            <a:normAutofit/>
          </a:bodyPr>
          <a:p>
            <a:endParaRPr b="0" lang="en-US" sz="2800" spc="-1" strike="noStrike">
              <a:solidFill>
                <a:srgbClr val="ffffff"/>
              </a:solidFill>
              <a:latin typeface="Calibri"/>
            </a:endParaRPr>
          </a:p>
        </p:txBody>
      </p:sp>
      <p:sp>
        <p:nvSpPr>
          <p:cNvPr id="277" name="PlaceHolder 3"/>
          <p:cNvSpPr>
            <a:spLocks noGrp="1"/>
          </p:cNvSpPr>
          <p:nvPr>
            <p:ph type="body"/>
          </p:nvPr>
        </p:nvSpPr>
        <p:spPr>
          <a:xfrm>
            <a:off x="6247080" y="0"/>
            <a:ext cx="5949360" cy="685764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8"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9" name="PlaceHolder 1"/>
          <p:cNvSpPr>
            <a:spLocks noGrp="1"/>
          </p:cNvSpPr>
          <p:nvPr>
            <p:ph type="subTitle"/>
          </p:nvPr>
        </p:nvSpPr>
        <p:spPr>
          <a:xfrm>
            <a:off x="2791440" y="2238480"/>
            <a:ext cx="6608880" cy="6990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81"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282" name="PlaceHolder 3"/>
          <p:cNvSpPr>
            <a:spLocks noGrp="1"/>
          </p:cNvSpPr>
          <p:nvPr>
            <p:ph type="body"/>
          </p:nvPr>
        </p:nvSpPr>
        <p:spPr>
          <a:xfrm>
            <a:off x="6247080" y="0"/>
            <a:ext cx="5949360" cy="6857640"/>
          </a:xfrm>
          <a:prstGeom prst="rect">
            <a:avLst/>
          </a:prstGeom>
        </p:spPr>
        <p:txBody>
          <a:bodyPr lIns="0" rIns="0" tIns="0" bIns="0">
            <a:normAutofit/>
          </a:bodyPr>
          <a:p>
            <a:endParaRPr b="0" lang="en-US" sz="2800" spc="-1" strike="noStrike">
              <a:solidFill>
                <a:srgbClr val="ffffff"/>
              </a:solidFill>
              <a:latin typeface="Calibri"/>
            </a:endParaRPr>
          </a:p>
        </p:txBody>
      </p:sp>
      <p:sp>
        <p:nvSpPr>
          <p:cNvPr id="283" name="PlaceHolder 4"/>
          <p:cNvSpPr>
            <a:spLocks noGrp="1"/>
          </p:cNvSpPr>
          <p:nvPr>
            <p:ph type="body"/>
          </p:nvPr>
        </p:nvSpPr>
        <p:spPr>
          <a:xfrm>
            <a:off x="0" y="358200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6" name="PlaceHolder 2"/>
          <p:cNvSpPr>
            <a:spLocks noGrp="1"/>
          </p:cNvSpPr>
          <p:nvPr>
            <p:ph type="body"/>
          </p:nvPr>
        </p:nvSpPr>
        <p:spPr>
          <a:xfrm>
            <a:off x="0" y="0"/>
            <a:ext cx="5949360" cy="6857640"/>
          </a:xfrm>
          <a:prstGeom prst="rect">
            <a:avLst/>
          </a:prstGeom>
        </p:spPr>
        <p:txBody>
          <a:bodyPr lIns="0" rIns="0" tIns="0" bIns="0">
            <a:normAutofit/>
          </a:bodyPr>
          <a:p>
            <a:endParaRPr b="0" lang="en-US" sz="2800" spc="-1" strike="noStrike">
              <a:solidFill>
                <a:srgbClr val="ffffff"/>
              </a:solidFill>
              <a:latin typeface="Calibri"/>
            </a:endParaRPr>
          </a:p>
        </p:txBody>
      </p:sp>
      <p:sp>
        <p:nvSpPr>
          <p:cNvPr id="17"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18" name="PlaceHolder 4"/>
          <p:cNvSpPr>
            <a:spLocks noGrp="1"/>
          </p:cNvSpPr>
          <p:nvPr>
            <p:ph type="body"/>
          </p:nvPr>
        </p:nvSpPr>
        <p:spPr>
          <a:xfrm>
            <a:off x="6247080" y="358200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85" name="PlaceHolder 2"/>
          <p:cNvSpPr>
            <a:spLocks noGrp="1"/>
          </p:cNvSpPr>
          <p:nvPr>
            <p:ph type="body"/>
          </p:nvPr>
        </p:nvSpPr>
        <p:spPr>
          <a:xfrm>
            <a:off x="0" y="0"/>
            <a:ext cx="5949360" cy="6857640"/>
          </a:xfrm>
          <a:prstGeom prst="rect">
            <a:avLst/>
          </a:prstGeom>
        </p:spPr>
        <p:txBody>
          <a:bodyPr lIns="0" rIns="0" tIns="0" bIns="0">
            <a:normAutofit/>
          </a:bodyPr>
          <a:p>
            <a:endParaRPr b="0" lang="en-US" sz="2800" spc="-1" strike="noStrike">
              <a:solidFill>
                <a:srgbClr val="ffffff"/>
              </a:solidFill>
              <a:latin typeface="Calibri"/>
            </a:endParaRPr>
          </a:p>
        </p:txBody>
      </p:sp>
      <p:sp>
        <p:nvSpPr>
          <p:cNvPr id="286"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287" name="PlaceHolder 4"/>
          <p:cNvSpPr>
            <a:spLocks noGrp="1"/>
          </p:cNvSpPr>
          <p:nvPr>
            <p:ph type="body"/>
          </p:nvPr>
        </p:nvSpPr>
        <p:spPr>
          <a:xfrm>
            <a:off x="6247080" y="358200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89"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290"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291" name="PlaceHolder 4"/>
          <p:cNvSpPr>
            <a:spLocks noGrp="1"/>
          </p:cNvSpPr>
          <p:nvPr>
            <p:ph type="body"/>
          </p:nvPr>
        </p:nvSpPr>
        <p:spPr>
          <a:xfrm>
            <a:off x="0" y="3582000"/>
            <a:ext cx="1219176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93" name="PlaceHolder 2"/>
          <p:cNvSpPr>
            <a:spLocks noGrp="1"/>
          </p:cNvSpPr>
          <p:nvPr>
            <p:ph type="body"/>
          </p:nvPr>
        </p:nvSpPr>
        <p:spPr>
          <a:xfrm>
            <a:off x="0" y="0"/>
            <a:ext cx="121917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294" name="PlaceHolder 3"/>
          <p:cNvSpPr>
            <a:spLocks noGrp="1"/>
          </p:cNvSpPr>
          <p:nvPr>
            <p:ph type="body"/>
          </p:nvPr>
        </p:nvSpPr>
        <p:spPr>
          <a:xfrm>
            <a:off x="0" y="3582000"/>
            <a:ext cx="1219176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96"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297"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298" name="PlaceHolder 4"/>
          <p:cNvSpPr>
            <a:spLocks noGrp="1"/>
          </p:cNvSpPr>
          <p:nvPr>
            <p:ph type="body"/>
          </p:nvPr>
        </p:nvSpPr>
        <p:spPr>
          <a:xfrm>
            <a:off x="0" y="358200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299" name="PlaceHolder 5"/>
          <p:cNvSpPr>
            <a:spLocks noGrp="1"/>
          </p:cNvSpPr>
          <p:nvPr>
            <p:ph type="body"/>
          </p:nvPr>
        </p:nvSpPr>
        <p:spPr>
          <a:xfrm>
            <a:off x="6247080" y="358200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1" name="PlaceHolder 2"/>
          <p:cNvSpPr>
            <a:spLocks noGrp="1"/>
          </p:cNvSpPr>
          <p:nvPr>
            <p:ph type="body"/>
          </p:nvPr>
        </p:nvSpPr>
        <p:spPr>
          <a:xfrm>
            <a:off x="0" y="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302" name="PlaceHolder 3"/>
          <p:cNvSpPr>
            <a:spLocks noGrp="1"/>
          </p:cNvSpPr>
          <p:nvPr>
            <p:ph type="body"/>
          </p:nvPr>
        </p:nvSpPr>
        <p:spPr>
          <a:xfrm>
            <a:off x="4122000" y="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303" name="PlaceHolder 4"/>
          <p:cNvSpPr>
            <a:spLocks noGrp="1"/>
          </p:cNvSpPr>
          <p:nvPr>
            <p:ph type="body"/>
          </p:nvPr>
        </p:nvSpPr>
        <p:spPr>
          <a:xfrm>
            <a:off x="8244360" y="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304" name="PlaceHolder 5"/>
          <p:cNvSpPr>
            <a:spLocks noGrp="1"/>
          </p:cNvSpPr>
          <p:nvPr>
            <p:ph type="body"/>
          </p:nvPr>
        </p:nvSpPr>
        <p:spPr>
          <a:xfrm>
            <a:off x="0" y="358200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305" name="PlaceHolder 6"/>
          <p:cNvSpPr>
            <a:spLocks noGrp="1"/>
          </p:cNvSpPr>
          <p:nvPr>
            <p:ph type="body"/>
          </p:nvPr>
        </p:nvSpPr>
        <p:spPr>
          <a:xfrm>
            <a:off x="4122000" y="358200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306" name="PlaceHolder 7"/>
          <p:cNvSpPr>
            <a:spLocks noGrp="1"/>
          </p:cNvSpPr>
          <p:nvPr>
            <p:ph type="body"/>
          </p:nvPr>
        </p:nvSpPr>
        <p:spPr>
          <a:xfrm>
            <a:off x="8244360" y="358200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7"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18" name="PlaceHolder 2"/>
          <p:cNvSpPr>
            <a:spLocks noGrp="1"/>
          </p:cNvSpPr>
          <p:nvPr>
            <p:ph type="subTitle"/>
          </p:nvPr>
        </p:nvSpPr>
        <p:spPr>
          <a:xfrm>
            <a:off x="0" y="0"/>
            <a:ext cx="12191760" cy="6857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20" name="PlaceHolder 2"/>
          <p:cNvSpPr>
            <a:spLocks noGrp="1"/>
          </p:cNvSpPr>
          <p:nvPr>
            <p:ph type="body"/>
          </p:nvPr>
        </p:nvSpPr>
        <p:spPr>
          <a:xfrm>
            <a:off x="0" y="0"/>
            <a:ext cx="12191760" cy="685764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22" name="PlaceHolder 2"/>
          <p:cNvSpPr>
            <a:spLocks noGrp="1"/>
          </p:cNvSpPr>
          <p:nvPr>
            <p:ph type="body"/>
          </p:nvPr>
        </p:nvSpPr>
        <p:spPr>
          <a:xfrm>
            <a:off x="0" y="0"/>
            <a:ext cx="5949360" cy="6857640"/>
          </a:xfrm>
          <a:prstGeom prst="rect">
            <a:avLst/>
          </a:prstGeom>
        </p:spPr>
        <p:txBody>
          <a:bodyPr lIns="0" rIns="0" tIns="0" bIns="0">
            <a:normAutofit/>
          </a:bodyPr>
          <a:p>
            <a:endParaRPr b="0" lang="en-US" sz="2800" spc="-1" strike="noStrike">
              <a:solidFill>
                <a:srgbClr val="ffffff"/>
              </a:solidFill>
              <a:latin typeface="Calibri"/>
            </a:endParaRPr>
          </a:p>
        </p:txBody>
      </p:sp>
      <p:sp>
        <p:nvSpPr>
          <p:cNvPr id="323" name="PlaceHolder 3"/>
          <p:cNvSpPr>
            <a:spLocks noGrp="1"/>
          </p:cNvSpPr>
          <p:nvPr>
            <p:ph type="body"/>
          </p:nvPr>
        </p:nvSpPr>
        <p:spPr>
          <a:xfrm>
            <a:off x="6247080" y="0"/>
            <a:ext cx="5949360" cy="685764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4"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0"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21"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22" name="PlaceHolder 4"/>
          <p:cNvSpPr>
            <a:spLocks noGrp="1"/>
          </p:cNvSpPr>
          <p:nvPr>
            <p:ph type="body"/>
          </p:nvPr>
        </p:nvSpPr>
        <p:spPr>
          <a:xfrm>
            <a:off x="0" y="3582000"/>
            <a:ext cx="1219176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5" name="PlaceHolder 1"/>
          <p:cNvSpPr>
            <a:spLocks noGrp="1"/>
          </p:cNvSpPr>
          <p:nvPr>
            <p:ph type="subTitle"/>
          </p:nvPr>
        </p:nvSpPr>
        <p:spPr>
          <a:xfrm>
            <a:off x="2791440" y="2238480"/>
            <a:ext cx="6608880" cy="6990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27"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328" name="PlaceHolder 3"/>
          <p:cNvSpPr>
            <a:spLocks noGrp="1"/>
          </p:cNvSpPr>
          <p:nvPr>
            <p:ph type="body"/>
          </p:nvPr>
        </p:nvSpPr>
        <p:spPr>
          <a:xfrm>
            <a:off x="6247080" y="0"/>
            <a:ext cx="5949360" cy="6857640"/>
          </a:xfrm>
          <a:prstGeom prst="rect">
            <a:avLst/>
          </a:prstGeom>
        </p:spPr>
        <p:txBody>
          <a:bodyPr lIns="0" rIns="0" tIns="0" bIns="0">
            <a:normAutofit/>
          </a:bodyPr>
          <a:p>
            <a:endParaRPr b="0" lang="en-US" sz="2800" spc="-1" strike="noStrike">
              <a:solidFill>
                <a:srgbClr val="ffffff"/>
              </a:solidFill>
              <a:latin typeface="Calibri"/>
            </a:endParaRPr>
          </a:p>
        </p:txBody>
      </p:sp>
      <p:sp>
        <p:nvSpPr>
          <p:cNvPr id="329" name="PlaceHolder 4"/>
          <p:cNvSpPr>
            <a:spLocks noGrp="1"/>
          </p:cNvSpPr>
          <p:nvPr>
            <p:ph type="body"/>
          </p:nvPr>
        </p:nvSpPr>
        <p:spPr>
          <a:xfrm>
            <a:off x="0" y="358200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0"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31" name="PlaceHolder 2"/>
          <p:cNvSpPr>
            <a:spLocks noGrp="1"/>
          </p:cNvSpPr>
          <p:nvPr>
            <p:ph type="body"/>
          </p:nvPr>
        </p:nvSpPr>
        <p:spPr>
          <a:xfrm>
            <a:off x="0" y="0"/>
            <a:ext cx="5949360" cy="6857640"/>
          </a:xfrm>
          <a:prstGeom prst="rect">
            <a:avLst/>
          </a:prstGeom>
        </p:spPr>
        <p:txBody>
          <a:bodyPr lIns="0" rIns="0" tIns="0" bIns="0">
            <a:normAutofit/>
          </a:bodyPr>
          <a:p>
            <a:endParaRPr b="0" lang="en-US" sz="2800" spc="-1" strike="noStrike">
              <a:solidFill>
                <a:srgbClr val="ffffff"/>
              </a:solidFill>
              <a:latin typeface="Calibri"/>
            </a:endParaRPr>
          </a:p>
        </p:txBody>
      </p:sp>
      <p:sp>
        <p:nvSpPr>
          <p:cNvPr id="332"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333" name="PlaceHolder 4"/>
          <p:cNvSpPr>
            <a:spLocks noGrp="1"/>
          </p:cNvSpPr>
          <p:nvPr>
            <p:ph type="body"/>
          </p:nvPr>
        </p:nvSpPr>
        <p:spPr>
          <a:xfrm>
            <a:off x="6247080" y="358200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35"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336"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337" name="PlaceHolder 4"/>
          <p:cNvSpPr>
            <a:spLocks noGrp="1"/>
          </p:cNvSpPr>
          <p:nvPr>
            <p:ph type="body"/>
          </p:nvPr>
        </p:nvSpPr>
        <p:spPr>
          <a:xfrm>
            <a:off x="0" y="3582000"/>
            <a:ext cx="1219176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39" name="PlaceHolder 2"/>
          <p:cNvSpPr>
            <a:spLocks noGrp="1"/>
          </p:cNvSpPr>
          <p:nvPr>
            <p:ph type="body"/>
          </p:nvPr>
        </p:nvSpPr>
        <p:spPr>
          <a:xfrm>
            <a:off x="0" y="0"/>
            <a:ext cx="121917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340" name="PlaceHolder 3"/>
          <p:cNvSpPr>
            <a:spLocks noGrp="1"/>
          </p:cNvSpPr>
          <p:nvPr>
            <p:ph type="body"/>
          </p:nvPr>
        </p:nvSpPr>
        <p:spPr>
          <a:xfrm>
            <a:off x="0" y="3582000"/>
            <a:ext cx="1219176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42" name="PlaceHolder 2"/>
          <p:cNvSpPr>
            <a:spLocks noGrp="1"/>
          </p:cNvSpPr>
          <p:nvPr>
            <p:ph type="body"/>
          </p:nvPr>
        </p:nvSpPr>
        <p:spPr>
          <a:xfrm>
            <a:off x="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343" name="PlaceHolder 3"/>
          <p:cNvSpPr>
            <a:spLocks noGrp="1"/>
          </p:cNvSpPr>
          <p:nvPr>
            <p:ph type="body"/>
          </p:nvPr>
        </p:nvSpPr>
        <p:spPr>
          <a:xfrm>
            <a:off x="6247080" y="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344" name="PlaceHolder 4"/>
          <p:cNvSpPr>
            <a:spLocks noGrp="1"/>
          </p:cNvSpPr>
          <p:nvPr>
            <p:ph type="body"/>
          </p:nvPr>
        </p:nvSpPr>
        <p:spPr>
          <a:xfrm>
            <a:off x="0" y="358200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345" name="PlaceHolder 5"/>
          <p:cNvSpPr>
            <a:spLocks noGrp="1"/>
          </p:cNvSpPr>
          <p:nvPr>
            <p:ph type="body"/>
          </p:nvPr>
        </p:nvSpPr>
        <p:spPr>
          <a:xfrm>
            <a:off x="6247080" y="3582000"/>
            <a:ext cx="594936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47" name="PlaceHolder 2"/>
          <p:cNvSpPr>
            <a:spLocks noGrp="1"/>
          </p:cNvSpPr>
          <p:nvPr>
            <p:ph type="body"/>
          </p:nvPr>
        </p:nvSpPr>
        <p:spPr>
          <a:xfrm>
            <a:off x="0" y="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348" name="PlaceHolder 3"/>
          <p:cNvSpPr>
            <a:spLocks noGrp="1"/>
          </p:cNvSpPr>
          <p:nvPr>
            <p:ph type="body"/>
          </p:nvPr>
        </p:nvSpPr>
        <p:spPr>
          <a:xfrm>
            <a:off x="4122000" y="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349" name="PlaceHolder 4"/>
          <p:cNvSpPr>
            <a:spLocks noGrp="1"/>
          </p:cNvSpPr>
          <p:nvPr>
            <p:ph type="body"/>
          </p:nvPr>
        </p:nvSpPr>
        <p:spPr>
          <a:xfrm>
            <a:off x="8244360" y="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350" name="PlaceHolder 5"/>
          <p:cNvSpPr>
            <a:spLocks noGrp="1"/>
          </p:cNvSpPr>
          <p:nvPr>
            <p:ph type="body"/>
          </p:nvPr>
        </p:nvSpPr>
        <p:spPr>
          <a:xfrm>
            <a:off x="0" y="358200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351" name="PlaceHolder 6"/>
          <p:cNvSpPr>
            <a:spLocks noGrp="1"/>
          </p:cNvSpPr>
          <p:nvPr>
            <p:ph type="body"/>
          </p:nvPr>
        </p:nvSpPr>
        <p:spPr>
          <a:xfrm>
            <a:off x="4122000" y="358200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352" name="PlaceHolder 7"/>
          <p:cNvSpPr>
            <a:spLocks noGrp="1"/>
          </p:cNvSpPr>
          <p:nvPr>
            <p:ph type="body"/>
          </p:nvPr>
        </p:nvSpPr>
        <p:spPr>
          <a:xfrm>
            <a:off x="8244360" y="3582000"/>
            <a:ext cx="3925440" cy="327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57"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8" name="PlaceHolder 2"/>
          <p:cNvSpPr>
            <a:spLocks noGrp="1"/>
          </p:cNvSpPr>
          <p:nvPr>
            <p:ph type="subTitle"/>
          </p:nvPr>
        </p:nvSpPr>
        <p:spPr>
          <a:xfrm>
            <a:off x="0" y="0"/>
            <a:ext cx="12191760" cy="6857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2791440" y="2238480"/>
            <a:ext cx="6608880" cy="1507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60" name="PlaceHolder 2"/>
          <p:cNvSpPr>
            <a:spLocks noGrp="1"/>
          </p:cNvSpPr>
          <p:nvPr>
            <p:ph type="body"/>
          </p:nvPr>
        </p:nvSpPr>
        <p:spPr>
          <a:xfrm>
            <a:off x="0" y="0"/>
            <a:ext cx="12191760" cy="685764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0" name="PlaceHolder 1"/>
          <p:cNvSpPr>
            <a:spLocks noGrp="1"/>
          </p:cNvSpPr>
          <p:nvPr>
            <p:ph type="body"/>
          </p:nvPr>
        </p:nvSpPr>
        <p:spPr>
          <a:xfrm>
            <a:off x="0" y="0"/>
            <a:ext cx="12191760" cy="6857640"/>
          </a:xfrm>
          <a:prstGeom prst="rect">
            <a:avLst/>
          </a:prstGeom>
        </p:spPr>
        <p:txBody>
          <a:bodyPr lIns="90000" rIns="90000" tIns="45000" bIns="45000">
            <a:noAutofit/>
          </a:bodyPr>
          <a:p>
            <a:pPr marL="432000" indent="-324000">
              <a:spcBef>
                <a:spcPts val="1417"/>
              </a:spcBef>
              <a:buClr>
                <a:srgbClr val="000000"/>
              </a:buClr>
              <a:buSzPct val="45000"/>
              <a:buFont typeface="Wingdings" charset="2"/>
              <a:buChar char=""/>
            </a:pPr>
            <a:r>
              <a:rPr b="0" lang="en-US" sz="1800" spc="-1" strike="noStrike">
                <a:solidFill>
                  <a:srgbClr val="ffffff"/>
                </a:solidFill>
                <a:latin typeface="Calibri"/>
              </a:rPr>
              <a:t>Click to edit the outline text format</a:t>
            </a:r>
            <a:endParaRPr b="0" lang="en-US" sz="1800" spc="-1" strike="noStrike">
              <a:solidFill>
                <a:srgbClr val="ffffff"/>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rgbClr val="ffffff"/>
                </a:solidFill>
                <a:latin typeface="Calibri"/>
              </a:rPr>
              <a:t>Second Outline Level</a:t>
            </a:r>
            <a:endParaRPr b="0" lang="en-US" sz="1800" spc="-1" strike="noStrike">
              <a:solidFill>
                <a:srgbClr val="ffffff"/>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ffffff"/>
                </a:solidFill>
                <a:latin typeface="Calibri"/>
              </a:rPr>
              <a:t>Third Outline Level</a:t>
            </a:r>
            <a:endParaRPr b="0" lang="en-US" sz="1800" spc="-1" strike="noStrike">
              <a:solidFill>
                <a:srgbClr val="ffffff"/>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ffffff"/>
                </a:solidFill>
                <a:latin typeface="Calibri"/>
              </a:rPr>
              <a:t>Fourth Outline Level</a:t>
            </a:r>
            <a:endParaRPr b="0" lang="en-US" sz="1800" spc="-1" strike="noStrike">
              <a:solidFill>
                <a:srgbClr val="ffffff"/>
              </a:solidFill>
              <a:latin typeface="Calibri"/>
            </a:endParaRPr>
          </a:p>
          <a:p>
            <a:pPr lvl="4" marL="2160000" indent="-216000">
              <a:spcBef>
                <a:spcPts val="283"/>
              </a:spcBef>
              <a:buClr>
                <a:srgbClr val="000000"/>
              </a:buClr>
              <a:buSzPct val="45000"/>
              <a:buFont typeface="Wingdings" charset="2"/>
              <a:buChar char=""/>
            </a:pPr>
            <a:r>
              <a:rPr b="0" lang="en-US" sz="1800" spc="-1" strike="noStrike">
                <a:solidFill>
                  <a:srgbClr val="ffffff"/>
                </a:solidFill>
                <a:latin typeface="Calibri"/>
              </a:rPr>
              <a:t>Fifth Outline Level</a:t>
            </a:r>
            <a:endParaRPr b="0" lang="en-US" sz="1800" spc="-1" strike="noStrike">
              <a:solidFill>
                <a:srgbClr val="ffffff"/>
              </a:solidFill>
              <a:latin typeface="Calibri"/>
            </a:endParaRPr>
          </a:p>
          <a:p>
            <a:pPr lvl="5" marL="2592000" indent="-216000">
              <a:spcBef>
                <a:spcPts val="283"/>
              </a:spcBef>
              <a:buClr>
                <a:srgbClr val="000000"/>
              </a:buClr>
              <a:buSzPct val="45000"/>
              <a:buFont typeface="Wingdings" charset="2"/>
              <a:buChar char=""/>
            </a:pPr>
            <a:r>
              <a:rPr b="0" lang="en-US" sz="1800" spc="-1" strike="noStrike">
                <a:solidFill>
                  <a:srgbClr val="ffffff"/>
                </a:solidFill>
                <a:latin typeface="Calibri"/>
              </a:rPr>
              <a:t>Sixth Outline Level</a:t>
            </a:r>
            <a:endParaRPr b="0" lang="en-US" sz="1800" spc="-1" strike="noStrike">
              <a:solidFill>
                <a:srgbClr val="ffffff"/>
              </a:solidFill>
              <a:latin typeface="Calibri"/>
            </a:endParaRPr>
          </a:p>
          <a:p>
            <a:pPr lvl="6" marL="3024000" indent="-216000">
              <a:spcBef>
                <a:spcPts val="283"/>
              </a:spcBef>
              <a:buClr>
                <a:srgbClr val="000000"/>
              </a:buClr>
              <a:buSzPct val="45000"/>
              <a:buFont typeface="Wingdings" charset="2"/>
              <a:buChar char=""/>
            </a:pPr>
            <a:r>
              <a:rPr b="0" lang="en-US" sz="1800" spc="-1" strike="noStrike">
                <a:solidFill>
                  <a:srgbClr val="ffffff"/>
                </a:solidFill>
                <a:latin typeface="Calibri"/>
              </a:rPr>
              <a:t>Seventh Outline Level</a:t>
            </a:r>
            <a:endParaRPr b="0" lang="en-US" sz="1800" spc="-1" strike="noStrike">
              <a:solidFill>
                <a:srgbClr val="ffffff"/>
              </a:solidFill>
              <a:latin typeface="Calibri"/>
            </a:endParaRPr>
          </a:p>
        </p:txBody>
      </p:sp>
      <p:sp>
        <p:nvSpPr>
          <p:cNvPr id="1" name="PlaceHolder 2"/>
          <p:cNvSpPr>
            <a:spLocks noGrp="1"/>
          </p:cNvSpPr>
          <p:nvPr>
            <p:ph type="title"/>
          </p:nvPr>
        </p:nvSpPr>
        <p:spPr>
          <a:xfrm>
            <a:off x="2791440" y="2238480"/>
            <a:ext cx="6608880" cy="1507680"/>
          </a:xfrm>
          <a:prstGeom prst="rect">
            <a:avLst/>
          </a:prstGeom>
        </p:spPr>
        <p:txBody>
          <a:bodyPr anchor="b">
            <a:normAutofit/>
          </a:bodyPr>
          <a:p>
            <a:pPr algn="ctr">
              <a:lnSpc>
                <a:spcPct val="90000"/>
              </a:lnSpc>
            </a:pPr>
            <a:r>
              <a:rPr b="1" lang="en-US" sz="4400" spc="-1" strike="noStrike" cap="all">
                <a:solidFill>
                  <a:srgbClr val="ffffff"/>
                </a:solidFill>
                <a:latin typeface="Calibri"/>
              </a:rPr>
              <a:t>Click to edit </a:t>
            </a:r>
            <a:br/>
            <a:r>
              <a:rPr b="1" lang="en-US" sz="4400" spc="-1" strike="noStrike" cap="all">
                <a:solidFill>
                  <a:srgbClr val="ffffff"/>
                </a:solidFill>
                <a:latin typeface="Calibri"/>
              </a:rPr>
              <a:t>Master title style</a:t>
            </a:r>
            <a:endParaRPr b="0" lang="en-US" sz="44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393" name="PlaceHolder 1"/>
          <p:cNvSpPr>
            <a:spLocks noGrp="1"/>
          </p:cNvSpPr>
          <p:nvPr>
            <p:ph type="body"/>
          </p:nvPr>
        </p:nvSpPr>
        <p:spPr>
          <a:xfrm>
            <a:off x="0" y="0"/>
            <a:ext cx="12191760" cy="6857640"/>
          </a:xfrm>
          <a:prstGeom prst="rect">
            <a:avLst/>
          </a:prstGeom>
        </p:spPr>
        <p:txBody>
          <a:bodyPr lIns="90000" rIns="90000" tIns="45000" bIns="45000">
            <a:noAutofit/>
          </a:bodyPr>
          <a:p>
            <a:pPr>
              <a:lnSpc>
                <a:spcPct val="100000"/>
              </a:lnSpc>
            </a:pPr>
            <a:r>
              <a:rPr b="0" lang="en-US" sz="1800" spc="-1" strike="noStrike">
                <a:solidFill>
                  <a:srgbClr val="000000"/>
                </a:solidFill>
                <a:latin typeface="Calibri"/>
              </a:rPr>
              <a:t>Click icon to add picture</a:t>
            </a:r>
            <a:endParaRPr b="0" lang="en-US" sz="1800" spc="-1" strike="noStrike">
              <a:solidFill>
                <a:srgbClr val="ffffff"/>
              </a:solidFill>
              <a:latin typeface="Calibri"/>
            </a:endParaRPr>
          </a:p>
        </p:txBody>
      </p:sp>
      <p:sp>
        <p:nvSpPr>
          <p:cNvPr id="394" name="PlaceHolder 2"/>
          <p:cNvSpPr>
            <a:spLocks noGrp="1"/>
          </p:cNvSpPr>
          <p:nvPr>
            <p:ph type="title"/>
          </p:nvPr>
        </p:nvSpPr>
        <p:spPr>
          <a:xfrm>
            <a:off x="595800" y="0"/>
            <a:ext cx="10999800" cy="1188360"/>
          </a:xfrm>
          <a:prstGeom prst="rect">
            <a:avLst/>
          </a:prstGeom>
        </p:spPr>
        <p:txBody>
          <a:bodyPr anchor="ctr">
            <a:noAutofit/>
          </a:bodyPr>
          <a:p>
            <a:pPr algn="ctr">
              <a:lnSpc>
                <a:spcPct val="90000"/>
              </a:lnSpc>
            </a:pPr>
            <a:r>
              <a:rPr b="1" lang="en-US" sz="4400" spc="-1" strike="noStrike" cap="all">
                <a:solidFill>
                  <a:srgbClr val="ffffff"/>
                </a:solidFill>
                <a:latin typeface="Calibri"/>
              </a:rPr>
              <a:t>Click to edit Master title style</a:t>
            </a:r>
            <a:endParaRPr b="0" lang="en-US" sz="44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38" name="PlaceHolder 1"/>
          <p:cNvSpPr>
            <a:spLocks noGrp="1"/>
          </p:cNvSpPr>
          <p:nvPr>
            <p:ph type="body"/>
          </p:nvPr>
        </p:nvSpPr>
        <p:spPr>
          <a:xfrm>
            <a:off x="2264400" y="0"/>
            <a:ext cx="9927360" cy="6857640"/>
          </a:xfrm>
          <a:prstGeom prst="rect">
            <a:avLst/>
          </a:prstGeom>
        </p:spPr>
        <p:txBody>
          <a:bodyPr lIns="90000" rIns="90000" tIns="45000" bIns="45000">
            <a:noAutofit/>
          </a:bodyPr>
          <a:p>
            <a:pPr>
              <a:lnSpc>
                <a:spcPct val="100000"/>
              </a:lnSpc>
            </a:pPr>
            <a:r>
              <a:rPr b="0" lang="en-US" sz="1800" spc="-1" strike="noStrike">
                <a:solidFill>
                  <a:srgbClr val="000000"/>
                </a:solidFill>
                <a:latin typeface="Calibri"/>
              </a:rPr>
              <a:t>Click icon to add picture</a:t>
            </a:r>
            <a:endParaRPr b="0" lang="en-US" sz="1800" spc="-1" strike="noStrike">
              <a:solidFill>
                <a:srgbClr val="ffffff"/>
              </a:solidFill>
              <a:latin typeface="Calibri"/>
            </a:endParaRPr>
          </a:p>
        </p:txBody>
      </p:sp>
      <p:grpSp>
        <p:nvGrpSpPr>
          <p:cNvPr id="39" name="Group 11"/>
          <p:cNvGrpSpPr/>
          <p:nvPr/>
        </p:nvGrpSpPr>
        <p:grpSpPr>
          <a:xfrm>
            <a:off x="883440" y="408240"/>
            <a:ext cx="5276520" cy="5768280"/>
            <a:chOff x="883440" y="408240"/>
            <a:chExt cx="5276520" cy="5768280"/>
          </a:xfrm>
        </p:grpSpPr>
        <p:sp>
          <p:nvSpPr>
            <p:cNvPr id="40" name="Rectangle 12"/>
            <p:cNvSpPr/>
            <p:nvPr/>
          </p:nvSpPr>
          <p:spPr>
            <a:xfrm>
              <a:off x="1808280" y="1403640"/>
              <a:ext cx="4351680" cy="4772880"/>
            </a:xfrm>
            <a:prstGeom prst="rect">
              <a:avLst/>
            </a:prstGeom>
            <a:gradFill rotWithShape="0">
              <a:gsLst>
                <a:gs pos="0">
                  <a:srgbClr val="02772a">
                    <a:alpha val="70196"/>
                  </a:srgbClr>
                </a:gs>
                <a:gs pos="100000">
                  <a:srgbClr val="04b240">
                    <a:alpha val="70196"/>
                  </a:srgbClr>
                </a:gs>
              </a:gsLst>
              <a:lin ang="16200000"/>
            </a:gradFill>
            <a:ln>
              <a:noFill/>
            </a:ln>
          </p:spPr>
          <p:style>
            <a:lnRef idx="2">
              <a:schemeClr val="accent1">
                <a:shade val="50000"/>
              </a:schemeClr>
            </a:lnRef>
            <a:fillRef idx="1">
              <a:schemeClr val="accent1"/>
            </a:fillRef>
            <a:effectRef idx="0">
              <a:schemeClr val="accent1"/>
            </a:effectRef>
            <a:fontRef idx="minor"/>
          </p:style>
        </p:sp>
        <p:pic>
          <p:nvPicPr>
            <p:cNvPr id="41" name="Graphic 14" descr=""/>
            <p:cNvPicPr/>
            <p:nvPr/>
          </p:nvPicPr>
          <p:blipFill>
            <a:blip r:embed="rId2"/>
            <a:stretch/>
          </p:blipFill>
          <p:spPr>
            <a:xfrm>
              <a:off x="1139760" y="1088640"/>
              <a:ext cx="4571640" cy="4571640"/>
            </a:xfrm>
            <a:prstGeom prst="rect">
              <a:avLst/>
            </a:prstGeom>
            <a:ln w="0">
              <a:noFill/>
            </a:ln>
          </p:spPr>
        </p:pic>
        <p:sp>
          <p:nvSpPr>
            <p:cNvPr id="42" name="Rectangle 13"/>
            <p:cNvSpPr/>
            <p:nvPr/>
          </p:nvSpPr>
          <p:spPr>
            <a:xfrm>
              <a:off x="883440" y="408240"/>
              <a:ext cx="4351680" cy="47728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grpSp>
      <p:sp>
        <p:nvSpPr>
          <p:cNvPr id="43" name="PlaceHolder 2"/>
          <p:cNvSpPr>
            <a:spLocks noGrp="1"/>
          </p:cNvSpPr>
          <p:nvPr>
            <p:ph type="title"/>
          </p:nvPr>
        </p:nvSpPr>
        <p:spPr>
          <a:xfrm>
            <a:off x="838080" y="1501920"/>
            <a:ext cx="4351680" cy="2384280"/>
          </a:xfrm>
          <a:prstGeom prst="rect">
            <a:avLst/>
          </a:prstGeom>
        </p:spPr>
        <p:txBody>
          <a:bodyPr anchor="ctr">
            <a:normAutofit/>
          </a:bodyPr>
          <a:p>
            <a:pPr algn="ctr">
              <a:lnSpc>
                <a:spcPct val="90000"/>
              </a:lnSpc>
            </a:pPr>
            <a:r>
              <a:rPr b="1" lang="en-US" sz="4400" spc="299" strike="noStrike" cap="all">
                <a:solidFill>
                  <a:srgbClr val="ffffff"/>
                </a:solidFill>
                <a:latin typeface="Calibri"/>
              </a:rPr>
              <a:t>Click to edit Master title style</a:t>
            </a:r>
            <a:endParaRPr b="0" lang="en-US" sz="4400" spc="-1" strike="noStrike">
              <a:solidFill>
                <a:srgbClr val="000000"/>
              </a:solidFill>
              <a:latin typeface="Calibri"/>
            </a:endParaRPr>
          </a:p>
        </p:txBody>
      </p:sp>
      <p:sp>
        <p:nvSpPr>
          <p:cNvPr id="44" name="PlaceHolder 3"/>
          <p:cNvSpPr>
            <a:spLocks noGrp="1"/>
          </p:cNvSpPr>
          <p:nvPr>
            <p:ph type="body"/>
          </p:nvPr>
        </p:nvSpPr>
        <p:spPr>
          <a:xfrm>
            <a:off x="838080" y="3886200"/>
            <a:ext cx="4351680" cy="295920"/>
          </a:xfrm>
          <a:prstGeom prst="rect">
            <a:avLst/>
          </a:prstGeom>
        </p:spPr>
        <p:txBody>
          <a:bodyPr lIns="0" rIns="0">
            <a:noAutofit/>
          </a:bodyPr>
          <a:p>
            <a:pPr algn="ctr">
              <a:lnSpc>
                <a:spcPct val="90000"/>
              </a:lnSpc>
              <a:spcBef>
                <a:spcPts val="1001"/>
              </a:spcBef>
              <a:tabLst>
                <a:tab algn="l" pos="0"/>
              </a:tabLst>
            </a:pPr>
            <a:r>
              <a:rPr b="0" lang="en-US" sz="2000" spc="599" strike="noStrike">
                <a:solidFill>
                  <a:srgbClr val="ffffff"/>
                </a:solidFill>
                <a:latin typeface="Calibri"/>
              </a:rPr>
              <a:t>EDIT MASTER STYLES</a:t>
            </a:r>
            <a:endParaRPr b="0" lang="en-US" sz="2000" spc="-1" strike="noStrike">
              <a:solidFill>
                <a:srgbClr val="ffffff"/>
              </a:solidFill>
              <a:latin typeface="Calibri"/>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81" name="PlaceHolder 1"/>
          <p:cNvSpPr>
            <a:spLocks noGrp="1"/>
          </p:cNvSpPr>
          <p:nvPr>
            <p:ph type="body"/>
          </p:nvPr>
        </p:nvSpPr>
        <p:spPr>
          <a:xfrm>
            <a:off x="-70920" y="0"/>
            <a:ext cx="12262680" cy="6857640"/>
          </a:xfrm>
          <a:prstGeom prst="rect">
            <a:avLst/>
          </a:prstGeom>
        </p:spPr>
        <p:txBody>
          <a:bodyPr lIns="90000" rIns="90000" tIns="45000" bIns="45000">
            <a:noAutofit/>
          </a:bodyPr>
          <a:p>
            <a:pPr>
              <a:lnSpc>
                <a:spcPct val="100000"/>
              </a:lnSpc>
            </a:pPr>
            <a:r>
              <a:rPr b="0" lang="en-US" sz="1800" spc="-1" strike="noStrike">
                <a:solidFill>
                  <a:srgbClr val="000000"/>
                </a:solidFill>
                <a:latin typeface="Calibri"/>
              </a:rPr>
              <a:t>Click icon to add picture</a:t>
            </a:r>
            <a:endParaRPr b="0" lang="en-US" sz="1800" spc="-1" strike="noStrike">
              <a:solidFill>
                <a:srgbClr val="ffffff"/>
              </a:solidFill>
              <a:latin typeface="Calibri"/>
            </a:endParaRPr>
          </a:p>
        </p:txBody>
      </p:sp>
      <p:grpSp>
        <p:nvGrpSpPr>
          <p:cNvPr id="82" name="Group 13"/>
          <p:cNvGrpSpPr/>
          <p:nvPr/>
        </p:nvGrpSpPr>
        <p:grpSpPr>
          <a:xfrm>
            <a:off x="3581640" y="412560"/>
            <a:ext cx="5276520" cy="5767920"/>
            <a:chOff x="3581640" y="412560"/>
            <a:chExt cx="5276520" cy="5767920"/>
          </a:xfrm>
        </p:grpSpPr>
        <p:sp>
          <p:nvSpPr>
            <p:cNvPr id="83" name="Rectangle 14"/>
            <p:cNvSpPr/>
            <p:nvPr/>
          </p:nvSpPr>
          <p:spPr>
            <a:xfrm rot="10800000">
              <a:off x="3581640" y="412200"/>
              <a:ext cx="4351680" cy="4772880"/>
            </a:xfrm>
            <a:prstGeom prst="rect">
              <a:avLst/>
            </a:prstGeom>
            <a:gradFill rotWithShape="0">
              <a:gsLst>
                <a:gs pos="0">
                  <a:srgbClr val="02772a">
                    <a:alpha val="70196"/>
                  </a:srgbClr>
                </a:gs>
                <a:gs pos="100000">
                  <a:srgbClr val="04b240">
                    <a:alpha val="70196"/>
                  </a:srgbClr>
                </a:gs>
              </a:gsLst>
              <a:lin ang="16200000"/>
            </a:gradFill>
            <a:ln>
              <a:noFill/>
            </a:ln>
          </p:spPr>
          <p:style>
            <a:lnRef idx="2">
              <a:schemeClr val="accent1">
                <a:shade val="50000"/>
              </a:schemeClr>
            </a:lnRef>
            <a:fillRef idx="1">
              <a:schemeClr val="accent1"/>
            </a:fillRef>
            <a:effectRef idx="0">
              <a:schemeClr val="accent1"/>
            </a:effectRef>
            <a:fontRef idx="minor"/>
          </p:style>
        </p:sp>
        <p:pic>
          <p:nvPicPr>
            <p:cNvPr id="84" name="Graphic 16" descr=""/>
            <p:cNvPicPr/>
            <p:nvPr/>
          </p:nvPicPr>
          <p:blipFill>
            <a:blip r:embed="rId2"/>
            <a:stretch/>
          </p:blipFill>
          <p:spPr>
            <a:xfrm rot="10800000">
              <a:off x="4029840" y="928440"/>
              <a:ext cx="4571640" cy="4571640"/>
            </a:xfrm>
            <a:prstGeom prst="rect">
              <a:avLst/>
            </a:prstGeom>
            <a:ln w="0">
              <a:noFill/>
            </a:ln>
          </p:spPr>
        </p:pic>
        <p:sp>
          <p:nvSpPr>
            <p:cNvPr id="85" name="Rectangle 15"/>
            <p:cNvSpPr/>
            <p:nvPr/>
          </p:nvSpPr>
          <p:spPr>
            <a:xfrm rot="10800000">
              <a:off x="4506480" y="1407240"/>
              <a:ext cx="4351680" cy="47728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grpSp>
      <p:sp>
        <p:nvSpPr>
          <p:cNvPr id="86" name="PlaceHolder 2"/>
          <p:cNvSpPr>
            <a:spLocks noGrp="1"/>
          </p:cNvSpPr>
          <p:nvPr>
            <p:ph type="title"/>
          </p:nvPr>
        </p:nvSpPr>
        <p:spPr>
          <a:xfrm>
            <a:off x="4506120" y="1743120"/>
            <a:ext cx="4351680" cy="3352320"/>
          </a:xfrm>
          <a:prstGeom prst="rect">
            <a:avLst/>
          </a:prstGeom>
        </p:spPr>
        <p:txBody>
          <a:bodyPr anchor="ctr">
            <a:normAutofit/>
          </a:bodyPr>
          <a:p>
            <a:pPr algn="ctr">
              <a:lnSpc>
                <a:spcPct val="90000"/>
              </a:lnSpc>
            </a:pPr>
            <a:r>
              <a:rPr b="1" lang="en-US" sz="4400" spc="299" strike="noStrike" cap="all">
                <a:solidFill>
                  <a:srgbClr val="ffffff"/>
                </a:solidFill>
                <a:latin typeface="Calibri"/>
              </a:rPr>
              <a:t>Click to edit Master title style</a:t>
            </a:r>
            <a:endParaRPr b="0" lang="en-US" sz="4400" spc="-1" strike="noStrike">
              <a:solidFill>
                <a:srgbClr val="000000"/>
              </a:solidFill>
              <a:latin typeface="Calibri"/>
            </a:endParaRPr>
          </a:p>
        </p:txBody>
      </p:sp>
      <p:sp>
        <p:nvSpPr>
          <p:cNvPr id="87" name="PlaceHolder 3"/>
          <p:cNvSpPr>
            <a:spLocks noGrp="1"/>
          </p:cNvSpPr>
          <p:nvPr>
            <p:ph type="body"/>
          </p:nvPr>
        </p:nvSpPr>
        <p:spPr>
          <a:xfrm>
            <a:off x="4505400" y="4102200"/>
            <a:ext cx="4352400" cy="783000"/>
          </a:xfrm>
          <a:prstGeom prst="rect">
            <a:avLst/>
          </a:prstGeom>
        </p:spPr>
        <p:txBody>
          <a:bodyPr>
            <a:noAutofit/>
          </a:bodyPr>
          <a:p>
            <a:pPr marL="228600" indent="-228240">
              <a:lnSpc>
                <a:spcPct val="90000"/>
              </a:lnSpc>
              <a:spcBef>
                <a:spcPts val="1001"/>
              </a:spcBef>
              <a:buClr>
                <a:srgbClr val="ffffff"/>
              </a:buClr>
              <a:buFont typeface="Arial"/>
              <a:buChar char="•"/>
            </a:pPr>
            <a:r>
              <a:rPr b="0" lang="en-US" sz="2800" spc="-1" strike="noStrike">
                <a:solidFill>
                  <a:srgbClr val="ffffff"/>
                </a:solidFill>
                <a:latin typeface="Calibri"/>
              </a:rPr>
              <a:t>Click to edit Master text</a:t>
            </a:r>
            <a:endParaRPr b="0" lang="en-US" sz="2800" spc="-1" strike="noStrike">
              <a:solidFill>
                <a:srgbClr val="ffffff"/>
              </a:solidFill>
              <a:latin typeface="Calibri"/>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124" name="Rectangle 9"/>
          <p:cNvSpPr/>
          <p:nvPr/>
        </p:nvSpPr>
        <p:spPr>
          <a:xfrm>
            <a:off x="609480" y="392040"/>
            <a:ext cx="7075440" cy="5878080"/>
          </a:xfrm>
          <a:prstGeom prst="rect">
            <a:avLst/>
          </a:prstGeom>
          <a:noFill/>
          <a:ln w="127000">
            <a:solidFill>
              <a:srgbClr val="ffffff"/>
            </a:solidFill>
          </a:ln>
        </p:spPr>
        <p:style>
          <a:lnRef idx="2">
            <a:schemeClr val="accent1">
              <a:shade val="50000"/>
            </a:schemeClr>
          </a:lnRef>
          <a:fillRef idx="1">
            <a:schemeClr val="accent1"/>
          </a:fillRef>
          <a:effectRef idx="0">
            <a:schemeClr val="accent1"/>
          </a:effectRef>
          <a:fontRef idx="minor"/>
        </p:style>
      </p:sp>
      <p:sp>
        <p:nvSpPr>
          <p:cNvPr id="125" name="Rectangle 4"/>
          <p:cNvSpPr/>
          <p:nvPr/>
        </p:nvSpPr>
        <p:spPr>
          <a:xfrm>
            <a:off x="6727320" y="0"/>
            <a:ext cx="1238040" cy="68576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26" name="PlaceHolder 1"/>
          <p:cNvSpPr>
            <a:spLocks noGrp="1"/>
          </p:cNvSpPr>
          <p:nvPr>
            <p:ph type="body"/>
          </p:nvPr>
        </p:nvSpPr>
        <p:spPr>
          <a:xfrm>
            <a:off x="7097400" y="0"/>
            <a:ext cx="5094000" cy="6857640"/>
          </a:xfrm>
          <a:prstGeom prst="rect">
            <a:avLst/>
          </a:prstGeom>
        </p:spPr>
        <p:txBody>
          <a:bodyPr lIns="90000" rIns="90000" tIns="45000" bIns="45000">
            <a:noAutofit/>
          </a:bodyPr>
          <a:p>
            <a:pPr>
              <a:lnSpc>
                <a:spcPct val="100000"/>
              </a:lnSpc>
              <a:tabLst>
                <a:tab algn="l" pos="0"/>
              </a:tabLst>
            </a:pPr>
            <a:r>
              <a:rPr b="0" lang="en-US" sz="3200" spc="-1" strike="noStrike">
                <a:solidFill>
                  <a:srgbClr val="000000"/>
                </a:solidFill>
                <a:latin typeface="Calibri"/>
              </a:rPr>
              <a:t>Click icon to add picture</a:t>
            </a:r>
            <a:endParaRPr b="0" lang="en-US" sz="3200" spc="-1" strike="noStrike">
              <a:solidFill>
                <a:srgbClr val="ffffff"/>
              </a:solidFill>
              <a:latin typeface="Calibri"/>
            </a:endParaRPr>
          </a:p>
        </p:txBody>
      </p:sp>
      <p:sp>
        <p:nvSpPr>
          <p:cNvPr id="127" name="Rectangle 12"/>
          <p:cNvSpPr/>
          <p:nvPr/>
        </p:nvSpPr>
        <p:spPr>
          <a:xfrm>
            <a:off x="979560" y="1224360"/>
            <a:ext cx="6117480" cy="5425920"/>
          </a:xfrm>
          <a:prstGeom prst="rect">
            <a:avLst/>
          </a:prstGeom>
          <a:gradFill rotWithShape="0">
            <a:gsLst>
              <a:gs pos="0">
                <a:srgbClr val="02772a">
                  <a:alpha val="70196"/>
                </a:srgbClr>
              </a:gs>
              <a:gs pos="100000">
                <a:srgbClr val="04b240">
                  <a:alpha val="70196"/>
                </a:srgbClr>
              </a:gs>
            </a:gsLst>
            <a:lin ang="16200000"/>
          </a:gradFill>
          <a:ln>
            <a:noFill/>
          </a:ln>
        </p:spPr>
        <p:style>
          <a:lnRef idx="2">
            <a:schemeClr val="accent1">
              <a:shade val="50000"/>
            </a:schemeClr>
          </a:lnRef>
          <a:fillRef idx="1">
            <a:schemeClr val="accent1"/>
          </a:fillRef>
          <a:effectRef idx="0">
            <a:schemeClr val="accent1"/>
          </a:effectRef>
          <a:fontRef idx="minor"/>
        </p:style>
      </p:sp>
      <p:sp>
        <p:nvSpPr>
          <p:cNvPr id="128" name="Rectangle 13"/>
          <p:cNvSpPr/>
          <p:nvPr/>
        </p:nvSpPr>
        <p:spPr>
          <a:xfrm>
            <a:off x="979560" y="655560"/>
            <a:ext cx="5747400" cy="5701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29" name="PlaceHolder 2"/>
          <p:cNvSpPr>
            <a:spLocks noGrp="1"/>
          </p:cNvSpPr>
          <p:nvPr>
            <p:ph type="ftr"/>
          </p:nvPr>
        </p:nvSpPr>
        <p:spPr>
          <a:xfrm>
            <a:off x="595800" y="6468480"/>
            <a:ext cx="4114440" cy="364680"/>
          </a:xfrm>
          <a:prstGeom prst="rect">
            <a:avLst/>
          </a:prstGeom>
        </p:spPr>
        <p:txBody>
          <a:bodyPr anchor="ctr">
            <a:noAutofit/>
          </a:bodyPr>
          <a:p>
            <a:pPr>
              <a:lnSpc>
                <a:spcPct val="100000"/>
              </a:lnSpc>
            </a:pPr>
            <a:r>
              <a:rPr b="0" lang="en-US" sz="1200" spc="-1" strike="noStrike">
                <a:solidFill>
                  <a:srgbClr val="ffffff"/>
                </a:solidFill>
                <a:latin typeface="Calibri"/>
              </a:rPr>
              <a:t>Add a Footer</a:t>
            </a:r>
            <a:endParaRPr b="0" lang="en-US" sz="1200" spc="-1" strike="noStrike">
              <a:latin typeface="Times New Roman"/>
            </a:endParaRPr>
          </a:p>
        </p:txBody>
      </p:sp>
      <p:sp>
        <p:nvSpPr>
          <p:cNvPr id="130" name="PlaceHolder 3"/>
          <p:cNvSpPr>
            <a:spLocks noGrp="1"/>
          </p:cNvSpPr>
          <p:nvPr>
            <p:ph type="body"/>
          </p:nvPr>
        </p:nvSpPr>
        <p:spPr>
          <a:xfrm>
            <a:off x="957960" y="2547000"/>
            <a:ext cx="5137560" cy="3396240"/>
          </a:xfrm>
          <a:prstGeom prst="rect">
            <a:avLst/>
          </a:prstGeom>
        </p:spPr>
        <p:txBody>
          <a:bodyPr>
            <a:noAutofit/>
          </a:bodyPr>
          <a:p>
            <a:pPr>
              <a:lnSpc>
                <a:spcPct val="150000"/>
              </a:lnSpc>
              <a:spcBef>
                <a:spcPts val="1001"/>
              </a:spcBef>
              <a:tabLst>
                <a:tab algn="l" pos="0"/>
              </a:tabLst>
            </a:pPr>
            <a:r>
              <a:rPr b="0" lang="en-US" sz="1600" spc="-1" strike="noStrike">
                <a:solidFill>
                  <a:srgbClr val="ffffff"/>
                </a:solidFill>
                <a:latin typeface="Calibri"/>
              </a:rPr>
              <a:t>Click to edit Master text styles</a:t>
            </a:r>
            <a:endParaRPr b="0" lang="en-US" sz="1600" spc="-1" strike="noStrike">
              <a:solidFill>
                <a:srgbClr val="ffffff"/>
              </a:solidFill>
              <a:latin typeface="Calibri"/>
            </a:endParaRPr>
          </a:p>
        </p:txBody>
      </p:sp>
      <p:sp>
        <p:nvSpPr>
          <p:cNvPr id="131" name="PlaceHolder 4"/>
          <p:cNvSpPr>
            <a:spLocks noGrp="1"/>
          </p:cNvSpPr>
          <p:nvPr>
            <p:ph type="title"/>
          </p:nvPr>
        </p:nvSpPr>
        <p:spPr>
          <a:xfrm>
            <a:off x="957960" y="1480320"/>
            <a:ext cx="5137560" cy="978840"/>
          </a:xfrm>
          <a:prstGeom prst="rect">
            <a:avLst/>
          </a:prstGeom>
        </p:spPr>
        <p:txBody>
          <a:bodyPr anchor="b">
            <a:noAutofit/>
          </a:bodyPr>
          <a:p>
            <a:pPr algn="ctr">
              <a:lnSpc>
                <a:spcPct val="90000"/>
              </a:lnSpc>
            </a:pPr>
            <a:r>
              <a:rPr b="1" lang="en-US" sz="3200" spc="-1" strike="noStrike" cap="all">
                <a:solidFill>
                  <a:srgbClr val="ffffff"/>
                </a:solidFill>
                <a:latin typeface="Calibri"/>
              </a:rPr>
              <a:t>Click to edit Master title style</a:t>
            </a:r>
            <a:endParaRPr b="0" lang="en-US" sz="3200" spc="-1" strike="noStrike">
              <a:solidFill>
                <a:srgbClr val="000000"/>
              </a:solidFill>
              <a:latin typeface="Calibri"/>
            </a:endParaRPr>
          </a:p>
        </p:txBody>
      </p:sp>
      <p:sp>
        <p:nvSpPr>
          <p:cNvPr id="132" name="PlaceHolder 5"/>
          <p:cNvSpPr>
            <a:spLocks noGrp="1"/>
          </p:cNvSpPr>
          <p:nvPr>
            <p:ph type="sldNum"/>
          </p:nvPr>
        </p:nvSpPr>
        <p:spPr>
          <a:xfrm>
            <a:off x="11543040" y="6425640"/>
            <a:ext cx="642240" cy="407520"/>
          </a:xfrm>
          <a:prstGeom prst="rect">
            <a:avLst/>
          </a:prstGeom>
        </p:spPr>
        <p:txBody>
          <a:bodyPr anchor="ctr">
            <a:noAutofit/>
          </a:bodyPr>
          <a:p>
            <a:pPr algn="ctr">
              <a:lnSpc>
                <a:spcPct val="100000"/>
              </a:lnSpc>
            </a:pPr>
            <a:fld id="{7D6E4ED6-C39A-4FF0-89C1-5FB328D7092B}" type="slidenum">
              <a:rPr b="0" lang="en-US" sz="1200" spc="-1" strike="noStrike">
                <a:solidFill>
                  <a:srgbClr val="ffffff"/>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169" name="PlaceHolder 1"/>
          <p:cNvSpPr>
            <a:spLocks noGrp="1"/>
          </p:cNvSpPr>
          <p:nvPr>
            <p:ph type="body"/>
          </p:nvPr>
        </p:nvSpPr>
        <p:spPr>
          <a:xfrm>
            <a:off x="0" y="0"/>
            <a:ext cx="7249680" cy="6857640"/>
          </a:xfrm>
          <a:prstGeom prst="rect">
            <a:avLst/>
          </a:prstGeom>
        </p:spPr>
        <p:txBody>
          <a:bodyPr lIns="90000" rIns="90000" tIns="45000" bIns="45000">
            <a:noAutofit/>
          </a:bodyPr>
          <a:p>
            <a:pPr>
              <a:lnSpc>
                <a:spcPct val="100000"/>
              </a:lnSpc>
            </a:pPr>
            <a:r>
              <a:rPr b="0" lang="en-US" sz="1800" spc="-1" strike="noStrike">
                <a:solidFill>
                  <a:srgbClr val="000000"/>
                </a:solidFill>
                <a:latin typeface="Calibri"/>
              </a:rPr>
              <a:t>Click icon to add picture</a:t>
            </a:r>
            <a:endParaRPr b="0" lang="en-US" sz="1800" spc="-1" strike="noStrike">
              <a:solidFill>
                <a:srgbClr val="ffffff"/>
              </a:solidFill>
              <a:latin typeface="Calibri"/>
            </a:endParaRPr>
          </a:p>
        </p:txBody>
      </p:sp>
      <p:grpSp>
        <p:nvGrpSpPr>
          <p:cNvPr id="170" name="Group 4"/>
          <p:cNvGrpSpPr/>
          <p:nvPr/>
        </p:nvGrpSpPr>
        <p:grpSpPr>
          <a:xfrm>
            <a:off x="4115880" y="252720"/>
            <a:ext cx="7432920" cy="5995440"/>
            <a:chOff x="4115880" y="252720"/>
            <a:chExt cx="7432920" cy="5995440"/>
          </a:xfrm>
        </p:grpSpPr>
        <p:sp>
          <p:nvSpPr>
            <p:cNvPr id="171" name="Rectangle 23"/>
            <p:cNvSpPr/>
            <p:nvPr/>
          </p:nvSpPr>
          <p:spPr>
            <a:xfrm flipH="1">
              <a:off x="4703040" y="1014120"/>
              <a:ext cx="6117480" cy="5234040"/>
            </a:xfrm>
            <a:prstGeom prst="rect">
              <a:avLst/>
            </a:prstGeom>
            <a:gradFill rotWithShape="0">
              <a:gsLst>
                <a:gs pos="0">
                  <a:srgbClr val="02772a">
                    <a:alpha val="70196"/>
                  </a:srgbClr>
                </a:gs>
                <a:gs pos="100000">
                  <a:srgbClr val="04b240">
                    <a:alpha val="70196"/>
                  </a:srgbClr>
                </a:gs>
              </a:gsLst>
              <a:lin ang="16200000"/>
            </a:gradFill>
            <a:ln>
              <a:noFill/>
            </a:ln>
          </p:spPr>
          <p:style>
            <a:lnRef idx="2">
              <a:schemeClr val="accent1">
                <a:shade val="50000"/>
              </a:schemeClr>
            </a:lnRef>
            <a:fillRef idx="1">
              <a:schemeClr val="accent1"/>
            </a:fillRef>
            <a:effectRef idx="0">
              <a:schemeClr val="accent1"/>
            </a:effectRef>
            <a:fontRef idx="minor"/>
          </p:style>
        </p:sp>
        <p:sp>
          <p:nvSpPr>
            <p:cNvPr id="172" name="Rectangle 22"/>
            <p:cNvSpPr/>
            <p:nvPr/>
          </p:nvSpPr>
          <p:spPr>
            <a:xfrm flipH="1">
              <a:off x="4115880" y="252720"/>
              <a:ext cx="7075440" cy="5670000"/>
            </a:xfrm>
            <a:prstGeom prst="rect">
              <a:avLst/>
            </a:prstGeom>
            <a:noFill/>
            <a:ln w="127000">
              <a:solidFill>
                <a:srgbClr val="ffffff"/>
              </a:solidFill>
            </a:ln>
          </p:spPr>
          <p:style>
            <a:lnRef idx="2">
              <a:schemeClr val="accent1">
                <a:shade val="50000"/>
              </a:schemeClr>
            </a:lnRef>
            <a:fillRef idx="1">
              <a:schemeClr val="accent1"/>
            </a:fillRef>
            <a:effectRef idx="0">
              <a:schemeClr val="accent1"/>
            </a:effectRef>
            <a:fontRef idx="minor"/>
          </p:style>
        </p:sp>
        <p:sp>
          <p:nvSpPr>
            <p:cNvPr id="173" name="Rectangle 24"/>
            <p:cNvSpPr/>
            <p:nvPr/>
          </p:nvSpPr>
          <p:spPr>
            <a:xfrm flipH="1">
              <a:off x="5073840" y="506880"/>
              <a:ext cx="6474960" cy="54997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grpSp>
      <p:sp>
        <p:nvSpPr>
          <p:cNvPr id="174" name="PlaceHolder 2"/>
          <p:cNvSpPr>
            <a:spLocks noGrp="1"/>
          </p:cNvSpPr>
          <p:nvPr>
            <p:ph type="title"/>
          </p:nvPr>
        </p:nvSpPr>
        <p:spPr>
          <a:xfrm>
            <a:off x="5510520" y="916560"/>
            <a:ext cx="6117480" cy="573480"/>
          </a:xfrm>
          <a:prstGeom prst="rect">
            <a:avLst/>
          </a:prstGeom>
        </p:spPr>
        <p:txBody>
          <a:bodyPr lIns="0" rIns="0" anchor="ctr">
            <a:noAutofit/>
          </a:bodyPr>
          <a:p>
            <a:pPr algn="ctr">
              <a:lnSpc>
                <a:spcPct val="90000"/>
              </a:lnSpc>
            </a:pPr>
            <a:r>
              <a:rPr b="1" lang="en-US" sz="3200" spc="-1" strike="noStrike" cap="all">
                <a:solidFill>
                  <a:srgbClr val="ffffff"/>
                </a:solidFill>
                <a:latin typeface="Calibri"/>
              </a:rPr>
              <a:t>CLICK TO EDIT MASTER</a:t>
            </a:r>
            <a:endParaRPr b="0" lang="en-US" sz="3200" spc="-1" strike="noStrike">
              <a:solidFill>
                <a:srgbClr val="000000"/>
              </a:solidFill>
              <a:latin typeface="Calibri"/>
            </a:endParaRPr>
          </a:p>
        </p:txBody>
      </p:sp>
      <p:sp>
        <p:nvSpPr>
          <p:cNvPr id="175" name="PlaceHolder 3"/>
          <p:cNvSpPr>
            <a:spLocks noGrp="1"/>
          </p:cNvSpPr>
          <p:nvPr>
            <p:ph type="body"/>
          </p:nvPr>
        </p:nvSpPr>
        <p:spPr>
          <a:xfrm>
            <a:off x="5510520" y="1962720"/>
            <a:ext cx="6117480" cy="3675600"/>
          </a:xfrm>
          <a:prstGeom prst="rect">
            <a:avLst/>
          </a:prstGeom>
        </p:spPr>
        <p:txBody>
          <a:bodyPr lIns="0" rIns="0">
            <a:normAutofit/>
          </a:bodyPr>
          <a:p>
            <a:pPr marL="228600" indent="-228240">
              <a:lnSpc>
                <a:spcPct val="150000"/>
              </a:lnSpc>
              <a:spcBef>
                <a:spcPts val="1001"/>
              </a:spcBef>
              <a:buClr>
                <a:srgbClr val="ffffff"/>
              </a:buClr>
              <a:buFont typeface="Arial"/>
              <a:buChar char="•"/>
            </a:pPr>
            <a:r>
              <a:rPr b="0" lang="en-US" sz="1600" spc="-1" strike="noStrike">
                <a:solidFill>
                  <a:srgbClr val="ffffff"/>
                </a:solidFill>
                <a:latin typeface="Calibri"/>
              </a:rPr>
              <a:t>Click to edit Master text styles</a:t>
            </a:r>
            <a:endParaRPr b="0" lang="en-US" sz="1600" spc="-1" strike="noStrike">
              <a:solidFill>
                <a:srgbClr val="ffffff"/>
              </a:solidFill>
              <a:latin typeface="Calibri"/>
            </a:endParaRPr>
          </a:p>
          <a:p>
            <a:pPr lvl="1" marL="685800" indent="-228240">
              <a:lnSpc>
                <a:spcPct val="150000"/>
              </a:lnSpc>
              <a:spcBef>
                <a:spcPts val="499"/>
              </a:spcBef>
              <a:buClr>
                <a:srgbClr val="ffffff"/>
              </a:buClr>
              <a:buFont typeface="Arial"/>
              <a:buChar char="•"/>
            </a:pPr>
            <a:r>
              <a:rPr b="0" lang="en-US" sz="1600" spc="-1" strike="noStrike">
                <a:solidFill>
                  <a:srgbClr val="ffffff"/>
                </a:solidFill>
                <a:latin typeface="Calibri"/>
              </a:rPr>
              <a:t>Second level</a:t>
            </a:r>
            <a:endParaRPr b="0" lang="en-US" sz="1600" spc="-1" strike="noStrike">
              <a:solidFill>
                <a:srgbClr val="ffffff"/>
              </a:solidFill>
              <a:latin typeface="Calibri"/>
            </a:endParaRPr>
          </a:p>
          <a:p>
            <a:pPr lvl="2" marL="1143000" indent="-228240">
              <a:lnSpc>
                <a:spcPct val="150000"/>
              </a:lnSpc>
              <a:spcBef>
                <a:spcPts val="499"/>
              </a:spcBef>
              <a:buClr>
                <a:srgbClr val="ffffff"/>
              </a:buClr>
              <a:buFont typeface="Arial"/>
              <a:buChar char="•"/>
            </a:pPr>
            <a:r>
              <a:rPr b="0" lang="en-US" sz="1400" spc="-1" strike="noStrike">
                <a:solidFill>
                  <a:srgbClr val="ffffff"/>
                </a:solidFill>
                <a:latin typeface="Calibri"/>
              </a:rPr>
              <a:t>Third level</a:t>
            </a:r>
            <a:endParaRPr b="0" lang="en-US" sz="1400" spc="-1" strike="noStrike">
              <a:solidFill>
                <a:srgbClr val="ffffff"/>
              </a:solidFill>
              <a:latin typeface="Calibri"/>
            </a:endParaRPr>
          </a:p>
          <a:p>
            <a:pPr lvl="3" marL="1600200" indent="-228240">
              <a:lnSpc>
                <a:spcPct val="150000"/>
              </a:lnSpc>
              <a:spcBef>
                <a:spcPts val="499"/>
              </a:spcBef>
              <a:buClr>
                <a:srgbClr val="ffffff"/>
              </a:buClr>
              <a:buFont typeface="Arial"/>
              <a:buChar char="•"/>
            </a:pPr>
            <a:r>
              <a:rPr b="0" lang="en-US" sz="1200" spc="-1" strike="noStrike">
                <a:solidFill>
                  <a:srgbClr val="ffffff"/>
                </a:solidFill>
                <a:latin typeface="Calibri"/>
              </a:rPr>
              <a:t>Fourth level</a:t>
            </a:r>
            <a:endParaRPr b="0" lang="en-US" sz="1200" spc="-1" strike="noStrike">
              <a:solidFill>
                <a:srgbClr val="ffffff"/>
              </a:solidFill>
              <a:latin typeface="Calibri"/>
            </a:endParaRPr>
          </a:p>
          <a:p>
            <a:pPr lvl="4" marL="2057400" indent="-228240">
              <a:lnSpc>
                <a:spcPct val="150000"/>
              </a:lnSpc>
              <a:spcBef>
                <a:spcPts val="499"/>
              </a:spcBef>
              <a:buClr>
                <a:srgbClr val="ffffff"/>
              </a:buClr>
              <a:buFont typeface="Arial"/>
              <a:buChar char="•"/>
            </a:pPr>
            <a:r>
              <a:rPr b="0" lang="en-US" sz="1200" spc="-1" strike="noStrike">
                <a:solidFill>
                  <a:srgbClr val="ffffff"/>
                </a:solidFill>
                <a:latin typeface="Calibri"/>
              </a:rPr>
              <a:t>Fifth level</a:t>
            </a:r>
            <a:endParaRPr b="0" lang="en-US" sz="1200" spc="-1" strike="noStrike">
              <a:solidFill>
                <a:srgbClr val="ffffff"/>
              </a:solidFill>
              <a:latin typeface="Calibri"/>
            </a:endParaRPr>
          </a:p>
        </p:txBody>
      </p:sp>
      <p:sp>
        <p:nvSpPr>
          <p:cNvPr id="176" name="PlaceHolder 4"/>
          <p:cNvSpPr>
            <a:spLocks noGrp="1"/>
          </p:cNvSpPr>
          <p:nvPr>
            <p:ph type="body"/>
          </p:nvPr>
        </p:nvSpPr>
        <p:spPr>
          <a:xfrm>
            <a:off x="5535720" y="1554840"/>
            <a:ext cx="6076440" cy="407160"/>
          </a:xfrm>
          <a:prstGeom prst="rect">
            <a:avLst/>
          </a:prstGeom>
        </p:spPr>
        <p:txBody>
          <a:bodyPr lIns="0" rIns="0">
            <a:noAutofit/>
          </a:bodyPr>
          <a:p>
            <a:pPr>
              <a:lnSpc>
                <a:spcPct val="90000"/>
              </a:lnSpc>
              <a:spcBef>
                <a:spcPts val="1001"/>
              </a:spcBef>
              <a:tabLst>
                <a:tab algn="l" pos="0"/>
              </a:tabLst>
            </a:pPr>
            <a:r>
              <a:rPr b="0" lang="en-US" sz="2000" spc="599" strike="noStrike">
                <a:solidFill>
                  <a:srgbClr val="ffffff"/>
                </a:solidFill>
                <a:latin typeface="Calibri"/>
              </a:rPr>
              <a:t>EDIT MASTER TEXT STYLES</a:t>
            </a:r>
            <a:endParaRPr b="0" lang="en-US" sz="2000" spc="-1" strike="noStrike">
              <a:solidFill>
                <a:srgbClr val="ffffff"/>
              </a:solidFill>
              <a:latin typeface="Calibri"/>
            </a:endParaRPr>
          </a:p>
        </p:txBody>
      </p:sp>
      <p:sp>
        <p:nvSpPr>
          <p:cNvPr id="177" name="PlaceHolder 5"/>
          <p:cNvSpPr>
            <a:spLocks noGrp="1"/>
          </p:cNvSpPr>
          <p:nvPr>
            <p:ph type="ftr"/>
          </p:nvPr>
        </p:nvSpPr>
        <p:spPr>
          <a:xfrm>
            <a:off x="595800" y="6468480"/>
            <a:ext cx="4114440" cy="364680"/>
          </a:xfrm>
          <a:prstGeom prst="rect">
            <a:avLst/>
          </a:prstGeom>
        </p:spPr>
        <p:txBody>
          <a:bodyPr anchor="ctr">
            <a:noAutofit/>
          </a:bodyPr>
          <a:p>
            <a:pPr>
              <a:lnSpc>
                <a:spcPct val="100000"/>
              </a:lnSpc>
            </a:pPr>
            <a:r>
              <a:rPr b="0" lang="en-US" sz="1200" spc="-1" strike="noStrike">
                <a:solidFill>
                  <a:srgbClr val="ffffff"/>
                </a:solidFill>
                <a:latin typeface="Calibri"/>
              </a:rPr>
              <a:t>Add a Footer</a:t>
            </a:r>
            <a:endParaRPr b="0" lang="en-US" sz="1200" spc="-1" strike="noStrike">
              <a:latin typeface="Times New Roman"/>
            </a:endParaRPr>
          </a:p>
        </p:txBody>
      </p:sp>
      <p:sp>
        <p:nvSpPr>
          <p:cNvPr id="178" name="PlaceHolder 6"/>
          <p:cNvSpPr>
            <a:spLocks noGrp="1"/>
          </p:cNvSpPr>
          <p:nvPr>
            <p:ph type="sldNum"/>
          </p:nvPr>
        </p:nvSpPr>
        <p:spPr>
          <a:xfrm>
            <a:off x="11543040" y="6425640"/>
            <a:ext cx="642240" cy="407520"/>
          </a:xfrm>
          <a:prstGeom prst="rect">
            <a:avLst/>
          </a:prstGeom>
        </p:spPr>
        <p:txBody>
          <a:bodyPr anchor="ctr">
            <a:noAutofit/>
          </a:bodyPr>
          <a:p>
            <a:pPr algn="ctr">
              <a:lnSpc>
                <a:spcPct val="100000"/>
              </a:lnSpc>
            </a:pPr>
            <a:fld id="{85362161-CBD8-4746-B41A-1BDE728CB706}" type="slidenum">
              <a:rPr b="0" lang="en-US" sz="1200" spc="-1" strike="noStrike">
                <a:solidFill>
                  <a:srgbClr val="ffffff"/>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215" name="Rectangle 16"/>
          <p:cNvSpPr/>
          <p:nvPr/>
        </p:nvSpPr>
        <p:spPr>
          <a:xfrm>
            <a:off x="4887720" y="1431720"/>
            <a:ext cx="2873520" cy="5425920"/>
          </a:xfrm>
          <a:prstGeom prst="rect">
            <a:avLst/>
          </a:prstGeom>
          <a:gradFill rotWithShape="0">
            <a:gsLst>
              <a:gs pos="0">
                <a:srgbClr val="02772a">
                  <a:alpha val="70196"/>
                </a:srgbClr>
              </a:gs>
              <a:gs pos="100000">
                <a:srgbClr val="04b240">
                  <a:alpha val="70196"/>
                </a:srgbClr>
              </a:gs>
            </a:gsLst>
            <a:lin ang="16200000"/>
          </a:gradFill>
          <a:ln>
            <a:noFill/>
          </a:ln>
        </p:spPr>
        <p:style>
          <a:lnRef idx="2">
            <a:schemeClr val="accent1">
              <a:shade val="50000"/>
            </a:schemeClr>
          </a:lnRef>
          <a:fillRef idx="1">
            <a:schemeClr val="accent1"/>
          </a:fillRef>
          <a:effectRef idx="0">
            <a:schemeClr val="accent1"/>
          </a:effectRef>
          <a:fontRef idx="minor"/>
        </p:style>
      </p:sp>
      <p:sp>
        <p:nvSpPr>
          <p:cNvPr id="216" name="PlaceHolder 1"/>
          <p:cNvSpPr>
            <a:spLocks noGrp="1"/>
          </p:cNvSpPr>
          <p:nvPr>
            <p:ph type="body"/>
          </p:nvPr>
        </p:nvSpPr>
        <p:spPr>
          <a:xfrm>
            <a:off x="573840" y="1061280"/>
            <a:ext cx="3464280" cy="823680"/>
          </a:xfrm>
          <a:prstGeom prst="rect">
            <a:avLst/>
          </a:prstGeom>
        </p:spPr>
        <p:txBody>
          <a:bodyPr anchor="ctr">
            <a:noAutofit/>
          </a:bodyPr>
          <a:p>
            <a:pPr algn="ctr">
              <a:lnSpc>
                <a:spcPct val="90000"/>
              </a:lnSpc>
              <a:spcBef>
                <a:spcPts val="1001"/>
              </a:spcBef>
              <a:tabLst>
                <a:tab algn="l" pos="0"/>
              </a:tabLst>
            </a:pPr>
            <a:r>
              <a:rPr b="1" lang="en-US" sz="2400" spc="-1" strike="noStrike">
                <a:solidFill>
                  <a:srgbClr val="ffffff"/>
                </a:solidFill>
                <a:latin typeface="Calibri"/>
              </a:rPr>
              <a:t>Click to edit Master text styles</a:t>
            </a:r>
            <a:endParaRPr b="0" lang="en-US" sz="2400" spc="-1" strike="noStrike">
              <a:solidFill>
                <a:srgbClr val="ffffff"/>
              </a:solidFill>
              <a:latin typeface="Calibri"/>
            </a:endParaRPr>
          </a:p>
        </p:txBody>
      </p:sp>
      <p:sp>
        <p:nvSpPr>
          <p:cNvPr id="217" name="PlaceHolder 2"/>
          <p:cNvSpPr>
            <a:spLocks noGrp="1"/>
          </p:cNvSpPr>
          <p:nvPr>
            <p:ph type="body"/>
          </p:nvPr>
        </p:nvSpPr>
        <p:spPr>
          <a:xfrm>
            <a:off x="573840" y="2108160"/>
            <a:ext cx="3464280" cy="3684240"/>
          </a:xfrm>
          <a:prstGeom prst="rect">
            <a:avLst/>
          </a:prstGeom>
        </p:spPr>
        <p:txBody>
          <a:bodyPr>
            <a:normAutofit/>
          </a:bodyPr>
          <a:p>
            <a:pPr marL="228600" indent="-228240">
              <a:lnSpc>
                <a:spcPct val="150000"/>
              </a:lnSpc>
              <a:spcBef>
                <a:spcPts val="1001"/>
              </a:spcBef>
              <a:buClr>
                <a:srgbClr val="ffffff"/>
              </a:buClr>
              <a:buFont typeface="Arial"/>
              <a:buChar char="•"/>
            </a:pPr>
            <a:r>
              <a:rPr b="0" lang="en-US" sz="1600" spc="-1" strike="noStrike">
                <a:solidFill>
                  <a:srgbClr val="ffffff"/>
                </a:solidFill>
                <a:latin typeface="Calibri"/>
              </a:rPr>
              <a:t>Click to edit Master text styles</a:t>
            </a:r>
            <a:endParaRPr b="0" lang="en-US" sz="1600" spc="-1" strike="noStrike">
              <a:solidFill>
                <a:srgbClr val="ffffff"/>
              </a:solidFill>
              <a:latin typeface="Calibri"/>
            </a:endParaRPr>
          </a:p>
          <a:p>
            <a:pPr lvl="1" marL="685800" indent="-228240">
              <a:lnSpc>
                <a:spcPct val="150000"/>
              </a:lnSpc>
              <a:spcBef>
                <a:spcPts val="499"/>
              </a:spcBef>
              <a:buClr>
                <a:srgbClr val="ffffff"/>
              </a:buClr>
              <a:buFont typeface="Arial"/>
              <a:buChar char="•"/>
            </a:pPr>
            <a:r>
              <a:rPr b="0" lang="en-US" sz="1400" spc="-1" strike="noStrike">
                <a:solidFill>
                  <a:srgbClr val="ffffff"/>
                </a:solidFill>
                <a:latin typeface="Calibri"/>
              </a:rPr>
              <a:t>Second level</a:t>
            </a:r>
            <a:endParaRPr b="0" lang="en-US" sz="1400" spc="-1" strike="noStrike">
              <a:solidFill>
                <a:srgbClr val="ffffff"/>
              </a:solidFill>
              <a:latin typeface="Calibri"/>
            </a:endParaRPr>
          </a:p>
          <a:p>
            <a:pPr lvl="2" marL="1143000" indent="-228240">
              <a:lnSpc>
                <a:spcPct val="150000"/>
              </a:lnSpc>
              <a:spcBef>
                <a:spcPts val="499"/>
              </a:spcBef>
              <a:buClr>
                <a:srgbClr val="ffffff"/>
              </a:buClr>
              <a:buFont typeface="Arial"/>
              <a:buChar char="•"/>
            </a:pPr>
            <a:r>
              <a:rPr b="0" lang="en-US" sz="1200" spc="-1" strike="noStrike">
                <a:solidFill>
                  <a:srgbClr val="ffffff"/>
                </a:solidFill>
                <a:latin typeface="Calibri"/>
              </a:rPr>
              <a:t>Third level</a:t>
            </a:r>
            <a:endParaRPr b="0" lang="en-US" sz="1200" spc="-1" strike="noStrike">
              <a:solidFill>
                <a:srgbClr val="ffffff"/>
              </a:solidFill>
              <a:latin typeface="Calibri"/>
            </a:endParaRPr>
          </a:p>
          <a:p>
            <a:pPr lvl="3" marL="1600200" indent="-228240">
              <a:lnSpc>
                <a:spcPct val="150000"/>
              </a:lnSpc>
              <a:spcBef>
                <a:spcPts val="499"/>
              </a:spcBef>
              <a:buClr>
                <a:srgbClr val="ffffff"/>
              </a:buClr>
              <a:buFont typeface="Arial"/>
              <a:buChar char="•"/>
            </a:pPr>
            <a:r>
              <a:rPr b="0" lang="en-US" sz="1100" spc="-1" strike="noStrike">
                <a:solidFill>
                  <a:srgbClr val="ffffff"/>
                </a:solidFill>
                <a:latin typeface="Calibri"/>
              </a:rPr>
              <a:t>Fourth level</a:t>
            </a:r>
            <a:endParaRPr b="0" lang="en-US" sz="1100" spc="-1" strike="noStrike">
              <a:solidFill>
                <a:srgbClr val="ffffff"/>
              </a:solidFill>
              <a:latin typeface="Calibri"/>
            </a:endParaRPr>
          </a:p>
          <a:p>
            <a:pPr lvl="4" marL="2057400" indent="-228240">
              <a:lnSpc>
                <a:spcPct val="150000"/>
              </a:lnSpc>
              <a:spcBef>
                <a:spcPts val="499"/>
              </a:spcBef>
              <a:buClr>
                <a:srgbClr val="ffffff"/>
              </a:buClr>
              <a:buFont typeface="Arial"/>
              <a:buChar char="•"/>
            </a:pPr>
            <a:r>
              <a:rPr b="0" lang="en-US" sz="1100" spc="-1" strike="noStrike">
                <a:solidFill>
                  <a:srgbClr val="ffffff"/>
                </a:solidFill>
                <a:latin typeface="Calibri"/>
              </a:rPr>
              <a:t>Fifth level</a:t>
            </a:r>
            <a:endParaRPr b="0" lang="en-US" sz="1100" spc="-1" strike="noStrike">
              <a:solidFill>
                <a:srgbClr val="ffffff"/>
              </a:solidFill>
              <a:latin typeface="Calibri"/>
            </a:endParaRPr>
          </a:p>
        </p:txBody>
      </p:sp>
      <p:sp>
        <p:nvSpPr>
          <p:cNvPr id="218" name="PlaceHolder 3"/>
          <p:cNvSpPr>
            <a:spLocks noGrp="1"/>
          </p:cNvSpPr>
          <p:nvPr>
            <p:ph type="body"/>
          </p:nvPr>
        </p:nvSpPr>
        <p:spPr>
          <a:xfrm>
            <a:off x="8153280" y="1061280"/>
            <a:ext cx="3464280" cy="823680"/>
          </a:xfrm>
          <a:prstGeom prst="rect">
            <a:avLst/>
          </a:prstGeom>
        </p:spPr>
        <p:txBody>
          <a:bodyPr anchor="ctr">
            <a:noAutofit/>
          </a:bodyPr>
          <a:p>
            <a:pPr algn="ctr">
              <a:lnSpc>
                <a:spcPct val="90000"/>
              </a:lnSpc>
              <a:spcBef>
                <a:spcPts val="1001"/>
              </a:spcBef>
              <a:tabLst>
                <a:tab algn="l" pos="0"/>
              </a:tabLst>
            </a:pPr>
            <a:r>
              <a:rPr b="1" lang="en-US" sz="2400" spc="-1" strike="noStrike">
                <a:solidFill>
                  <a:srgbClr val="ffffff"/>
                </a:solidFill>
                <a:latin typeface="Calibri"/>
              </a:rPr>
              <a:t>Click to edit Master text styles</a:t>
            </a:r>
            <a:endParaRPr b="0" lang="en-US" sz="2400" spc="-1" strike="noStrike">
              <a:solidFill>
                <a:srgbClr val="ffffff"/>
              </a:solidFill>
              <a:latin typeface="Calibri"/>
            </a:endParaRPr>
          </a:p>
        </p:txBody>
      </p:sp>
      <p:sp>
        <p:nvSpPr>
          <p:cNvPr id="219" name="PlaceHolder 4"/>
          <p:cNvSpPr>
            <a:spLocks noGrp="1"/>
          </p:cNvSpPr>
          <p:nvPr>
            <p:ph type="body"/>
          </p:nvPr>
        </p:nvSpPr>
        <p:spPr>
          <a:xfrm>
            <a:off x="8153280" y="2108160"/>
            <a:ext cx="3464280" cy="3684240"/>
          </a:xfrm>
          <a:prstGeom prst="rect">
            <a:avLst/>
          </a:prstGeom>
        </p:spPr>
        <p:txBody>
          <a:bodyPr>
            <a:normAutofit/>
          </a:bodyPr>
          <a:p>
            <a:pPr marL="228600" indent="-228240">
              <a:lnSpc>
                <a:spcPct val="150000"/>
              </a:lnSpc>
              <a:spcBef>
                <a:spcPts val="1001"/>
              </a:spcBef>
              <a:buClr>
                <a:srgbClr val="ffffff"/>
              </a:buClr>
              <a:buFont typeface="Arial"/>
              <a:buChar char="•"/>
            </a:pPr>
            <a:r>
              <a:rPr b="0" lang="en-US" sz="1600" spc="-1" strike="noStrike">
                <a:solidFill>
                  <a:srgbClr val="ffffff"/>
                </a:solidFill>
                <a:latin typeface="Calibri"/>
              </a:rPr>
              <a:t>Click to edit Master text styles</a:t>
            </a:r>
            <a:endParaRPr b="0" lang="en-US" sz="1600" spc="-1" strike="noStrike">
              <a:solidFill>
                <a:srgbClr val="ffffff"/>
              </a:solidFill>
              <a:latin typeface="Calibri"/>
            </a:endParaRPr>
          </a:p>
          <a:p>
            <a:pPr lvl="1" marL="685800" indent="-228240">
              <a:lnSpc>
                <a:spcPct val="150000"/>
              </a:lnSpc>
              <a:spcBef>
                <a:spcPts val="499"/>
              </a:spcBef>
              <a:buClr>
                <a:srgbClr val="ffffff"/>
              </a:buClr>
              <a:buFont typeface="Arial"/>
              <a:buChar char="•"/>
            </a:pPr>
            <a:r>
              <a:rPr b="0" lang="en-US" sz="1400" spc="-1" strike="noStrike">
                <a:solidFill>
                  <a:srgbClr val="ffffff"/>
                </a:solidFill>
                <a:latin typeface="Calibri"/>
              </a:rPr>
              <a:t>Second level</a:t>
            </a:r>
            <a:endParaRPr b="0" lang="en-US" sz="1400" spc="-1" strike="noStrike">
              <a:solidFill>
                <a:srgbClr val="ffffff"/>
              </a:solidFill>
              <a:latin typeface="Calibri"/>
            </a:endParaRPr>
          </a:p>
          <a:p>
            <a:pPr lvl="2" marL="1143000" indent="-228240">
              <a:lnSpc>
                <a:spcPct val="150000"/>
              </a:lnSpc>
              <a:spcBef>
                <a:spcPts val="499"/>
              </a:spcBef>
              <a:buClr>
                <a:srgbClr val="ffffff"/>
              </a:buClr>
              <a:buFont typeface="Arial"/>
              <a:buChar char="•"/>
            </a:pPr>
            <a:r>
              <a:rPr b="0" lang="en-US" sz="1200" spc="-1" strike="noStrike">
                <a:solidFill>
                  <a:srgbClr val="ffffff"/>
                </a:solidFill>
                <a:latin typeface="Calibri"/>
              </a:rPr>
              <a:t>Third level</a:t>
            </a:r>
            <a:endParaRPr b="0" lang="en-US" sz="1200" spc="-1" strike="noStrike">
              <a:solidFill>
                <a:srgbClr val="ffffff"/>
              </a:solidFill>
              <a:latin typeface="Calibri"/>
            </a:endParaRPr>
          </a:p>
          <a:p>
            <a:pPr lvl="3" marL="1600200" indent="-228240">
              <a:lnSpc>
                <a:spcPct val="150000"/>
              </a:lnSpc>
              <a:spcBef>
                <a:spcPts val="499"/>
              </a:spcBef>
              <a:buClr>
                <a:srgbClr val="ffffff"/>
              </a:buClr>
              <a:buFont typeface="Arial"/>
              <a:buChar char="•"/>
            </a:pPr>
            <a:r>
              <a:rPr b="0" lang="en-US" sz="1100" spc="-1" strike="noStrike">
                <a:solidFill>
                  <a:srgbClr val="ffffff"/>
                </a:solidFill>
                <a:latin typeface="Calibri"/>
              </a:rPr>
              <a:t>Fourth level</a:t>
            </a:r>
            <a:endParaRPr b="0" lang="en-US" sz="1100" spc="-1" strike="noStrike">
              <a:solidFill>
                <a:srgbClr val="ffffff"/>
              </a:solidFill>
              <a:latin typeface="Calibri"/>
            </a:endParaRPr>
          </a:p>
          <a:p>
            <a:pPr lvl="4" marL="2057400" indent="-228240">
              <a:lnSpc>
                <a:spcPct val="150000"/>
              </a:lnSpc>
              <a:spcBef>
                <a:spcPts val="499"/>
              </a:spcBef>
              <a:buClr>
                <a:srgbClr val="ffffff"/>
              </a:buClr>
              <a:buFont typeface="Arial"/>
              <a:buChar char="•"/>
            </a:pPr>
            <a:r>
              <a:rPr b="0" lang="en-US" sz="1100" spc="-1" strike="noStrike">
                <a:solidFill>
                  <a:srgbClr val="ffffff"/>
                </a:solidFill>
                <a:latin typeface="Calibri"/>
              </a:rPr>
              <a:t>Fifth level</a:t>
            </a:r>
            <a:endParaRPr b="0" lang="en-US" sz="1100" spc="-1" strike="noStrike">
              <a:solidFill>
                <a:srgbClr val="ffffff"/>
              </a:solidFill>
              <a:latin typeface="Calibri"/>
            </a:endParaRPr>
          </a:p>
        </p:txBody>
      </p:sp>
      <p:sp>
        <p:nvSpPr>
          <p:cNvPr id="220" name="Rectangle 17"/>
          <p:cNvSpPr/>
          <p:nvPr/>
        </p:nvSpPr>
        <p:spPr>
          <a:xfrm>
            <a:off x="4430520" y="0"/>
            <a:ext cx="2873520" cy="5425920"/>
          </a:xfrm>
          <a:prstGeom prst="rect">
            <a:avLst/>
          </a:prstGeom>
          <a:noFill/>
          <a:ln w="88900">
            <a:solidFill>
              <a:srgbClr val="ffffff"/>
            </a:solidFill>
          </a:ln>
        </p:spPr>
        <p:style>
          <a:lnRef idx="2">
            <a:schemeClr val="accent1">
              <a:shade val="50000"/>
            </a:schemeClr>
          </a:lnRef>
          <a:fillRef idx="1">
            <a:schemeClr val="accent1"/>
          </a:fillRef>
          <a:effectRef idx="0">
            <a:schemeClr val="accent1"/>
          </a:effectRef>
          <a:fontRef idx="minor"/>
        </p:style>
      </p:sp>
      <p:sp>
        <p:nvSpPr>
          <p:cNvPr id="221" name="PlaceHolder 5"/>
          <p:cNvSpPr>
            <a:spLocks noGrp="1"/>
          </p:cNvSpPr>
          <p:nvPr>
            <p:ph type="body"/>
          </p:nvPr>
        </p:nvSpPr>
        <p:spPr>
          <a:xfrm>
            <a:off x="4659120" y="489240"/>
            <a:ext cx="2873520" cy="5920560"/>
          </a:xfrm>
          <a:prstGeom prst="rect">
            <a:avLst/>
          </a:prstGeom>
        </p:spPr>
        <p:txBody>
          <a:bodyPr lIns="90000" rIns="90000" tIns="45000" bIns="45000">
            <a:noAutofit/>
          </a:bodyPr>
          <a:p>
            <a:pPr>
              <a:lnSpc>
                <a:spcPct val="100000"/>
              </a:lnSpc>
            </a:pPr>
            <a:r>
              <a:rPr b="0" lang="en-US" sz="1800" spc="-1" strike="noStrike">
                <a:solidFill>
                  <a:srgbClr val="000000"/>
                </a:solidFill>
                <a:latin typeface="Calibri"/>
              </a:rPr>
              <a:t>Click icon to add picture</a:t>
            </a:r>
            <a:endParaRPr b="0" lang="en-US" sz="1800" spc="-1" strike="noStrike">
              <a:solidFill>
                <a:srgbClr val="ffffff"/>
              </a:solidFill>
              <a:latin typeface="Calibri"/>
            </a:endParaRPr>
          </a:p>
        </p:txBody>
      </p:sp>
      <p:sp>
        <p:nvSpPr>
          <p:cNvPr id="222" name="PlaceHolder 6"/>
          <p:cNvSpPr>
            <a:spLocks noGrp="1"/>
          </p:cNvSpPr>
          <p:nvPr>
            <p:ph type="title"/>
          </p:nvPr>
        </p:nvSpPr>
        <p:spPr>
          <a:xfrm>
            <a:off x="595800" y="0"/>
            <a:ext cx="3834360" cy="1123920"/>
          </a:xfrm>
          <a:prstGeom prst="rect">
            <a:avLst/>
          </a:prstGeom>
        </p:spPr>
        <p:txBody>
          <a:bodyPr anchor="ctr">
            <a:noAutofit/>
          </a:bodyPr>
          <a:p>
            <a:pPr algn="ctr">
              <a:lnSpc>
                <a:spcPct val="90000"/>
              </a:lnSpc>
            </a:pPr>
            <a:r>
              <a:rPr b="1" lang="en-US" sz="2800" spc="-1" strike="noStrike" cap="all">
                <a:solidFill>
                  <a:srgbClr val="ffffff"/>
                </a:solidFill>
                <a:latin typeface="Calibri"/>
              </a:rPr>
              <a:t>Click to edit Master title style</a:t>
            </a:r>
            <a:endParaRPr b="0" lang="en-US" sz="2800" spc="-1" strike="noStrike">
              <a:solidFill>
                <a:srgbClr val="000000"/>
              </a:solidFill>
              <a:latin typeface="Calibri"/>
            </a:endParaRPr>
          </a:p>
        </p:txBody>
      </p:sp>
      <p:sp>
        <p:nvSpPr>
          <p:cNvPr id="223" name="PlaceHolder 7"/>
          <p:cNvSpPr>
            <a:spLocks noGrp="1"/>
          </p:cNvSpPr>
          <p:nvPr>
            <p:ph type="ftr"/>
          </p:nvPr>
        </p:nvSpPr>
        <p:spPr>
          <a:xfrm>
            <a:off x="595800" y="6468480"/>
            <a:ext cx="4114440" cy="364680"/>
          </a:xfrm>
          <a:prstGeom prst="rect">
            <a:avLst/>
          </a:prstGeom>
        </p:spPr>
        <p:txBody>
          <a:bodyPr anchor="ctr">
            <a:noAutofit/>
          </a:bodyPr>
          <a:p>
            <a:pPr>
              <a:lnSpc>
                <a:spcPct val="100000"/>
              </a:lnSpc>
            </a:pPr>
            <a:r>
              <a:rPr b="0" lang="en-US" sz="1200" spc="-1" strike="noStrike">
                <a:solidFill>
                  <a:srgbClr val="ffffff"/>
                </a:solidFill>
                <a:latin typeface="Calibri"/>
              </a:rPr>
              <a:t>Add a Footer</a:t>
            </a:r>
            <a:endParaRPr b="0" lang="en-US" sz="1200" spc="-1" strike="noStrike">
              <a:latin typeface="Times New Roman"/>
            </a:endParaRPr>
          </a:p>
        </p:txBody>
      </p:sp>
      <p:sp>
        <p:nvSpPr>
          <p:cNvPr id="224" name="PlaceHolder 8"/>
          <p:cNvSpPr>
            <a:spLocks noGrp="1"/>
          </p:cNvSpPr>
          <p:nvPr>
            <p:ph type="sldNum"/>
          </p:nvPr>
        </p:nvSpPr>
        <p:spPr>
          <a:xfrm>
            <a:off x="11543040" y="6425640"/>
            <a:ext cx="642240" cy="407520"/>
          </a:xfrm>
          <a:prstGeom prst="rect">
            <a:avLst/>
          </a:prstGeom>
        </p:spPr>
        <p:txBody>
          <a:bodyPr anchor="ctr">
            <a:noAutofit/>
          </a:bodyPr>
          <a:p>
            <a:pPr algn="ctr">
              <a:lnSpc>
                <a:spcPct val="100000"/>
              </a:lnSpc>
            </a:pPr>
            <a:fld id="{86309954-D002-4B5A-B77D-9E333CCEC507}" type="slidenum">
              <a:rPr b="0" lang="en-US" sz="1200" spc="-1" strike="noStrike">
                <a:solidFill>
                  <a:srgbClr val="ffffff"/>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261" name="PlaceHolder 1"/>
          <p:cNvSpPr>
            <a:spLocks noGrp="1"/>
          </p:cNvSpPr>
          <p:nvPr>
            <p:ph type="body"/>
          </p:nvPr>
        </p:nvSpPr>
        <p:spPr>
          <a:xfrm>
            <a:off x="573840" y="1061280"/>
            <a:ext cx="3464280" cy="823680"/>
          </a:xfrm>
          <a:prstGeom prst="rect">
            <a:avLst/>
          </a:prstGeom>
        </p:spPr>
        <p:txBody>
          <a:bodyPr anchor="ctr">
            <a:noAutofit/>
          </a:bodyPr>
          <a:p>
            <a:pPr algn="ctr">
              <a:lnSpc>
                <a:spcPct val="90000"/>
              </a:lnSpc>
              <a:spcBef>
                <a:spcPts val="1001"/>
              </a:spcBef>
              <a:tabLst>
                <a:tab algn="l" pos="0"/>
              </a:tabLst>
            </a:pPr>
            <a:r>
              <a:rPr b="1" lang="en-US" sz="2400" spc="-1" strike="noStrike">
                <a:solidFill>
                  <a:srgbClr val="ffffff"/>
                </a:solidFill>
                <a:latin typeface="Calibri"/>
              </a:rPr>
              <a:t>Click to edit Master text styles</a:t>
            </a:r>
            <a:endParaRPr b="0" lang="en-US" sz="2400" spc="-1" strike="noStrike">
              <a:solidFill>
                <a:srgbClr val="ffffff"/>
              </a:solidFill>
              <a:latin typeface="Calibri"/>
            </a:endParaRPr>
          </a:p>
        </p:txBody>
      </p:sp>
      <p:sp>
        <p:nvSpPr>
          <p:cNvPr id="262" name="PlaceHolder 2"/>
          <p:cNvSpPr>
            <a:spLocks noGrp="1"/>
          </p:cNvSpPr>
          <p:nvPr>
            <p:ph type="body"/>
          </p:nvPr>
        </p:nvSpPr>
        <p:spPr>
          <a:xfrm>
            <a:off x="573840" y="2108160"/>
            <a:ext cx="3464280" cy="3684240"/>
          </a:xfrm>
          <a:prstGeom prst="rect">
            <a:avLst/>
          </a:prstGeom>
        </p:spPr>
        <p:txBody>
          <a:bodyPr>
            <a:normAutofit/>
          </a:bodyPr>
          <a:p>
            <a:pPr marL="228600" indent="-228240">
              <a:lnSpc>
                <a:spcPct val="150000"/>
              </a:lnSpc>
              <a:spcBef>
                <a:spcPts val="1001"/>
              </a:spcBef>
              <a:buClr>
                <a:srgbClr val="ffffff"/>
              </a:buClr>
              <a:buFont typeface="Arial"/>
              <a:buChar char="•"/>
            </a:pPr>
            <a:r>
              <a:rPr b="0" lang="en-US" sz="1600" spc="-1" strike="noStrike">
                <a:solidFill>
                  <a:srgbClr val="ffffff"/>
                </a:solidFill>
                <a:latin typeface="Calibri"/>
              </a:rPr>
              <a:t>Click to edit Master text styles</a:t>
            </a:r>
            <a:endParaRPr b="0" lang="en-US" sz="1600" spc="-1" strike="noStrike">
              <a:solidFill>
                <a:srgbClr val="ffffff"/>
              </a:solidFill>
              <a:latin typeface="Calibri"/>
            </a:endParaRPr>
          </a:p>
          <a:p>
            <a:pPr lvl="1" marL="685800" indent="-228240">
              <a:lnSpc>
                <a:spcPct val="150000"/>
              </a:lnSpc>
              <a:spcBef>
                <a:spcPts val="499"/>
              </a:spcBef>
              <a:buClr>
                <a:srgbClr val="ffffff"/>
              </a:buClr>
              <a:buFont typeface="Arial"/>
              <a:buChar char="•"/>
            </a:pPr>
            <a:r>
              <a:rPr b="0" lang="en-US" sz="1400" spc="-1" strike="noStrike">
                <a:solidFill>
                  <a:srgbClr val="ffffff"/>
                </a:solidFill>
                <a:latin typeface="Calibri"/>
              </a:rPr>
              <a:t>Second level</a:t>
            </a:r>
            <a:endParaRPr b="0" lang="en-US" sz="1400" spc="-1" strike="noStrike">
              <a:solidFill>
                <a:srgbClr val="ffffff"/>
              </a:solidFill>
              <a:latin typeface="Calibri"/>
            </a:endParaRPr>
          </a:p>
          <a:p>
            <a:pPr lvl="2" marL="1143000" indent="-228240">
              <a:lnSpc>
                <a:spcPct val="150000"/>
              </a:lnSpc>
              <a:spcBef>
                <a:spcPts val="499"/>
              </a:spcBef>
              <a:buClr>
                <a:srgbClr val="ffffff"/>
              </a:buClr>
              <a:buFont typeface="Arial"/>
              <a:buChar char="•"/>
            </a:pPr>
            <a:r>
              <a:rPr b="0" lang="en-US" sz="1200" spc="-1" strike="noStrike">
                <a:solidFill>
                  <a:srgbClr val="ffffff"/>
                </a:solidFill>
                <a:latin typeface="Calibri"/>
              </a:rPr>
              <a:t>Third level</a:t>
            </a:r>
            <a:endParaRPr b="0" lang="en-US" sz="1200" spc="-1" strike="noStrike">
              <a:solidFill>
                <a:srgbClr val="ffffff"/>
              </a:solidFill>
              <a:latin typeface="Calibri"/>
            </a:endParaRPr>
          </a:p>
          <a:p>
            <a:pPr lvl="3" marL="1600200" indent="-228240">
              <a:lnSpc>
                <a:spcPct val="150000"/>
              </a:lnSpc>
              <a:spcBef>
                <a:spcPts val="499"/>
              </a:spcBef>
              <a:buClr>
                <a:srgbClr val="ffffff"/>
              </a:buClr>
              <a:buFont typeface="Arial"/>
              <a:buChar char="•"/>
            </a:pPr>
            <a:r>
              <a:rPr b="0" lang="en-US" sz="1100" spc="-1" strike="noStrike">
                <a:solidFill>
                  <a:srgbClr val="ffffff"/>
                </a:solidFill>
                <a:latin typeface="Calibri"/>
              </a:rPr>
              <a:t>Fourth level</a:t>
            </a:r>
            <a:endParaRPr b="0" lang="en-US" sz="1100" spc="-1" strike="noStrike">
              <a:solidFill>
                <a:srgbClr val="ffffff"/>
              </a:solidFill>
              <a:latin typeface="Calibri"/>
            </a:endParaRPr>
          </a:p>
          <a:p>
            <a:pPr lvl="4" marL="2057400" indent="-228240">
              <a:lnSpc>
                <a:spcPct val="150000"/>
              </a:lnSpc>
              <a:spcBef>
                <a:spcPts val="499"/>
              </a:spcBef>
              <a:buClr>
                <a:srgbClr val="ffffff"/>
              </a:buClr>
              <a:buFont typeface="Arial"/>
              <a:buChar char="•"/>
            </a:pPr>
            <a:r>
              <a:rPr b="0" lang="en-US" sz="1100" spc="-1" strike="noStrike">
                <a:solidFill>
                  <a:srgbClr val="ffffff"/>
                </a:solidFill>
                <a:latin typeface="Calibri"/>
              </a:rPr>
              <a:t>Fifth level</a:t>
            </a:r>
            <a:endParaRPr b="0" lang="en-US" sz="1100" spc="-1" strike="noStrike">
              <a:solidFill>
                <a:srgbClr val="ffffff"/>
              </a:solidFill>
              <a:latin typeface="Calibri"/>
            </a:endParaRPr>
          </a:p>
        </p:txBody>
      </p:sp>
      <p:sp>
        <p:nvSpPr>
          <p:cNvPr id="263" name="Rectangle 17"/>
          <p:cNvSpPr/>
          <p:nvPr/>
        </p:nvSpPr>
        <p:spPr>
          <a:xfrm>
            <a:off x="4430520" y="0"/>
            <a:ext cx="2873520" cy="5425920"/>
          </a:xfrm>
          <a:prstGeom prst="rect">
            <a:avLst/>
          </a:prstGeom>
          <a:noFill/>
          <a:ln w="88900">
            <a:solidFill>
              <a:srgbClr val="ffffff"/>
            </a:solidFill>
          </a:ln>
        </p:spPr>
        <p:style>
          <a:lnRef idx="2">
            <a:schemeClr val="accent1">
              <a:shade val="50000"/>
            </a:schemeClr>
          </a:lnRef>
          <a:fillRef idx="1">
            <a:schemeClr val="accent1"/>
          </a:fillRef>
          <a:effectRef idx="0">
            <a:schemeClr val="accent1"/>
          </a:effectRef>
          <a:fontRef idx="minor"/>
        </p:style>
      </p:sp>
      <p:sp>
        <p:nvSpPr>
          <p:cNvPr id="264" name="PlaceHolder 3"/>
          <p:cNvSpPr>
            <a:spLocks noGrp="1"/>
          </p:cNvSpPr>
          <p:nvPr>
            <p:ph type="title"/>
          </p:nvPr>
        </p:nvSpPr>
        <p:spPr>
          <a:xfrm>
            <a:off x="595800" y="0"/>
            <a:ext cx="3834360" cy="1123920"/>
          </a:xfrm>
          <a:prstGeom prst="rect">
            <a:avLst/>
          </a:prstGeom>
        </p:spPr>
        <p:txBody>
          <a:bodyPr anchor="ctr">
            <a:noAutofit/>
          </a:bodyPr>
          <a:p>
            <a:pPr algn="ctr">
              <a:lnSpc>
                <a:spcPct val="90000"/>
              </a:lnSpc>
            </a:pPr>
            <a:r>
              <a:rPr b="1" lang="en-US" sz="2800" spc="-1" strike="noStrike" cap="all">
                <a:solidFill>
                  <a:srgbClr val="ffffff"/>
                </a:solidFill>
                <a:latin typeface="Calibri"/>
              </a:rPr>
              <a:t>Click to edit Master title style</a:t>
            </a:r>
            <a:endParaRPr b="0" lang="en-US" sz="2800" spc="-1" strike="noStrike">
              <a:solidFill>
                <a:srgbClr val="000000"/>
              </a:solidFill>
              <a:latin typeface="Calibri"/>
            </a:endParaRPr>
          </a:p>
        </p:txBody>
      </p:sp>
      <p:sp>
        <p:nvSpPr>
          <p:cNvPr id="265" name="Rectangle 16"/>
          <p:cNvSpPr/>
          <p:nvPr/>
        </p:nvSpPr>
        <p:spPr>
          <a:xfrm>
            <a:off x="4887720" y="1431720"/>
            <a:ext cx="2873520" cy="5425920"/>
          </a:xfrm>
          <a:prstGeom prst="rect">
            <a:avLst/>
          </a:prstGeom>
          <a:gradFill rotWithShape="0">
            <a:gsLst>
              <a:gs pos="0">
                <a:srgbClr val="02772a">
                  <a:alpha val="70196"/>
                </a:srgbClr>
              </a:gs>
              <a:gs pos="100000">
                <a:srgbClr val="04b240">
                  <a:alpha val="70196"/>
                </a:srgbClr>
              </a:gs>
            </a:gsLst>
            <a:lin ang="16200000"/>
          </a:gradFill>
          <a:ln>
            <a:noFill/>
          </a:ln>
        </p:spPr>
        <p:style>
          <a:lnRef idx="2">
            <a:schemeClr val="accent1">
              <a:shade val="50000"/>
            </a:schemeClr>
          </a:lnRef>
          <a:fillRef idx="1">
            <a:schemeClr val="accent1"/>
          </a:fillRef>
          <a:effectRef idx="0">
            <a:schemeClr val="accent1"/>
          </a:effectRef>
          <a:fontRef idx="minor"/>
        </p:style>
      </p:sp>
      <p:sp>
        <p:nvSpPr>
          <p:cNvPr id="266" name="PlaceHolder 4"/>
          <p:cNvSpPr>
            <a:spLocks noGrp="1"/>
          </p:cNvSpPr>
          <p:nvPr>
            <p:ph type="ftr"/>
          </p:nvPr>
        </p:nvSpPr>
        <p:spPr>
          <a:xfrm>
            <a:off x="595800" y="6468480"/>
            <a:ext cx="4114440" cy="364680"/>
          </a:xfrm>
          <a:prstGeom prst="rect">
            <a:avLst/>
          </a:prstGeom>
        </p:spPr>
        <p:txBody>
          <a:bodyPr anchor="ctr">
            <a:noAutofit/>
          </a:bodyPr>
          <a:p>
            <a:pPr>
              <a:lnSpc>
                <a:spcPct val="100000"/>
              </a:lnSpc>
            </a:pPr>
            <a:r>
              <a:rPr b="0" lang="en-US" sz="1200" spc="-1" strike="noStrike">
                <a:solidFill>
                  <a:srgbClr val="ffffff"/>
                </a:solidFill>
                <a:latin typeface="Calibri"/>
              </a:rPr>
              <a:t>Add a Footer</a:t>
            </a:r>
            <a:endParaRPr b="0" lang="en-US" sz="1200" spc="-1" strike="noStrike">
              <a:latin typeface="Times New Roman"/>
            </a:endParaRPr>
          </a:p>
        </p:txBody>
      </p:sp>
      <p:sp>
        <p:nvSpPr>
          <p:cNvPr id="267" name="Rectangle 12"/>
          <p:cNvSpPr/>
          <p:nvPr/>
        </p:nvSpPr>
        <p:spPr>
          <a:xfrm>
            <a:off x="4659120" y="447840"/>
            <a:ext cx="2873520" cy="59576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268" name="PlaceHolder 5"/>
          <p:cNvSpPr>
            <a:spLocks noGrp="1"/>
          </p:cNvSpPr>
          <p:nvPr>
            <p:ph type="sldNum"/>
          </p:nvPr>
        </p:nvSpPr>
        <p:spPr>
          <a:xfrm>
            <a:off x="11543040" y="6425640"/>
            <a:ext cx="642240" cy="407520"/>
          </a:xfrm>
          <a:prstGeom prst="rect">
            <a:avLst/>
          </a:prstGeom>
        </p:spPr>
        <p:txBody>
          <a:bodyPr anchor="ctr">
            <a:noAutofit/>
          </a:bodyPr>
          <a:p>
            <a:pPr algn="ctr">
              <a:lnSpc>
                <a:spcPct val="100000"/>
              </a:lnSpc>
            </a:pPr>
            <a:fld id="{0BBF2263-6F78-425F-9D50-38688DB80A5D}" type="slidenum">
              <a:rPr b="0" lang="en-US" sz="1200" spc="-1" strike="noStrike">
                <a:solidFill>
                  <a:srgbClr val="ffffff"/>
                </a:solidFill>
                <a:latin typeface="Calibri"/>
              </a:rPr>
              <a:t>&lt;number&gt;</a:t>
            </a:fld>
            <a:endParaRPr b="0" lang="en-US" sz="1200" spc="-1" strike="noStrike">
              <a:latin typeface="Times New Roman"/>
            </a:endParaRPr>
          </a:p>
        </p:txBody>
      </p:sp>
      <p:sp>
        <p:nvSpPr>
          <p:cNvPr id="269" name="PlaceHolder 6"/>
          <p:cNvSpPr>
            <a:spLocks noGrp="1"/>
          </p:cNvSpPr>
          <p:nvPr>
            <p:ph type="body"/>
          </p:nvPr>
        </p:nvSpPr>
        <p:spPr>
          <a:xfrm>
            <a:off x="8153280" y="1061280"/>
            <a:ext cx="3464280" cy="823680"/>
          </a:xfrm>
          <a:prstGeom prst="rect">
            <a:avLst/>
          </a:prstGeom>
        </p:spPr>
        <p:txBody>
          <a:bodyPr anchor="ctr">
            <a:normAutofit/>
          </a:bodyPr>
          <a:p>
            <a:pPr marL="228600" indent="-228240" algn="ctr">
              <a:lnSpc>
                <a:spcPct val="90000"/>
              </a:lnSpc>
              <a:spcBef>
                <a:spcPts val="1001"/>
              </a:spcBef>
              <a:tabLst>
                <a:tab algn="l" pos="0"/>
              </a:tabLst>
            </a:pPr>
            <a:r>
              <a:rPr b="1" lang="en-US" sz="2400" spc="-1" strike="noStrike">
                <a:solidFill>
                  <a:srgbClr val="ffffff"/>
                </a:solidFill>
                <a:latin typeface="Calibri"/>
              </a:rPr>
              <a:t>Click to edit Master text styles</a:t>
            </a:r>
            <a:endParaRPr b="0" lang="en-US" sz="2400" spc="-1" strike="noStrike">
              <a:solidFill>
                <a:srgbClr val="ffffff"/>
              </a:solidFill>
              <a:latin typeface="Calibri"/>
            </a:endParaRPr>
          </a:p>
        </p:txBody>
      </p:sp>
      <p:sp>
        <p:nvSpPr>
          <p:cNvPr id="270" name="PlaceHolder 7"/>
          <p:cNvSpPr>
            <a:spLocks noGrp="1"/>
          </p:cNvSpPr>
          <p:nvPr>
            <p:ph type="body"/>
          </p:nvPr>
        </p:nvSpPr>
        <p:spPr>
          <a:xfrm>
            <a:off x="8153280" y="2108160"/>
            <a:ext cx="3464280" cy="3684240"/>
          </a:xfrm>
          <a:prstGeom prst="rect">
            <a:avLst/>
          </a:prstGeom>
        </p:spPr>
        <p:txBody>
          <a:bodyPr>
            <a:normAutofit/>
          </a:bodyPr>
          <a:p>
            <a:pPr marL="228600" indent="-228240">
              <a:lnSpc>
                <a:spcPct val="150000"/>
              </a:lnSpc>
              <a:spcBef>
                <a:spcPts val="1001"/>
              </a:spcBef>
              <a:buClr>
                <a:srgbClr val="ffffff"/>
              </a:buClr>
              <a:buFont typeface="Arial"/>
              <a:buChar char="•"/>
            </a:pPr>
            <a:r>
              <a:rPr b="0" lang="en-US" sz="1600" spc="-1" strike="noStrike">
                <a:solidFill>
                  <a:srgbClr val="ffffff"/>
                </a:solidFill>
                <a:latin typeface="Calibri"/>
              </a:rPr>
              <a:t>Click to edit Master text styles</a:t>
            </a:r>
            <a:endParaRPr b="0" lang="en-US" sz="1600" spc="-1" strike="noStrike">
              <a:solidFill>
                <a:srgbClr val="ffffff"/>
              </a:solidFill>
              <a:latin typeface="Calibri"/>
            </a:endParaRPr>
          </a:p>
          <a:p>
            <a:pPr lvl="1" marL="228600" indent="-228240">
              <a:lnSpc>
                <a:spcPct val="150000"/>
              </a:lnSpc>
              <a:spcBef>
                <a:spcPts val="1001"/>
              </a:spcBef>
              <a:buClr>
                <a:srgbClr val="ffffff"/>
              </a:buClr>
              <a:buFont typeface="Arial"/>
              <a:buChar char="•"/>
            </a:pPr>
            <a:r>
              <a:rPr b="0" lang="en-US" sz="1400" spc="-1" strike="noStrike">
                <a:solidFill>
                  <a:srgbClr val="ffffff"/>
                </a:solidFill>
                <a:latin typeface="Calibri"/>
              </a:rPr>
              <a:t>Second level</a:t>
            </a:r>
            <a:endParaRPr b="0" lang="en-US" sz="1400" spc="-1" strike="noStrike">
              <a:solidFill>
                <a:srgbClr val="ffffff"/>
              </a:solidFill>
              <a:latin typeface="Calibri"/>
            </a:endParaRPr>
          </a:p>
          <a:p>
            <a:pPr lvl="2" marL="228600" indent="-228240">
              <a:lnSpc>
                <a:spcPct val="150000"/>
              </a:lnSpc>
              <a:spcBef>
                <a:spcPts val="1001"/>
              </a:spcBef>
              <a:buClr>
                <a:srgbClr val="ffffff"/>
              </a:buClr>
              <a:buFont typeface="Arial"/>
              <a:buChar char="•"/>
            </a:pPr>
            <a:r>
              <a:rPr b="0" lang="en-US" sz="1200" spc="-1" strike="noStrike">
                <a:solidFill>
                  <a:srgbClr val="ffffff"/>
                </a:solidFill>
                <a:latin typeface="Calibri"/>
              </a:rPr>
              <a:t>Third level</a:t>
            </a:r>
            <a:endParaRPr b="0" lang="en-US" sz="1200" spc="-1" strike="noStrike">
              <a:solidFill>
                <a:srgbClr val="ffffff"/>
              </a:solidFill>
              <a:latin typeface="Calibri"/>
            </a:endParaRPr>
          </a:p>
          <a:p>
            <a:pPr lvl="3" marL="228600" indent="-228240">
              <a:lnSpc>
                <a:spcPct val="150000"/>
              </a:lnSpc>
              <a:spcBef>
                <a:spcPts val="1001"/>
              </a:spcBef>
              <a:buClr>
                <a:srgbClr val="ffffff"/>
              </a:buClr>
              <a:buFont typeface="Arial"/>
              <a:buChar char="•"/>
            </a:pPr>
            <a:r>
              <a:rPr b="0" lang="en-US" sz="1100" spc="-1" strike="noStrike">
                <a:solidFill>
                  <a:srgbClr val="ffffff"/>
                </a:solidFill>
                <a:latin typeface="Calibri"/>
              </a:rPr>
              <a:t>Fourth level</a:t>
            </a:r>
            <a:endParaRPr b="0" lang="en-US" sz="1100" spc="-1" strike="noStrike">
              <a:solidFill>
                <a:srgbClr val="ffffff"/>
              </a:solidFill>
              <a:latin typeface="Calibri"/>
            </a:endParaRPr>
          </a:p>
          <a:p>
            <a:pPr lvl="4" marL="228600" indent="-228240">
              <a:lnSpc>
                <a:spcPct val="150000"/>
              </a:lnSpc>
              <a:spcBef>
                <a:spcPts val="1001"/>
              </a:spcBef>
              <a:buClr>
                <a:srgbClr val="ffffff"/>
              </a:buClr>
              <a:buFont typeface="Arial"/>
              <a:buChar char="•"/>
            </a:pPr>
            <a:r>
              <a:rPr b="0" lang="en-US" sz="1100" spc="-1" strike="noStrike">
                <a:solidFill>
                  <a:srgbClr val="ffffff"/>
                </a:solidFill>
                <a:latin typeface="Calibri"/>
              </a:rPr>
              <a:t>Fifth level</a:t>
            </a:r>
            <a:endParaRPr b="0" lang="en-US" sz="1100" spc="-1" strike="noStrike">
              <a:solidFill>
                <a:srgbClr val="ffffff"/>
              </a:solidFill>
              <a:latin typeface="Calibri"/>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307" name="PlaceHolder 1"/>
          <p:cNvSpPr>
            <a:spLocks noGrp="1"/>
          </p:cNvSpPr>
          <p:nvPr>
            <p:ph type="body"/>
          </p:nvPr>
        </p:nvSpPr>
        <p:spPr>
          <a:xfrm>
            <a:off x="6400080" y="470520"/>
            <a:ext cx="5220000" cy="5916240"/>
          </a:xfrm>
          <a:prstGeom prst="rect">
            <a:avLst/>
          </a:prstGeom>
        </p:spPr>
        <p:txBody>
          <a:bodyPr>
            <a:noAutofit/>
          </a:bodyPr>
          <a:p>
            <a:pPr marL="228600" indent="-228240">
              <a:lnSpc>
                <a:spcPct val="90000"/>
              </a:lnSpc>
              <a:spcBef>
                <a:spcPts val="1001"/>
              </a:spcBef>
              <a:buClr>
                <a:srgbClr val="ffffff"/>
              </a:buClr>
              <a:buFont typeface="Arial"/>
              <a:buChar char="•"/>
            </a:pPr>
            <a:r>
              <a:rPr b="0" lang="en-US" sz="2800" spc="-1" strike="noStrike">
                <a:solidFill>
                  <a:srgbClr val="ffffff"/>
                </a:solidFill>
                <a:latin typeface="Calibri"/>
              </a:rPr>
              <a:t>Click to edit Master text styles</a:t>
            </a:r>
            <a:endParaRPr b="0" lang="en-US" sz="2800" spc="-1" strike="noStrike">
              <a:solidFill>
                <a:srgbClr val="ffffff"/>
              </a:solidFill>
              <a:latin typeface="Calibri"/>
            </a:endParaRPr>
          </a:p>
          <a:p>
            <a:pPr lvl="1" marL="685800" indent="-228240">
              <a:lnSpc>
                <a:spcPct val="90000"/>
              </a:lnSpc>
              <a:spcBef>
                <a:spcPts val="499"/>
              </a:spcBef>
              <a:buClr>
                <a:srgbClr val="ffffff"/>
              </a:buClr>
              <a:buFont typeface="Arial"/>
              <a:buChar char="•"/>
            </a:pPr>
            <a:r>
              <a:rPr b="0" lang="en-US" sz="2400" spc="-1" strike="noStrike">
                <a:solidFill>
                  <a:srgbClr val="ffffff"/>
                </a:solidFill>
                <a:latin typeface="Calibri"/>
              </a:rPr>
              <a:t>Second level</a:t>
            </a:r>
            <a:endParaRPr b="0" lang="en-US" sz="2400" spc="-1" strike="noStrike">
              <a:solidFill>
                <a:srgbClr val="ffffff"/>
              </a:solidFill>
              <a:latin typeface="Calibri"/>
            </a:endParaRPr>
          </a:p>
          <a:p>
            <a:pPr lvl="2" marL="1143000" indent="-228240">
              <a:lnSpc>
                <a:spcPct val="90000"/>
              </a:lnSpc>
              <a:spcBef>
                <a:spcPts val="499"/>
              </a:spcBef>
              <a:buClr>
                <a:srgbClr val="ffffff"/>
              </a:buClr>
              <a:buFont typeface="Arial"/>
              <a:buChar char="•"/>
            </a:pPr>
            <a:r>
              <a:rPr b="0" lang="en-US" sz="2000" spc="-1" strike="noStrike">
                <a:solidFill>
                  <a:srgbClr val="ffffff"/>
                </a:solidFill>
                <a:latin typeface="Calibri"/>
              </a:rPr>
              <a:t>Third level</a:t>
            </a:r>
            <a:endParaRPr b="0" lang="en-US" sz="2000" spc="-1" strike="noStrike">
              <a:solidFill>
                <a:srgbClr val="ffffff"/>
              </a:solidFill>
              <a:latin typeface="Calibri"/>
            </a:endParaRPr>
          </a:p>
          <a:p>
            <a:pPr lvl="3" marL="1600200" indent="-228240">
              <a:lnSpc>
                <a:spcPct val="90000"/>
              </a:lnSpc>
              <a:spcBef>
                <a:spcPts val="499"/>
              </a:spcBef>
              <a:buClr>
                <a:srgbClr val="ffffff"/>
              </a:buClr>
              <a:buFont typeface="Arial"/>
              <a:buChar char="•"/>
            </a:pPr>
            <a:r>
              <a:rPr b="0" lang="en-US" sz="1800" spc="-1" strike="noStrike">
                <a:solidFill>
                  <a:srgbClr val="ffffff"/>
                </a:solidFill>
                <a:latin typeface="Calibri"/>
              </a:rPr>
              <a:t>Fourth level</a:t>
            </a:r>
            <a:endParaRPr b="0" lang="en-US" sz="1800" spc="-1" strike="noStrike">
              <a:solidFill>
                <a:srgbClr val="ffffff"/>
              </a:solidFill>
              <a:latin typeface="Calibri"/>
            </a:endParaRPr>
          </a:p>
          <a:p>
            <a:pPr lvl="4" marL="2057400" indent="-228240">
              <a:lnSpc>
                <a:spcPct val="90000"/>
              </a:lnSpc>
              <a:spcBef>
                <a:spcPts val="499"/>
              </a:spcBef>
              <a:buClr>
                <a:srgbClr val="ffffff"/>
              </a:buClr>
              <a:buFont typeface="Arial"/>
              <a:buChar char="•"/>
            </a:pPr>
            <a:r>
              <a:rPr b="0" lang="en-US" sz="1800" spc="-1" strike="noStrike">
                <a:solidFill>
                  <a:srgbClr val="ffffff"/>
                </a:solidFill>
                <a:latin typeface="Calibri"/>
              </a:rPr>
              <a:t>Fifth level</a:t>
            </a:r>
            <a:endParaRPr b="0" lang="en-US" sz="1800" spc="-1" strike="noStrike">
              <a:solidFill>
                <a:srgbClr val="ffffff"/>
              </a:solidFill>
              <a:latin typeface="Calibri"/>
            </a:endParaRPr>
          </a:p>
        </p:txBody>
      </p:sp>
      <p:grpSp>
        <p:nvGrpSpPr>
          <p:cNvPr id="308" name="Group 4"/>
          <p:cNvGrpSpPr/>
          <p:nvPr/>
        </p:nvGrpSpPr>
        <p:grpSpPr>
          <a:xfrm>
            <a:off x="657000" y="435240"/>
            <a:ext cx="5134320" cy="6215040"/>
            <a:chOff x="657000" y="435240"/>
            <a:chExt cx="5134320" cy="6215040"/>
          </a:xfrm>
        </p:grpSpPr>
        <p:sp>
          <p:nvSpPr>
            <p:cNvPr id="309" name="Rectangle 23"/>
            <p:cNvSpPr/>
            <p:nvPr/>
          </p:nvSpPr>
          <p:spPr>
            <a:xfrm>
              <a:off x="1159560" y="1224360"/>
              <a:ext cx="4225680" cy="5425920"/>
            </a:xfrm>
            <a:prstGeom prst="rect">
              <a:avLst/>
            </a:prstGeom>
            <a:gradFill rotWithShape="0">
              <a:gsLst>
                <a:gs pos="50000">
                  <a:srgbClr val="c0f400">
                    <a:alpha val="70196"/>
                  </a:srgbClr>
                </a:gs>
                <a:gs pos="100000">
                  <a:srgbClr val="02772a">
                    <a:alpha val="70196"/>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310" name="Rectangle 22"/>
            <p:cNvSpPr/>
            <p:nvPr/>
          </p:nvSpPr>
          <p:spPr>
            <a:xfrm>
              <a:off x="903960" y="435240"/>
              <a:ext cx="4887360" cy="5878080"/>
            </a:xfrm>
            <a:prstGeom prst="rect">
              <a:avLst/>
            </a:prstGeom>
            <a:noFill/>
            <a:ln w="127000">
              <a:solidFill>
                <a:srgbClr val="ffffff"/>
              </a:solidFill>
            </a:ln>
          </p:spPr>
          <p:style>
            <a:lnRef idx="2">
              <a:schemeClr val="accent1">
                <a:shade val="50000"/>
              </a:schemeClr>
            </a:lnRef>
            <a:fillRef idx="1">
              <a:schemeClr val="accent1"/>
            </a:fillRef>
            <a:effectRef idx="0">
              <a:schemeClr val="accent1"/>
            </a:effectRef>
            <a:fontRef idx="minor"/>
          </p:style>
        </p:sp>
        <p:sp>
          <p:nvSpPr>
            <p:cNvPr id="311" name="Rectangle 24"/>
            <p:cNvSpPr/>
            <p:nvPr/>
          </p:nvSpPr>
          <p:spPr>
            <a:xfrm>
              <a:off x="657000" y="698760"/>
              <a:ext cx="4472640" cy="5701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grpSp>
      <p:sp>
        <p:nvSpPr>
          <p:cNvPr id="312" name="PlaceHolder 2"/>
          <p:cNvSpPr>
            <a:spLocks noGrp="1"/>
          </p:cNvSpPr>
          <p:nvPr>
            <p:ph type="title"/>
          </p:nvPr>
        </p:nvSpPr>
        <p:spPr>
          <a:xfrm>
            <a:off x="599040" y="1099080"/>
            <a:ext cx="4225680" cy="573480"/>
          </a:xfrm>
          <a:prstGeom prst="rect">
            <a:avLst/>
          </a:prstGeom>
        </p:spPr>
        <p:txBody>
          <a:bodyPr lIns="0" rIns="0" anchor="ctr">
            <a:noAutofit/>
          </a:bodyPr>
          <a:p>
            <a:pPr algn="ctr">
              <a:lnSpc>
                <a:spcPct val="90000"/>
              </a:lnSpc>
            </a:pPr>
            <a:r>
              <a:rPr b="1" lang="en-US" sz="3200" spc="-1" strike="noStrike" cap="all">
                <a:solidFill>
                  <a:srgbClr val="ffffff"/>
                </a:solidFill>
                <a:latin typeface="Calibri"/>
              </a:rPr>
              <a:t>CLICK TO EDIT MASTER</a:t>
            </a:r>
            <a:endParaRPr b="0" lang="en-US" sz="3200" spc="-1" strike="noStrike">
              <a:solidFill>
                <a:srgbClr val="000000"/>
              </a:solidFill>
              <a:latin typeface="Calibri"/>
            </a:endParaRPr>
          </a:p>
        </p:txBody>
      </p:sp>
      <p:sp>
        <p:nvSpPr>
          <p:cNvPr id="313" name="PlaceHolder 3"/>
          <p:cNvSpPr>
            <a:spLocks noGrp="1"/>
          </p:cNvSpPr>
          <p:nvPr>
            <p:ph type="body"/>
          </p:nvPr>
        </p:nvSpPr>
        <p:spPr>
          <a:xfrm>
            <a:off x="599040" y="2145240"/>
            <a:ext cx="4225680" cy="3857040"/>
          </a:xfrm>
          <a:prstGeom prst="rect">
            <a:avLst/>
          </a:prstGeom>
        </p:spPr>
        <p:txBody>
          <a:bodyPr lIns="0" rIns="0">
            <a:normAutofit/>
          </a:bodyPr>
          <a:p>
            <a:pPr marL="228600" indent="-228240">
              <a:lnSpc>
                <a:spcPct val="150000"/>
              </a:lnSpc>
              <a:spcBef>
                <a:spcPts val="1001"/>
              </a:spcBef>
              <a:buClr>
                <a:srgbClr val="ffffff"/>
              </a:buClr>
              <a:buFont typeface="Arial"/>
              <a:buChar char="•"/>
            </a:pPr>
            <a:r>
              <a:rPr b="0" lang="en-US" sz="1600" spc="-1" strike="noStrike">
                <a:solidFill>
                  <a:srgbClr val="ffffff"/>
                </a:solidFill>
                <a:latin typeface="Calibri"/>
              </a:rPr>
              <a:t>Click to edit Master text styles</a:t>
            </a:r>
            <a:endParaRPr b="0" lang="en-US" sz="1600" spc="-1" strike="noStrike">
              <a:solidFill>
                <a:srgbClr val="ffffff"/>
              </a:solidFill>
              <a:latin typeface="Calibri"/>
            </a:endParaRPr>
          </a:p>
          <a:p>
            <a:pPr lvl="1" marL="685800" indent="-228240">
              <a:lnSpc>
                <a:spcPct val="150000"/>
              </a:lnSpc>
              <a:spcBef>
                <a:spcPts val="499"/>
              </a:spcBef>
              <a:buClr>
                <a:srgbClr val="ffffff"/>
              </a:buClr>
              <a:buFont typeface="Arial"/>
              <a:buChar char="•"/>
            </a:pPr>
            <a:r>
              <a:rPr b="0" lang="en-US" sz="1600" spc="-1" strike="noStrike">
                <a:solidFill>
                  <a:srgbClr val="ffffff"/>
                </a:solidFill>
                <a:latin typeface="Calibri"/>
              </a:rPr>
              <a:t>Second level</a:t>
            </a:r>
            <a:endParaRPr b="0" lang="en-US" sz="1600" spc="-1" strike="noStrike">
              <a:solidFill>
                <a:srgbClr val="ffffff"/>
              </a:solidFill>
              <a:latin typeface="Calibri"/>
            </a:endParaRPr>
          </a:p>
          <a:p>
            <a:pPr lvl="2" marL="1143000" indent="-228240">
              <a:lnSpc>
                <a:spcPct val="150000"/>
              </a:lnSpc>
              <a:spcBef>
                <a:spcPts val="499"/>
              </a:spcBef>
              <a:buClr>
                <a:srgbClr val="ffffff"/>
              </a:buClr>
              <a:buFont typeface="Arial"/>
              <a:buChar char="•"/>
            </a:pPr>
            <a:r>
              <a:rPr b="0" lang="en-US" sz="1400" spc="-1" strike="noStrike">
                <a:solidFill>
                  <a:srgbClr val="ffffff"/>
                </a:solidFill>
                <a:latin typeface="Calibri"/>
              </a:rPr>
              <a:t>Third level</a:t>
            </a:r>
            <a:endParaRPr b="0" lang="en-US" sz="1400" spc="-1" strike="noStrike">
              <a:solidFill>
                <a:srgbClr val="ffffff"/>
              </a:solidFill>
              <a:latin typeface="Calibri"/>
            </a:endParaRPr>
          </a:p>
          <a:p>
            <a:pPr lvl="3" marL="1600200" indent="-228240">
              <a:lnSpc>
                <a:spcPct val="150000"/>
              </a:lnSpc>
              <a:spcBef>
                <a:spcPts val="499"/>
              </a:spcBef>
              <a:buClr>
                <a:srgbClr val="ffffff"/>
              </a:buClr>
              <a:buFont typeface="Arial"/>
              <a:buChar char="•"/>
            </a:pPr>
            <a:r>
              <a:rPr b="0" lang="en-US" sz="1200" spc="-1" strike="noStrike">
                <a:solidFill>
                  <a:srgbClr val="ffffff"/>
                </a:solidFill>
                <a:latin typeface="Calibri"/>
              </a:rPr>
              <a:t>Fourth level</a:t>
            </a:r>
            <a:endParaRPr b="0" lang="en-US" sz="1200" spc="-1" strike="noStrike">
              <a:solidFill>
                <a:srgbClr val="ffffff"/>
              </a:solidFill>
              <a:latin typeface="Calibri"/>
            </a:endParaRPr>
          </a:p>
          <a:p>
            <a:pPr lvl="4" marL="2057400" indent="-228240">
              <a:lnSpc>
                <a:spcPct val="150000"/>
              </a:lnSpc>
              <a:spcBef>
                <a:spcPts val="499"/>
              </a:spcBef>
              <a:buClr>
                <a:srgbClr val="ffffff"/>
              </a:buClr>
              <a:buFont typeface="Arial"/>
              <a:buChar char="•"/>
            </a:pPr>
            <a:r>
              <a:rPr b="0" lang="en-US" sz="1200" spc="-1" strike="noStrike">
                <a:solidFill>
                  <a:srgbClr val="ffffff"/>
                </a:solidFill>
                <a:latin typeface="Calibri"/>
              </a:rPr>
              <a:t>Fifth level</a:t>
            </a:r>
            <a:endParaRPr b="0" lang="en-US" sz="1200" spc="-1" strike="noStrike">
              <a:solidFill>
                <a:srgbClr val="ffffff"/>
              </a:solidFill>
              <a:latin typeface="Calibri"/>
            </a:endParaRPr>
          </a:p>
        </p:txBody>
      </p:sp>
      <p:sp>
        <p:nvSpPr>
          <p:cNvPr id="314" name="PlaceHolder 4"/>
          <p:cNvSpPr>
            <a:spLocks noGrp="1"/>
          </p:cNvSpPr>
          <p:nvPr>
            <p:ph type="body"/>
          </p:nvPr>
        </p:nvSpPr>
        <p:spPr>
          <a:xfrm>
            <a:off x="611640" y="1737720"/>
            <a:ext cx="4197600" cy="407160"/>
          </a:xfrm>
          <a:prstGeom prst="rect">
            <a:avLst/>
          </a:prstGeom>
        </p:spPr>
        <p:txBody>
          <a:bodyPr lIns="0" rIns="0">
            <a:noAutofit/>
          </a:bodyPr>
          <a:p>
            <a:pPr>
              <a:lnSpc>
                <a:spcPct val="90000"/>
              </a:lnSpc>
              <a:spcBef>
                <a:spcPts val="1001"/>
              </a:spcBef>
              <a:tabLst>
                <a:tab algn="l" pos="0"/>
              </a:tabLst>
            </a:pPr>
            <a:r>
              <a:rPr b="0" lang="en-US" sz="2000" spc="599" strike="noStrike">
                <a:solidFill>
                  <a:srgbClr val="ffffff"/>
                </a:solidFill>
                <a:latin typeface="Calibri"/>
              </a:rPr>
              <a:t>EDIT MASTER STYLES</a:t>
            </a:r>
            <a:endParaRPr b="0" lang="en-US" sz="2000" spc="-1" strike="noStrike">
              <a:solidFill>
                <a:srgbClr val="ffffff"/>
              </a:solidFill>
              <a:latin typeface="Calibri"/>
            </a:endParaRPr>
          </a:p>
        </p:txBody>
      </p:sp>
      <p:sp>
        <p:nvSpPr>
          <p:cNvPr id="315" name="PlaceHolder 5"/>
          <p:cNvSpPr>
            <a:spLocks noGrp="1"/>
          </p:cNvSpPr>
          <p:nvPr>
            <p:ph type="ftr"/>
          </p:nvPr>
        </p:nvSpPr>
        <p:spPr>
          <a:xfrm>
            <a:off x="595800" y="6468480"/>
            <a:ext cx="4114440" cy="364680"/>
          </a:xfrm>
          <a:prstGeom prst="rect">
            <a:avLst/>
          </a:prstGeom>
        </p:spPr>
        <p:txBody>
          <a:bodyPr anchor="ctr">
            <a:noAutofit/>
          </a:bodyPr>
          <a:p>
            <a:pPr>
              <a:lnSpc>
                <a:spcPct val="100000"/>
              </a:lnSpc>
            </a:pPr>
            <a:r>
              <a:rPr b="0" lang="en-US" sz="1200" spc="-1" strike="noStrike">
                <a:solidFill>
                  <a:srgbClr val="ffffff"/>
                </a:solidFill>
                <a:latin typeface="Calibri"/>
              </a:rPr>
              <a:t>Add a Footer</a:t>
            </a:r>
            <a:endParaRPr b="0" lang="en-US" sz="1200" spc="-1" strike="noStrike">
              <a:latin typeface="Times New Roman"/>
            </a:endParaRPr>
          </a:p>
        </p:txBody>
      </p:sp>
      <p:sp>
        <p:nvSpPr>
          <p:cNvPr id="316" name="PlaceHolder 6"/>
          <p:cNvSpPr>
            <a:spLocks noGrp="1"/>
          </p:cNvSpPr>
          <p:nvPr>
            <p:ph type="sldNum"/>
          </p:nvPr>
        </p:nvSpPr>
        <p:spPr>
          <a:xfrm>
            <a:off x="11543040" y="6425640"/>
            <a:ext cx="642240" cy="407520"/>
          </a:xfrm>
          <a:prstGeom prst="rect">
            <a:avLst/>
          </a:prstGeom>
        </p:spPr>
        <p:txBody>
          <a:bodyPr anchor="ctr">
            <a:noAutofit/>
          </a:bodyPr>
          <a:p>
            <a:pPr algn="ctr">
              <a:lnSpc>
                <a:spcPct val="100000"/>
              </a:lnSpc>
            </a:pPr>
            <a:fld id="{131B7880-AAB3-4ADE-BD3E-8B1FD89AA591}" type="slidenum">
              <a:rPr b="0" lang="en-US" sz="1200" spc="-1" strike="noStrike">
                <a:solidFill>
                  <a:srgbClr val="ffffff"/>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353" name="PlaceHolder 1"/>
          <p:cNvSpPr>
            <a:spLocks noGrp="1"/>
          </p:cNvSpPr>
          <p:nvPr>
            <p:ph type="body"/>
          </p:nvPr>
        </p:nvSpPr>
        <p:spPr>
          <a:xfrm>
            <a:off x="594360" y="1189080"/>
            <a:ext cx="11002680" cy="4987440"/>
          </a:xfrm>
          <a:prstGeom prst="rect">
            <a:avLst/>
          </a:prstGeom>
        </p:spPr>
        <p:txBody>
          <a:bodyPr>
            <a:noAutofit/>
          </a:bodyPr>
          <a:p>
            <a:pPr marL="228600" indent="-228240">
              <a:lnSpc>
                <a:spcPct val="90000"/>
              </a:lnSpc>
              <a:spcBef>
                <a:spcPts val="1001"/>
              </a:spcBef>
              <a:buClr>
                <a:srgbClr val="ffffff"/>
              </a:buClr>
              <a:buFont typeface="Arial"/>
              <a:buChar char="•"/>
            </a:pPr>
            <a:r>
              <a:rPr b="0" lang="en-US" sz="2800" spc="-1" strike="noStrike">
                <a:solidFill>
                  <a:srgbClr val="ffffff"/>
                </a:solidFill>
                <a:latin typeface="Calibri"/>
              </a:rPr>
              <a:t>Click to edit Master text styles</a:t>
            </a:r>
            <a:endParaRPr b="0" lang="en-US" sz="2800" spc="-1" strike="noStrike">
              <a:solidFill>
                <a:srgbClr val="ffffff"/>
              </a:solidFill>
              <a:latin typeface="Calibri"/>
            </a:endParaRPr>
          </a:p>
          <a:p>
            <a:pPr lvl="1" marL="685800" indent="-228240">
              <a:lnSpc>
                <a:spcPct val="90000"/>
              </a:lnSpc>
              <a:spcBef>
                <a:spcPts val="499"/>
              </a:spcBef>
              <a:buClr>
                <a:srgbClr val="ffffff"/>
              </a:buClr>
              <a:buFont typeface="Arial"/>
              <a:buChar char="•"/>
            </a:pPr>
            <a:r>
              <a:rPr b="0" lang="en-US" sz="2400" spc="-1" strike="noStrike">
                <a:solidFill>
                  <a:srgbClr val="ffffff"/>
                </a:solidFill>
                <a:latin typeface="Calibri"/>
              </a:rPr>
              <a:t>Second level</a:t>
            </a:r>
            <a:endParaRPr b="0" lang="en-US" sz="2400" spc="-1" strike="noStrike">
              <a:solidFill>
                <a:srgbClr val="ffffff"/>
              </a:solidFill>
              <a:latin typeface="Calibri"/>
            </a:endParaRPr>
          </a:p>
          <a:p>
            <a:pPr lvl="2" marL="1143000" indent="-228240">
              <a:lnSpc>
                <a:spcPct val="90000"/>
              </a:lnSpc>
              <a:spcBef>
                <a:spcPts val="499"/>
              </a:spcBef>
              <a:buClr>
                <a:srgbClr val="ffffff"/>
              </a:buClr>
              <a:buFont typeface="Arial"/>
              <a:buChar char="•"/>
            </a:pPr>
            <a:r>
              <a:rPr b="0" lang="en-US" sz="2000" spc="-1" strike="noStrike">
                <a:solidFill>
                  <a:srgbClr val="ffffff"/>
                </a:solidFill>
                <a:latin typeface="Calibri"/>
              </a:rPr>
              <a:t>Third level</a:t>
            </a:r>
            <a:endParaRPr b="0" lang="en-US" sz="2000" spc="-1" strike="noStrike">
              <a:solidFill>
                <a:srgbClr val="ffffff"/>
              </a:solidFill>
              <a:latin typeface="Calibri"/>
            </a:endParaRPr>
          </a:p>
          <a:p>
            <a:pPr lvl="3" marL="1600200" indent="-228240">
              <a:lnSpc>
                <a:spcPct val="90000"/>
              </a:lnSpc>
              <a:spcBef>
                <a:spcPts val="499"/>
              </a:spcBef>
              <a:buClr>
                <a:srgbClr val="ffffff"/>
              </a:buClr>
              <a:buFont typeface="Arial"/>
              <a:buChar char="•"/>
            </a:pPr>
            <a:r>
              <a:rPr b="0" lang="en-US" sz="1800" spc="-1" strike="noStrike">
                <a:solidFill>
                  <a:srgbClr val="ffffff"/>
                </a:solidFill>
                <a:latin typeface="Calibri"/>
              </a:rPr>
              <a:t>Fourth level</a:t>
            </a:r>
            <a:endParaRPr b="0" lang="en-US" sz="1800" spc="-1" strike="noStrike">
              <a:solidFill>
                <a:srgbClr val="ffffff"/>
              </a:solidFill>
              <a:latin typeface="Calibri"/>
            </a:endParaRPr>
          </a:p>
          <a:p>
            <a:pPr lvl="4" marL="2057400" indent="-228240">
              <a:lnSpc>
                <a:spcPct val="90000"/>
              </a:lnSpc>
              <a:spcBef>
                <a:spcPts val="499"/>
              </a:spcBef>
              <a:buClr>
                <a:srgbClr val="ffffff"/>
              </a:buClr>
              <a:buFont typeface="Arial"/>
              <a:buChar char="•"/>
            </a:pPr>
            <a:r>
              <a:rPr b="0" lang="en-US" sz="1800" spc="-1" strike="noStrike">
                <a:solidFill>
                  <a:srgbClr val="ffffff"/>
                </a:solidFill>
                <a:latin typeface="Calibri"/>
              </a:rPr>
              <a:t>Fifth level</a:t>
            </a:r>
            <a:endParaRPr b="0" lang="en-US" sz="1800" spc="-1" strike="noStrike">
              <a:solidFill>
                <a:srgbClr val="ffffff"/>
              </a:solidFill>
              <a:latin typeface="Calibri"/>
            </a:endParaRPr>
          </a:p>
        </p:txBody>
      </p:sp>
      <p:sp>
        <p:nvSpPr>
          <p:cNvPr id="354" name="PlaceHolder 2"/>
          <p:cNvSpPr>
            <a:spLocks noGrp="1"/>
          </p:cNvSpPr>
          <p:nvPr>
            <p:ph type="title"/>
          </p:nvPr>
        </p:nvSpPr>
        <p:spPr>
          <a:xfrm>
            <a:off x="594360" y="0"/>
            <a:ext cx="11002680" cy="1188720"/>
          </a:xfrm>
          <a:prstGeom prst="rect">
            <a:avLst/>
          </a:prstGeom>
        </p:spPr>
        <p:txBody>
          <a:bodyPr anchor="ctr">
            <a:normAutofit/>
          </a:bodyPr>
          <a:p>
            <a:pPr algn="ctr">
              <a:lnSpc>
                <a:spcPct val="90000"/>
              </a:lnSpc>
            </a:pPr>
            <a:r>
              <a:rPr b="1" lang="en-US" sz="3600" spc="299" strike="noStrike" cap="all">
                <a:solidFill>
                  <a:srgbClr val="ffffff"/>
                </a:solidFill>
                <a:latin typeface="Calibri"/>
              </a:rPr>
              <a:t>CLICK TO EDIT MASTER TITLE STYLE</a:t>
            </a:r>
            <a:endParaRPr b="0" lang="en-US" sz="3600" spc="-1" strike="noStrike">
              <a:solidFill>
                <a:srgbClr val="000000"/>
              </a:solidFill>
              <a:latin typeface="Calibri"/>
            </a:endParaRPr>
          </a:p>
        </p:txBody>
      </p:sp>
      <p:sp>
        <p:nvSpPr>
          <p:cNvPr id="355" name="PlaceHolder 3"/>
          <p:cNvSpPr>
            <a:spLocks noGrp="1"/>
          </p:cNvSpPr>
          <p:nvPr>
            <p:ph type="ftr"/>
          </p:nvPr>
        </p:nvSpPr>
        <p:spPr>
          <a:xfrm>
            <a:off x="595800" y="6468480"/>
            <a:ext cx="4114440" cy="364680"/>
          </a:xfrm>
          <a:prstGeom prst="rect">
            <a:avLst/>
          </a:prstGeom>
        </p:spPr>
        <p:txBody>
          <a:bodyPr anchor="ctr">
            <a:noAutofit/>
          </a:bodyPr>
          <a:p>
            <a:pPr>
              <a:lnSpc>
                <a:spcPct val="100000"/>
              </a:lnSpc>
            </a:pPr>
            <a:r>
              <a:rPr b="0" lang="en-US" sz="1200" spc="-1" strike="noStrike">
                <a:solidFill>
                  <a:srgbClr val="ffffff"/>
                </a:solidFill>
                <a:latin typeface="Calibri"/>
              </a:rPr>
              <a:t>Add a Footer</a:t>
            </a:r>
            <a:endParaRPr b="0" lang="en-US" sz="1200" spc="-1" strike="noStrike">
              <a:latin typeface="Times New Roman"/>
            </a:endParaRPr>
          </a:p>
        </p:txBody>
      </p:sp>
      <p:sp>
        <p:nvSpPr>
          <p:cNvPr id="356" name="PlaceHolder 4"/>
          <p:cNvSpPr>
            <a:spLocks noGrp="1"/>
          </p:cNvSpPr>
          <p:nvPr>
            <p:ph type="sldNum"/>
          </p:nvPr>
        </p:nvSpPr>
        <p:spPr>
          <a:xfrm>
            <a:off x="11543040" y="6425640"/>
            <a:ext cx="642240" cy="407520"/>
          </a:xfrm>
          <a:prstGeom prst="rect">
            <a:avLst/>
          </a:prstGeom>
        </p:spPr>
        <p:txBody>
          <a:bodyPr anchor="ctr">
            <a:noAutofit/>
          </a:bodyPr>
          <a:p>
            <a:pPr algn="ctr">
              <a:lnSpc>
                <a:spcPct val="100000"/>
              </a:lnSpc>
            </a:pPr>
            <a:fld id="{B2B35789-99CB-4834-9AC5-560C3EA18D9E}" type="slidenum">
              <a:rPr b="0" lang="en-US" sz="1200" spc="-1" strike="noStrike">
                <a:solidFill>
                  <a:srgbClr val="ffffff"/>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09.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microsoft.com/office/2007/relationships/hdphoto" Target="../media/hdphoto1.wdp"/><Relationship Id="rId3" Type="http://schemas.openxmlformats.org/officeDocument/2006/relationships/image" Target="../media/image5.png"/><Relationship Id="rId4"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microsoft.com/office/2007/relationships/hdphoto" Target="../media/hdphoto2.wdp"/><Relationship Id="rId3" Type="http://schemas.openxmlformats.org/officeDocument/2006/relationships/image" Target="../media/image7.png"/><Relationship Id="rId4" Type="http://schemas.openxmlformats.org/officeDocument/2006/relationships/slideLayout" Target="../slideLayouts/slideLayout25.xml"/><Relationship Id="rId5"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microsoft.com/office/2007/relationships/hdphoto" Target="../media/hdphoto3.wdp"/><Relationship Id="rId3" Type="http://schemas.openxmlformats.org/officeDocument/2006/relationships/slideLayout" Target="../slideLayouts/slideLayout37.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microsoft.com/office/2007/relationships/hdphoto" Target="../media/hdphoto4.wdp"/><Relationship Id="rId3"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61.xml"/>
</Relationships>
</file>

<file path=ppt/slides/_rels/slide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6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8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f3342"/>
        </a:solidFill>
      </p:bgPr>
    </p:bg>
    <p:spTree>
      <p:nvGrpSpPr>
        <p:cNvPr id="1" name=""/>
        <p:cNvGrpSpPr/>
        <p:nvPr/>
      </p:nvGrpSpPr>
      <p:grpSpPr>
        <a:xfrm>
          <a:off x="0" y="0"/>
          <a:ext cx="0" cy="0"/>
          <a:chOff x="0" y="0"/>
          <a:chExt cx="0" cy="0"/>
        </a:xfrm>
      </p:grpSpPr>
      <p:pic>
        <p:nvPicPr>
          <p:cNvPr id="437" name="Picture Placeholder 28" descr="Black and White Building"/>
          <p:cNvPicPr/>
          <p:nvPr/>
        </p:nvPicPr>
        <p:blipFill>
          <a:blip r:embed="rId1"/>
          <a:srcRect l="9764" t="0" r="9764" b="0"/>
          <a:stretch/>
        </p:blipFill>
        <p:spPr>
          <a:xfrm>
            <a:off x="0" y="0"/>
            <a:ext cx="12191760" cy="6857640"/>
          </a:xfrm>
          <a:prstGeom prst="rect">
            <a:avLst/>
          </a:prstGeom>
          <a:ln w="0">
            <a:noFill/>
          </a:ln>
        </p:spPr>
      </p:pic>
      <p:sp>
        <p:nvSpPr>
          <p:cNvPr id="438" name="Rectangle 34"/>
          <p:cNvSpPr/>
          <p:nvPr/>
        </p:nvSpPr>
        <p:spPr>
          <a:xfrm flipH="1">
            <a:off x="2554560" y="2017440"/>
            <a:ext cx="6117480" cy="3240000"/>
          </a:xfrm>
          <a:prstGeom prst="rect">
            <a:avLst/>
          </a:prstGeom>
          <a:gradFill rotWithShape="0">
            <a:gsLst>
              <a:gs pos="0">
                <a:srgbClr val="02772a">
                  <a:alpha val="70196"/>
                </a:srgbClr>
              </a:gs>
              <a:gs pos="100000">
                <a:srgbClr val="04b240"/>
              </a:gs>
            </a:gsLst>
            <a:lin ang="16200000"/>
          </a:gradFill>
          <a:ln>
            <a:noFill/>
          </a:ln>
        </p:spPr>
        <p:style>
          <a:lnRef idx="2">
            <a:schemeClr val="accent1">
              <a:shade val="50000"/>
            </a:schemeClr>
          </a:lnRef>
          <a:fillRef idx="1">
            <a:schemeClr val="accent1"/>
          </a:fillRef>
          <a:effectRef idx="0">
            <a:schemeClr val="accent1"/>
          </a:effectRef>
          <a:fontRef idx="minor"/>
        </p:style>
      </p:sp>
      <p:sp>
        <p:nvSpPr>
          <p:cNvPr id="439" name="Rectangle 35"/>
          <p:cNvSpPr/>
          <p:nvPr/>
        </p:nvSpPr>
        <p:spPr>
          <a:xfrm flipH="1">
            <a:off x="2076120" y="1374120"/>
            <a:ext cx="7075440" cy="3139920"/>
          </a:xfrm>
          <a:prstGeom prst="rect">
            <a:avLst/>
          </a:prstGeom>
          <a:noFill/>
          <a:ln w="127000">
            <a:solidFill>
              <a:srgbClr val="ffffff"/>
            </a:solidFill>
          </a:ln>
        </p:spPr>
        <p:style>
          <a:lnRef idx="2">
            <a:schemeClr val="accent1">
              <a:shade val="50000"/>
            </a:schemeClr>
          </a:lnRef>
          <a:fillRef idx="1">
            <a:schemeClr val="accent1"/>
          </a:fillRef>
          <a:effectRef idx="0">
            <a:schemeClr val="accent1"/>
          </a:effectRef>
          <a:fontRef idx="minor"/>
        </p:style>
      </p:sp>
      <p:sp>
        <p:nvSpPr>
          <p:cNvPr id="440" name="Rectangle 36"/>
          <p:cNvSpPr/>
          <p:nvPr/>
        </p:nvSpPr>
        <p:spPr>
          <a:xfrm flipH="1">
            <a:off x="2925360" y="1736640"/>
            <a:ext cx="6474960" cy="3045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441" name="Title 5"/>
          <p:cNvSpPr txBox="1"/>
          <p:nvPr/>
        </p:nvSpPr>
        <p:spPr>
          <a:xfrm>
            <a:off x="2791440" y="2238480"/>
            <a:ext cx="6608880" cy="1507680"/>
          </a:xfrm>
          <a:prstGeom prst="rect">
            <a:avLst/>
          </a:prstGeom>
          <a:noFill/>
          <a:ln w="0">
            <a:noFill/>
          </a:ln>
        </p:spPr>
        <p:txBody>
          <a:bodyPr anchor="b">
            <a:noAutofit/>
          </a:bodyPr>
          <a:p>
            <a:pPr algn="ctr">
              <a:lnSpc>
                <a:spcPct val="90000"/>
              </a:lnSpc>
            </a:pPr>
            <a:r>
              <a:rPr b="1" lang="en-US" sz="3600" spc="-1" strike="noStrike" cap="all">
                <a:solidFill>
                  <a:srgbClr val="ffffff"/>
                </a:solidFill>
                <a:latin typeface="Calibri"/>
              </a:rPr>
              <a:t>Implementasi f(x) = cos(17x) sin(8x) sebagai pembangkit angka acak berbasis chaos</a:t>
            </a:r>
            <a:endParaRPr b="0" lang="en-US" sz="3600" spc="-1" strike="noStrike">
              <a:solidFill>
                <a:srgbClr val="000000"/>
              </a:solidFill>
              <a:latin typeface="Calibri"/>
            </a:endParaRPr>
          </a:p>
        </p:txBody>
      </p:sp>
      <p:sp>
        <p:nvSpPr>
          <p:cNvPr id="442" name="Subtitle 6"/>
          <p:cNvSpPr txBox="1"/>
          <p:nvPr/>
        </p:nvSpPr>
        <p:spPr>
          <a:xfrm>
            <a:off x="2791440" y="3838680"/>
            <a:ext cx="6608880" cy="953280"/>
          </a:xfrm>
          <a:prstGeom prst="rect">
            <a:avLst/>
          </a:prstGeom>
          <a:noFill/>
          <a:ln w="0">
            <a:noFill/>
          </a:ln>
        </p:spPr>
        <p:txBody>
          <a:bodyPr>
            <a:normAutofit/>
          </a:bodyPr>
          <a:p>
            <a:pPr algn="ctr">
              <a:lnSpc>
                <a:spcPct val="90000"/>
              </a:lnSpc>
              <a:spcBef>
                <a:spcPts val="1001"/>
              </a:spcBef>
              <a:tabLst>
                <a:tab algn="l" pos="0"/>
              </a:tabLst>
            </a:pPr>
            <a:r>
              <a:rPr b="0" lang="en-US" sz="2400" spc="299" strike="noStrike">
                <a:solidFill>
                  <a:srgbClr val="ffffff"/>
                </a:solidFill>
                <a:latin typeface="Calibri"/>
              </a:rPr>
              <a:t>Dwi Cahya Nur Faizi 07211840000010</a:t>
            </a:r>
            <a:endParaRPr b="0" lang="en-US" sz="2400" spc="-1" strike="noStrike">
              <a:latin typeface="Arial"/>
            </a:endParaRPr>
          </a:p>
          <a:p>
            <a:pPr algn="ctr">
              <a:lnSpc>
                <a:spcPct val="90000"/>
              </a:lnSpc>
              <a:spcBef>
                <a:spcPts val="1001"/>
              </a:spcBef>
              <a:tabLst>
                <a:tab algn="l" pos="0"/>
              </a:tabLst>
            </a:pPr>
            <a:r>
              <a:rPr b="0" lang="en-US" sz="2400" spc="299" strike="noStrike">
                <a:solidFill>
                  <a:srgbClr val="ffffff"/>
                </a:solidFill>
                <a:latin typeface="Calibri"/>
              </a:rPr>
              <a:t>Alan Luthfi              07211840000063</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Rectangle: Single Corner Snipped 7"/>
          <p:cNvSpPr/>
          <p:nvPr/>
        </p:nvSpPr>
        <p:spPr>
          <a:xfrm flipH="1">
            <a:off x="11549160" y="6356520"/>
            <a:ext cx="642240" cy="501120"/>
          </a:xfrm>
          <a:prstGeom prst="snip1Rect">
            <a:avLst>
              <a:gd name="adj" fmla="val 16667"/>
            </a:avLst>
          </a:prstGeom>
          <a:gradFill rotWithShape="0">
            <a:gsLst>
              <a:gs pos="0">
                <a:srgbClr val="026b26">
                  <a:alpha val="70196"/>
                </a:srgbClr>
              </a:gs>
              <a:gs pos="100000">
                <a:srgbClr val="27fa6d">
                  <a:alpha val="70196"/>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501" name="Title 6"/>
          <p:cNvSpPr txBox="1"/>
          <p:nvPr/>
        </p:nvSpPr>
        <p:spPr>
          <a:xfrm>
            <a:off x="594360" y="0"/>
            <a:ext cx="11002680" cy="1188720"/>
          </a:xfrm>
          <a:prstGeom prst="rect">
            <a:avLst/>
          </a:prstGeom>
          <a:noFill/>
          <a:ln w="0">
            <a:noFill/>
          </a:ln>
        </p:spPr>
        <p:txBody>
          <a:bodyPr anchor="ctr">
            <a:noAutofit/>
          </a:bodyPr>
          <a:p>
            <a:pPr algn="ctr">
              <a:lnSpc>
                <a:spcPct val="90000"/>
              </a:lnSpc>
            </a:pPr>
            <a:r>
              <a:rPr b="1" lang="en-US" sz="3600" spc="299" strike="noStrike" cap="all">
                <a:solidFill>
                  <a:srgbClr val="ffffff"/>
                </a:solidFill>
                <a:latin typeface="Calibri"/>
              </a:rPr>
              <a:t>Randomness test with </a:t>
            </a:r>
            <a:r>
              <a:rPr b="0" lang="en-US" sz="3600" spc="299" strike="noStrike" cap="all">
                <a:solidFill>
                  <a:srgbClr val="ffffff"/>
                </a:solidFill>
                <a:latin typeface="Calibri"/>
                <a:ea typeface="Calibri"/>
              </a:rPr>
              <a:t>α = 1%</a:t>
            </a:r>
            <a:endParaRPr b="0" lang="en-US" sz="3600" spc="-1" strike="noStrike">
              <a:solidFill>
                <a:srgbClr val="000000"/>
              </a:solidFill>
              <a:latin typeface="Calibri"/>
            </a:endParaRPr>
          </a:p>
        </p:txBody>
      </p:sp>
      <p:sp>
        <p:nvSpPr>
          <p:cNvPr id="502" name="Rectangle 8"/>
          <p:cNvSpPr/>
          <p:nvPr/>
        </p:nvSpPr>
        <p:spPr>
          <a:xfrm flipH="1">
            <a:off x="2684520" y="972360"/>
            <a:ext cx="9172440" cy="4843440"/>
          </a:xfrm>
          <a:prstGeom prst="rect">
            <a:avLst/>
          </a:prstGeom>
          <a:noFill/>
          <a:ln w="88900">
            <a:solidFill>
              <a:srgbClr val="ffffff"/>
            </a:solidFill>
          </a:ln>
        </p:spPr>
        <p:style>
          <a:lnRef idx="2">
            <a:schemeClr val="accent1">
              <a:shade val="50000"/>
            </a:schemeClr>
          </a:lnRef>
          <a:fillRef idx="1">
            <a:schemeClr val="accent1"/>
          </a:fillRef>
          <a:effectRef idx="0">
            <a:schemeClr val="accent1"/>
          </a:effectRef>
          <a:fontRef idx="minor"/>
        </p:style>
      </p:sp>
      <p:sp>
        <p:nvSpPr>
          <p:cNvPr id="503" name="Rectangle 4"/>
          <p:cNvSpPr/>
          <p:nvPr/>
        </p:nvSpPr>
        <p:spPr>
          <a:xfrm flipH="1">
            <a:off x="333720" y="1547280"/>
            <a:ext cx="11026080" cy="4701960"/>
          </a:xfrm>
          <a:prstGeom prst="rect">
            <a:avLst/>
          </a:prstGeom>
          <a:gradFill rotWithShape="0">
            <a:gsLst>
              <a:gs pos="0">
                <a:srgbClr val="026b26">
                  <a:alpha val="70196"/>
                </a:srgbClr>
              </a:gs>
              <a:gs pos="100000">
                <a:srgbClr val="55fb8e">
                  <a:alpha val="70196"/>
                </a:srgbClr>
              </a:gs>
            </a:gsLst>
            <a:lin ang="16200000"/>
          </a:gradFill>
          <a:ln>
            <a:noFill/>
          </a:ln>
        </p:spPr>
        <p:style>
          <a:lnRef idx="2">
            <a:schemeClr val="accent1">
              <a:shade val="50000"/>
            </a:schemeClr>
          </a:lnRef>
          <a:fillRef idx="1">
            <a:schemeClr val="accent1"/>
          </a:fillRef>
          <a:effectRef idx="0">
            <a:schemeClr val="accent1"/>
          </a:effectRef>
          <a:fontRef idx="minor"/>
        </p:style>
      </p:sp>
      <p:graphicFrame>
        <p:nvGraphicFramePr>
          <p:cNvPr id="504" name="Table 2"/>
          <p:cNvGraphicFramePr/>
          <p:nvPr/>
        </p:nvGraphicFramePr>
        <p:xfrm>
          <a:off x="595440" y="1189080"/>
          <a:ext cx="11000520" cy="4907160"/>
        </p:xfrm>
        <a:graphic>
          <a:graphicData uri="http://schemas.openxmlformats.org/drawingml/2006/table">
            <a:tbl>
              <a:tblPr>
                <a:effectLst>
                  <a:outerShdw dist="0" dir="0" blurRad="63360">
                    <a:srgbClr val="c0f400">
                      <a:alpha val="20000"/>
                    </a:srgbClr>
                  </a:outerShdw>
                </a:effectLst>
              </a:tblPr>
              <a:tblGrid>
                <a:gridCol w="586080"/>
                <a:gridCol w="1512720"/>
                <a:gridCol w="2257560"/>
                <a:gridCol w="2468880"/>
                <a:gridCol w="2286000"/>
                <a:gridCol w="1889280"/>
              </a:tblGrid>
              <a:tr h="487440">
                <a:tc>
                  <a:txBody>
                    <a:bodyPr lIns="67320" rIns="67320" tIns="34920" bIns="34920" anchor="ctr">
                      <a:noAutofit/>
                    </a:bodyPr>
                    <a:p>
                      <a:pPr algn="ctr">
                        <a:lnSpc>
                          <a:spcPct val="100000"/>
                        </a:lnSpc>
                      </a:pPr>
                      <a:r>
                        <a:rPr b="1" lang="en-US" sz="2400" spc="-1" strike="noStrike">
                          <a:solidFill>
                            <a:srgbClr val="2f3342"/>
                          </a:solidFill>
                          <a:latin typeface="Calibri"/>
                        </a:rPr>
                        <a:t>No</a:t>
                      </a:r>
                      <a:endParaRPr b="0" lang="en-US" sz="2400" spc="-1" strike="noStrike">
                        <a:latin typeface="Arial"/>
                      </a:endParaRPr>
                    </a:p>
                  </a:txBody>
                  <a:tcPr marL="67320" marR="67320">
                    <a:lnL w="12240">
                      <a:solidFill>
                        <a:srgbClr val="ffffff"/>
                      </a:solidFill>
                    </a:lnL>
                    <a:lnR w="12240">
                      <a:solidFill>
                        <a:srgbClr val="ffffff"/>
                      </a:solidFill>
                    </a:lnR>
                    <a:lnT w="12240">
                      <a:solidFill>
                        <a:srgbClr val="ffffff"/>
                      </a:solidFill>
                    </a:lnT>
                    <a:lnB w="38160">
                      <a:solidFill>
                        <a:srgbClr val="ffffff"/>
                      </a:solidFill>
                    </a:lnB>
                    <a:solidFill>
                      <a:srgbClr val="ffffff"/>
                    </a:solidFill>
                  </a:tcPr>
                </a:tc>
                <a:tc>
                  <a:txBody>
                    <a:bodyPr lIns="67320" rIns="67320" tIns="34920" bIns="34920" anchor="ctr">
                      <a:noAutofit/>
                    </a:bodyPr>
                    <a:p>
                      <a:pPr algn="ctr">
                        <a:lnSpc>
                          <a:spcPct val="100000"/>
                        </a:lnSpc>
                      </a:pPr>
                      <a:r>
                        <a:rPr b="1" lang="en-US" sz="2400" spc="-1" strike="noStrike">
                          <a:solidFill>
                            <a:srgbClr val="2f3342"/>
                          </a:solidFill>
                          <a:latin typeface="Calibri"/>
                        </a:rPr>
                        <a:t>Group Key</a:t>
                      </a:r>
                      <a:endParaRPr b="0" lang="en-US" sz="2400" spc="-1" strike="noStrike">
                        <a:latin typeface="Arial"/>
                      </a:endParaRPr>
                    </a:p>
                  </a:txBody>
                  <a:tcPr marL="67320" marR="67320">
                    <a:lnL w="12240">
                      <a:solidFill>
                        <a:srgbClr val="ffffff"/>
                      </a:solidFill>
                    </a:lnL>
                    <a:lnR w="12240">
                      <a:solidFill>
                        <a:srgbClr val="ffffff"/>
                      </a:solidFill>
                    </a:lnR>
                    <a:lnT w="12240">
                      <a:solidFill>
                        <a:srgbClr val="ffffff"/>
                      </a:solidFill>
                    </a:lnT>
                    <a:lnB w="38160">
                      <a:solidFill>
                        <a:srgbClr val="ffffff"/>
                      </a:solidFill>
                    </a:lnB>
                    <a:solidFill>
                      <a:srgbClr val="ffffff"/>
                    </a:solidFill>
                  </a:tcPr>
                </a:tc>
                <a:tc>
                  <a:txBody>
                    <a:bodyPr lIns="67320" rIns="67320" tIns="34920" bIns="34920" anchor="ctr">
                      <a:noAutofit/>
                    </a:bodyPr>
                    <a:p>
                      <a:pPr algn="ctr">
                        <a:lnSpc>
                          <a:spcPct val="100000"/>
                        </a:lnSpc>
                      </a:pPr>
                      <a:r>
                        <a:rPr b="1" lang="en-US" sz="2400" spc="-1" strike="noStrike">
                          <a:solidFill>
                            <a:srgbClr val="2f3342"/>
                          </a:solidFill>
                          <a:latin typeface="Calibri"/>
                        </a:rPr>
                        <a:t>Monobit</a:t>
                      </a:r>
                      <a:endParaRPr b="0" lang="en-US" sz="2400" spc="-1" strike="noStrike">
                        <a:latin typeface="Arial"/>
                      </a:endParaRPr>
                    </a:p>
                  </a:txBody>
                  <a:tcPr marL="67320" marR="67320">
                    <a:lnL w="12240">
                      <a:solidFill>
                        <a:srgbClr val="ffffff"/>
                      </a:solidFill>
                    </a:lnL>
                    <a:lnR w="12240">
                      <a:solidFill>
                        <a:srgbClr val="ffffff"/>
                      </a:solidFill>
                    </a:lnR>
                    <a:lnT w="12240">
                      <a:solidFill>
                        <a:srgbClr val="ffffff"/>
                      </a:solidFill>
                    </a:lnT>
                    <a:lnB w="38160">
                      <a:solidFill>
                        <a:srgbClr val="ffffff"/>
                      </a:solidFill>
                    </a:lnB>
                    <a:solidFill>
                      <a:srgbClr val="ffffff"/>
                    </a:solidFill>
                  </a:tcPr>
                </a:tc>
                <a:tc>
                  <a:txBody>
                    <a:bodyPr lIns="67320" rIns="67320" tIns="34920" bIns="34920" anchor="ctr">
                      <a:noAutofit/>
                    </a:bodyPr>
                    <a:p>
                      <a:pPr algn="ctr">
                        <a:lnSpc>
                          <a:spcPct val="100000"/>
                        </a:lnSpc>
                      </a:pPr>
                      <a:r>
                        <a:rPr b="1" lang="en-US" sz="2400" spc="-1" strike="noStrike">
                          <a:solidFill>
                            <a:srgbClr val="2f3342"/>
                          </a:solidFill>
                          <a:latin typeface="Calibri"/>
                        </a:rPr>
                        <a:t>Blockbit</a:t>
                      </a:r>
                      <a:endParaRPr b="0" lang="en-US" sz="2400" spc="-1" strike="noStrike">
                        <a:latin typeface="Arial"/>
                      </a:endParaRPr>
                    </a:p>
                  </a:txBody>
                  <a:tcPr marL="67320" marR="67320">
                    <a:lnL w="12240">
                      <a:solidFill>
                        <a:srgbClr val="ffffff"/>
                      </a:solidFill>
                    </a:lnL>
                    <a:lnR w="12240">
                      <a:solidFill>
                        <a:srgbClr val="ffffff"/>
                      </a:solidFill>
                    </a:lnR>
                    <a:lnT w="12240">
                      <a:solidFill>
                        <a:srgbClr val="ffffff"/>
                      </a:solidFill>
                    </a:lnT>
                    <a:lnB w="38160">
                      <a:solidFill>
                        <a:srgbClr val="ffffff"/>
                      </a:solidFill>
                    </a:lnB>
                    <a:solidFill>
                      <a:srgbClr val="ffffff"/>
                    </a:solidFill>
                  </a:tcPr>
                </a:tc>
                <a:tc>
                  <a:txBody>
                    <a:bodyPr lIns="67320" rIns="67320" tIns="34920" bIns="34920">
                      <a:noAutofit/>
                    </a:bodyPr>
                    <a:p>
                      <a:pPr algn="ctr">
                        <a:lnSpc>
                          <a:spcPct val="100000"/>
                        </a:lnSpc>
                      </a:pPr>
                      <a:r>
                        <a:rPr b="1" lang="en-US" sz="2400" spc="-1" strike="noStrike">
                          <a:solidFill>
                            <a:srgbClr val="2f3342"/>
                          </a:solidFill>
                          <a:latin typeface="Calibri"/>
                        </a:rPr>
                        <a:t>Run-Test</a:t>
                      </a:r>
                      <a:endParaRPr b="0" lang="en-US" sz="2400" spc="-1" strike="noStrike">
                        <a:latin typeface="Arial"/>
                      </a:endParaRPr>
                    </a:p>
                  </a:txBody>
                  <a:tcPr marL="67320" marR="67320">
                    <a:lnL w="12240">
                      <a:solidFill>
                        <a:srgbClr val="ffffff"/>
                      </a:solidFill>
                    </a:lnL>
                    <a:lnR w="12240">
                      <a:solidFill>
                        <a:srgbClr val="ffffff"/>
                      </a:solidFill>
                    </a:lnR>
                    <a:lnT w="12240">
                      <a:solidFill>
                        <a:srgbClr val="ffffff"/>
                      </a:solidFill>
                    </a:lnT>
                    <a:lnB w="38160">
                      <a:solidFill>
                        <a:srgbClr val="ffffff"/>
                      </a:solidFill>
                    </a:lnB>
                    <a:solidFill>
                      <a:srgbClr val="ffffff"/>
                    </a:solidFill>
                  </a:tcPr>
                </a:tc>
                <a:tc>
                  <a:txBody>
                    <a:bodyPr lIns="67320" rIns="67320" tIns="34920" bIns="34920">
                      <a:noAutofit/>
                    </a:bodyPr>
                    <a:p>
                      <a:pPr algn="ctr">
                        <a:lnSpc>
                          <a:spcPct val="100000"/>
                        </a:lnSpc>
                      </a:pPr>
                      <a:r>
                        <a:rPr b="1" lang="en-US" sz="2400" spc="-1" strike="noStrike">
                          <a:solidFill>
                            <a:srgbClr val="2f3342"/>
                          </a:solidFill>
                          <a:latin typeface="Calibri"/>
                        </a:rPr>
                        <a:t>Result</a:t>
                      </a:r>
                      <a:endParaRPr b="0" lang="en-US" sz="2400" spc="-1" strike="noStrike">
                        <a:latin typeface="Arial"/>
                      </a:endParaRPr>
                    </a:p>
                  </a:txBody>
                  <a:tcPr marL="67320" marR="67320">
                    <a:lnL w="12240">
                      <a:solidFill>
                        <a:srgbClr val="ffffff"/>
                      </a:solidFill>
                    </a:lnL>
                    <a:lnR w="12240">
                      <a:solidFill>
                        <a:srgbClr val="ffffff"/>
                      </a:solidFill>
                    </a:lnR>
                    <a:lnT w="12240">
                      <a:solidFill>
                        <a:srgbClr val="ffffff"/>
                      </a:solidFill>
                    </a:lnT>
                    <a:lnB w="38160">
                      <a:solidFill>
                        <a:srgbClr val="ffffff"/>
                      </a:solidFill>
                    </a:lnB>
                    <a:solidFill>
                      <a:srgbClr val="ffffff"/>
                    </a:solidFill>
                  </a:tcPr>
                </a:tc>
              </a:tr>
              <a:tr h="441720">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1</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Sudut 30° Kunci 1</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0.7243</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0.4832</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0.7176</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Random</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r>
              <a:tr h="441720">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2</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c>
                  <a:txBody>
                    <a:bodyPr lIns="64440" rIns="64440" tIns="34920" bIns="34920" anchor="ctr">
                      <a:noAutofit/>
                    </a:bodyPr>
                    <a:p>
                      <a:pPr algn="ctr">
                        <a:lnSpc>
                          <a:spcPct val="100000"/>
                        </a:lnSpc>
                      </a:pPr>
                      <a:r>
                        <a:rPr b="0" lang="en-US" sz="1400" spc="-1" strike="noStrike">
                          <a:solidFill>
                            <a:srgbClr val="ffffff"/>
                          </a:solidFill>
                          <a:latin typeface="Calibri"/>
                        </a:rPr>
                        <a:t>Sudut 30° Kunci 2</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0.9438</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0.5089</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0.2899</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Random</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r>
              <a:tr h="441720">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3</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Sudut 30° Kunci 3</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0.6215</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0.5089</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0.7111</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Random</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r>
              <a:tr h="441720">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4</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Sudut 30° Kunci 4</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0.1047</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0.4832</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0.0816</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Random</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r>
              <a:tr h="441720">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5</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Sudut 30° Kunci 5</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0.1802</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0.8502</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0.8423</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Random</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r>
              <a:tr h="441720">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6</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Sudut 60° Kunci 1</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0.8324</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0.2424</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0.8299</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Random</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r>
              <a:tr h="441720">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7</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Sudut 60° Kunci 2</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0.9438</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0.7649</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0.1384</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Random</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r>
              <a:tr h="441720">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8</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Sudut 60° Kunci 3</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0.9438</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0.6915</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0.7246</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Random</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r>
              <a:tr h="441720">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9</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Sudut 60° Kunci 4</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0.6215</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0.5089</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0.7111</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Random</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r>
              <a:tr h="444240">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10</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Sudut 60° Kunci 5</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0.5256</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0.3405</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0.4203</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c>
                  <a:txBody>
                    <a:bodyPr lIns="64440" rIns="64440" tIns="34920" bIns="34920" anchor="ctr">
                      <a:noAutofit/>
                    </a:bodyPr>
                    <a:p>
                      <a:pPr algn="ctr">
                        <a:lnSpc>
                          <a:spcPct val="100000"/>
                        </a:lnSpc>
                        <a:tabLst>
                          <a:tab algn="l" pos="0"/>
                        </a:tabLst>
                      </a:pPr>
                      <a:r>
                        <a:rPr b="0" lang="en-US" sz="1400" spc="-1" strike="noStrike">
                          <a:solidFill>
                            <a:srgbClr val="ffffff"/>
                          </a:solidFill>
                          <a:latin typeface="Calibri"/>
                        </a:rPr>
                        <a:t>Random</a:t>
                      </a:r>
                      <a:endParaRPr b="0" lang="en-US" sz="1400" spc="-1" strike="noStrike">
                        <a:latin typeface="Arial"/>
                      </a:endParaRPr>
                    </a:p>
                  </a:txBody>
                  <a:tcPr marL="64440" marR="64440">
                    <a:lnL w="12240">
                      <a:solidFill>
                        <a:srgbClr val="ffffff"/>
                      </a:solidFill>
                    </a:lnL>
                    <a:lnR w="12240">
                      <a:solidFill>
                        <a:srgbClr val="ffffff"/>
                      </a:solidFill>
                    </a:lnR>
                    <a:lnT w="12240">
                      <a:solidFill>
                        <a:srgbClr val="ffffff"/>
                      </a:solidFill>
                    </a:lnT>
                    <a:lnB w="12240">
                      <a:solidFill>
                        <a:srgbClr val="ffffff"/>
                      </a:solidFill>
                    </a:lnB>
                    <a:solidFill>
                      <a:srgbClr val="404040"/>
                    </a:solidFill>
                  </a:tcPr>
                </a:tc>
              </a:tr>
            </a:tbl>
          </a:graphicData>
        </a:graphic>
      </p:graphicFrame>
      <p:sp>
        <p:nvSpPr>
          <p:cNvPr id="505" name="Footer Placeholder 1"/>
          <p:cNvSpPr txBox="1"/>
          <p:nvPr/>
        </p:nvSpPr>
        <p:spPr>
          <a:xfrm>
            <a:off x="595800" y="6468480"/>
            <a:ext cx="4114440" cy="364680"/>
          </a:xfrm>
          <a:prstGeom prst="rect">
            <a:avLst/>
          </a:prstGeom>
          <a:noFill/>
          <a:ln w="0">
            <a:noFill/>
          </a:ln>
        </p:spPr>
        <p:txBody>
          <a:bodyPr anchor="ctr">
            <a:noAutofit/>
          </a:bodyPr>
          <a:p>
            <a:pPr>
              <a:lnSpc>
                <a:spcPct val="100000"/>
              </a:lnSpc>
            </a:pPr>
            <a:r>
              <a:rPr b="0" lang="en-US" sz="1200" spc="-1" strike="noStrike">
                <a:solidFill>
                  <a:srgbClr val="ffffff"/>
                </a:solidFill>
                <a:latin typeface="Calibri"/>
              </a:rPr>
              <a:t>Add a Footer</a:t>
            </a:r>
            <a:endParaRPr b="0" lang="en-US" sz="1200" spc="-1" strike="noStrike">
              <a:latin typeface="Times New Roman"/>
            </a:endParaRPr>
          </a:p>
        </p:txBody>
      </p:sp>
      <p:sp>
        <p:nvSpPr>
          <p:cNvPr id="506" name="Slide Number Placeholder 2"/>
          <p:cNvSpPr txBox="1"/>
          <p:nvPr/>
        </p:nvSpPr>
        <p:spPr>
          <a:xfrm>
            <a:off x="11543040" y="6425640"/>
            <a:ext cx="642240" cy="407520"/>
          </a:xfrm>
          <a:prstGeom prst="rect">
            <a:avLst/>
          </a:prstGeom>
          <a:noFill/>
          <a:ln w="0">
            <a:noFill/>
          </a:ln>
        </p:spPr>
        <p:txBody>
          <a:bodyPr anchor="ctr">
            <a:noAutofit/>
          </a:bodyPr>
          <a:p>
            <a:pPr algn="ctr">
              <a:lnSpc>
                <a:spcPct val="100000"/>
              </a:lnSpc>
            </a:pPr>
            <a:fld id="{621CFBDE-8806-4EA0-AA51-5942A0D22855}" type="slidenum">
              <a:rPr b="0" lang="en-US" sz="1200" spc="-1" strike="noStrike">
                <a:solidFill>
                  <a:srgbClr val="ffffff"/>
                </a:solidFill>
                <a:latin typeface="Calibri"/>
              </a:rPr>
              <a:t>9</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507" name="Rectangle: Single Corner Snipped 11"/>
          <p:cNvSpPr/>
          <p:nvPr/>
        </p:nvSpPr>
        <p:spPr>
          <a:xfrm flipH="1">
            <a:off x="11549160" y="6356520"/>
            <a:ext cx="642240" cy="501120"/>
          </a:xfrm>
          <a:prstGeom prst="snip1Rect">
            <a:avLst>
              <a:gd name="adj" fmla="val 16667"/>
            </a:avLst>
          </a:prstGeom>
          <a:gradFill rotWithShape="0">
            <a:gsLst>
              <a:gs pos="0">
                <a:srgbClr val="026b26">
                  <a:alpha val="70196"/>
                </a:srgbClr>
              </a:gs>
              <a:gs pos="100000">
                <a:srgbClr val="27fa6d">
                  <a:alpha val="70196"/>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508" name="Title 7"/>
          <p:cNvSpPr txBox="1"/>
          <p:nvPr/>
        </p:nvSpPr>
        <p:spPr>
          <a:xfrm>
            <a:off x="595800" y="0"/>
            <a:ext cx="10999800" cy="1188360"/>
          </a:xfrm>
          <a:prstGeom prst="rect">
            <a:avLst/>
          </a:prstGeom>
          <a:noFill/>
          <a:ln w="0">
            <a:noFill/>
          </a:ln>
        </p:spPr>
        <p:txBody>
          <a:bodyPr anchor="ctr">
            <a:noAutofit/>
          </a:bodyPr>
          <a:p>
            <a:pPr algn="ctr">
              <a:lnSpc>
                <a:spcPct val="90000"/>
              </a:lnSpc>
            </a:pPr>
            <a:r>
              <a:rPr b="1" lang="en-US" sz="4400" spc="-1" strike="noStrike" cap="all">
                <a:solidFill>
                  <a:srgbClr val="ffffff"/>
                </a:solidFill>
                <a:latin typeface="Calibri"/>
              </a:rPr>
              <a:t>Title:</a:t>
            </a:r>
            <a:endParaRPr b="0" lang="en-US" sz="4400" spc="-1" strike="noStrike">
              <a:solidFill>
                <a:srgbClr val="000000"/>
              </a:solidFill>
              <a:latin typeface="Calibri"/>
            </a:endParaRPr>
          </a:p>
        </p:txBody>
      </p:sp>
      <p:pic>
        <p:nvPicPr>
          <p:cNvPr id="509" name="Picture Placeholder 4" descr="Abstract Building"/>
          <p:cNvPicPr/>
          <p:nvPr/>
        </p:nvPicPr>
        <p:blipFill>
          <a:blip r:embed="rId1"/>
          <a:stretch/>
        </p:blipFill>
        <p:spPr>
          <a:xfrm>
            <a:off x="0" y="0"/>
            <a:ext cx="12191760" cy="6857640"/>
          </a:xfrm>
          <a:prstGeom prst="rect">
            <a:avLst/>
          </a:prstGeom>
          <a:ln w="0">
            <a:noFill/>
          </a:ln>
        </p:spPr>
      </p:pic>
      <p:sp>
        <p:nvSpPr>
          <p:cNvPr id="510" name="Rectangle 10"/>
          <p:cNvSpPr/>
          <p:nvPr/>
        </p:nvSpPr>
        <p:spPr>
          <a:xfrm flipH="1">
            <a:off x="6567480" y="4076640"/>
            <a:ext cx="5386680" cy="2131200"/>
          </a:xfrm>
          <a:prstGeom prst="rect">
            <a:avLst/>
          </a:prstGeom>
          <a:gradFill rotWithShape="0">
            <a:gsLst>
              <a:gs pos="0">
                <a:srgbClr val="026b26">
                  <a:alpha val="70196"/>
                </a:srgbClr>
              </a:gs>
              <a:gs pos="100000">
                <a:srgbClr val="55fb8e">
                  <a:alpha val="70196"/>
                </a:srgbClr>
              </a:gs>
            </a:gsLst>
            <a:lin ang="16200000"/>
          </a:gradFill>
          <a:ln>
            <a:noFill/>
          </a:ln>
        </p:spPr>
        <p:style>
          <a:lnRef idx="2">
            <a:schemeClr val="accent1">
              <a:shade val="50000"/>
            </a:schemeClr>
          </a:lnRef>
          <a:fillRef idx="1">
            <a:schemeClr val="accent1"/>
          </a:fillRef>
          <a:effectRef idx="0">
            <a:schemeClr val="accent1"/>
          </a:effectRef>
          <a:fontRef idx="minor"/>
        </p:style>
      </p:sp>
      <p:sp>
        <p:nvSpPr>
          <p:cNvPr id="511" name="Rectangle 9"/>
          <p:cNvSpPr/>
          <p:nvPr/>
        </p:nvSpPr>
        <p:spPr>
          <a:xfrm flipH="1">
            <a:off x="790560" y="502200"/>
            <a:ext cx="10638360" cy="5705640"/>
          </a:xfrm>
          <a:prstGeom prst="rect">
            <a:avLst/>
          </a:prstGeom>
          <a:noFill/>
          <a:ln w="88900">
            <a:solidFill>
              <a:srgbClr val="ffffff"/>
            </a:solidFill>
          </a:ln>
        </p:spPr>
        <p:style>
          <a:lnRef idx="2">
            <a:schemeClr val="accent1">
              <a:shade val="50000"/>
            </a:schemeClr>
          </a:lnRef>
          <a:fillRef idx="1">
            <a:schemeClr val="accent1"/>
          </a:fillRef>
          <a:effectRef idx="0">
            <a:schemeClr val="accent1"/>
          </a:effectRef>
          <a:fontRef idx="minor"/>
        </p:style>
      </p:sp>
      <p:sp>
        <p:nvSpPr>
          <p:cNvPr id="512" name="Rectangle 13"/>
          <p:cNvSpPr/>
          <p:nvPr/>
        </p:nvSpPr>
        <p:spPr>
          <a:xfrm>
            <a:off x="6834600" y="4223880"/>
            <a:ext cx="5357160" cy="263376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513" name="Rectangle 14"/>
          <p:cNvSpPr/>
          <p:nvPr/>
        </p:nvSpPr>
        <p:spPr>
          <a:xfrm>
            <a:off x="7049880" y="4485240"/>
            <a:ext cx="4422960" cy="173808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274320" tIns="45000" bIns="45000" anchor="ctr">
            <a:noAutofit/>
          </a:bodyPr>
          <a:p>
            <a:pPr>
              <a:lnSpc>
                <a:spcPct val="80000"/>
              </a:lnSpc>
            </a:pPr>
            <a:r>
              <a:rPr b="1" lang="en-US" sz="3200" spc="-1" strike="noStrike">
                <a:solidFill>
                  <a:srgbClr val="ffffff"/>
                </a:solidFill>
                <a:latin typeface="Calibri"/>
                <a:ea typeface="Bebas"/>
              </a:rPr>
              <a:t>YOUR TITLE GOES HERE</a:t>
            </a:r>
            <a:endParaRPr b="0" lang="en-US" sz="3200" spc="-1" strike="noStrike">
              <a:latin typeface="Arial"/>
            </a:endParaRPr>
          </a:p>
          <a:p>
            <a:pPr>
              <a:lnSpc>
                <a:spcPct val="100000"/>
              </a:lnSpc>
            </a:pPr>
            <a:r>
              <a:rPr b="0" lang="en-US" sz="1200" spc="-1" strike="noStrike">
                <a:solidFill>
                  <a:srgbClr val="ffffff"/>
                </a:solidFill>
                <a:latin typeface="Calibri"/>
                <a:ea typeface="Bebas"/>
              </a:rPr>
              <a:t>Lorem ipsum dolor sit amet, consectetur adipiscing elit. </a:t>
            </a:r>
            <a:br/>
            <a:r>
              <a:rPr b="0" lang="en-US" sz="1200" spc="-1" strike="noStrike">
                <a:solidFill>
                  <a:srgbClr val="ffffff"/>
                </a:solidFill>
                <a:latin typeface="Calibri"/>
                <a:ea typeface="Bebas"/>
              </a:rPr>
              <a:t>Ut gravida eros erat. Proin a tellus sed risus lobortis sagitti</a:t>
            </a:r>
            <a:endParaRPr b="0" lang="en-US" sz="1200" spc="-1" strike="noStrike">
              <a:latin typeface="Arial"/>
            </a:endParaRPr>
          </a:p>
        </p:txBody>
      </p:sp>
      <p:sp>
        <p:nvSpPr>
          <p:cNvPr id="514" name="Slide Number Placeholder 2"/>
          <p:cNvSpPr txBox="1"/>
          <p:nvPr/>
        </p:nvSpPr>
        <p:spPr>
          <a:xfrm>
            <a:off x="11543040" y="6425640"/>
            <a:ext cx="642240" cy="407520"/>
          </a:xfrm>
          <a:prstGeom prst="rect">
            <a:avLst/>
          </a:prstGeom>
          <a:noFill/>
          <a:ln w="0">
            <a:noFill/>
          </a:ln>
        </p:spPr>
        <p:txBody>
          <a:bodyPr anchor="ctr">
            <a:noAutofit/>
          </a:bodyPr>
          <a:p>
            <a:pPr algn="ctr">
              <a:lnSpc>
                <a:spcPct val="100000"/>
              </a:lnSpc>
            </a:pPr>
            <a:fld id="{F5BA009A-3DF5-461A-9C86-317FDB242884}" type="slidenum">
              <a:rPr b="0" lang="en-US" sz="1200" spc="-1" strike="noStrike">
                <a:solidFill>
                  <a:srgbClr val="ffffff"/>
                </a:solidFill>
                <a:latin typeface="Calibri"/>
              </a:rPr>
              <a:t>9</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f3342"/>
        </a:solidFill>
      </p:bgPr>
    </p:bg>
    <p:spTree>
      <p:nvGrpSpPr>
        <p:cNvPr id="1" name=""/>
        <p:cNvGrpSpPr/>
        <p:nvPr/>
      </p:nvGrpSpPr>
      <p:grpSpPr>
        <a:xfrm>
          <a:off x="0" y="0"/>
          <a:ext cx="0" cy="0"/>
          <a:chOff x="0" y="0"/>
          <a:chExt cx="0" cy="0"/>
        </a:xfrm>
      </p:grpSpPr>
      <p:pic>
        <p:nvPicPr>
          <p:cNvPr id="515" name="Picture Placeholder 4" descr="Triangular design ceiling"/>
          <p:cNvPicPr/>
          <p:nvPr/>
        </p:nvPicPr>
        <p:blipFill>
          <a:blip r:embed="rId1"/>
          <a:stretch/>
        </p:blipFill>
        <p:spPr>
          <a:xfrm>
            <a:off x="0" y="0"/>
            <a:ext cx="12191760" cy="6857640"/>
          </a:xfrm>
          <a:prstGeom prst="rect">
            <a:avLst/>
          </a:prstGeom>
          <a:ln w="0">
            <a:noFill/>
          </a:ln>
        </p:spPr>
      </p:pic>
      <p:sp>
        <p:nvSpPr>
          <p:cNvPr id="516" name="Rectangle 34"/>
          <p:cNvSpPr/>
          <p:nvPr/>
        </p:nvSpPr>
        <p:spPr>
          <a:xfrm>
            <a:off x="4320" y="10440"/>
            <a:ext cx="12191760" cy="685764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p:style>
      </p:sp>
      <p:sp>
        <p:nvSpPr>
          <p:cNvPr id="517" name="Rectangle 41"/>
          <p:cNvSpPr/>
          <p:nvPr/>
        </p:nvSpPr>
        <p:spPr>
          <a:xfrm flipH="1">
            <a:off x="2554560" y="2017440"/>
            <a:ext cx="6117480" cy="3240000"/>
          </a:xfrm>
          <a:prstGeom prst="rect">
            <a:avLst/>
          </a:prstGeom>
          <a:gradFill rotWithShape="0">
            <a:gsLst>
              <a:gs pos="0">
                <a:srgbClr val="026b26">
                  <a:alpha val="70196"/>
                </a:srgbClr>
              </a:gs>
              <a:gs pos="100000">
                <a:srgbClr val="55fb8e">
                  <a:alpha val="70196"/>
                </a:srgbClr>
              </a:gs>
            </a:gsLst>
            <a:lin ang="16200000"/>
          </a:gradFill>
          <a:ln>
            <a:noFill/>
          </a:ln>
        </p:spPr>
        <p:style>
          <a:lnRef idx="2">
            <a:schemeClr val="accent1">
              <a:shade val="50000"/>
            </a:schemeClr>
          </a:lnRef>
          <a:fillRef idx="1">
            <a:schemeClr val="accent1"/>
          </a:fillRef>
          <a:effectRef idx="0">
            <a:schemeClr val="accent1"/>
          </a:effectRef>
          <a:fontRef idx="minor"/>
        </p:style>
      </p:sp>
      <p:sp>
        <p:nvSpPr>
          <p:cNvPr id="518" name="Rectangle 40"/>
          <p:cNvSpPr/>
          <p:nvPr/>
        </p:nvSpPr>
        <p:spPr>
          <a:xfrm flipH="1">
            <a:off x="2076120" y="1374120"/>
            <a:ext cx="7075440" cy="3139920"/>
          </a:xfrm>
          <a:prstGeom prst="rect">
            <a:avLst/>
          </a:prstGeom>
          <a:noFill/>
          <a:ln w="127000">
            <a:solidFill>
              <a:srgbClr val="ffffff"/>
            </a:solidFill>
          </a:ln>
        </p:spPr>
        <p:style>
          <a:lnRef idx="2">
            <a:schemeClr val="accent1">
              <a:shade val="50000"/>
            </a:schemeClr>
          </a:lnRef>
          <a:fillRef idx="1">
            <a:schemeClr val="accent1"/>
          </a:fillRef>
          <a:effectRef idx="0">
            <a:schemeClr val="accent1"/>
          </a:effectRef>
          <a:fontRef idx="minor"/>
        </p:style>
      </p:sp>
      <p:sp>
        <p:nvSpPr>
          <p:cNvPr id="519" name="Rectangle 42"/>
          <p:cNvSpPr/>
          <p:nvPr/>
        </p:nvSpPr>
        <p:spPr>
          <a:xfrm flipH="1">
            <a:off x="2925360" y="1736640"/>
            <a:ext cx="6474960" cy="3045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520" name="Title 5"/>
          <p:cNvSpPr txBox="1"/>
          <p:nvPr/>
        </p:nvSpPr>
        <p:spPr>
          <a:xfrm>
            <a:off x="2791440" y="2238480"/>
            <a:ext cx="6608880" cy="1507680"/>
          </a:xfrm>
          <a:prstGeom prst="rect">
            <a:avLst/>
          </a:prstGeom>
          <a:noFill/>
          <a:ln w="0">
            <a:noFill/>
          </a:ln>
        </p:spPr>
        <p:txBody>
          <a:bodyPr anchor="b">
            <a:noAutofit/>
          </a:bodyPr>
          <a:p>
            <a:pPr algn="ctr">
              <a:lnSpc>
                <a:spcPct val="90000"/>
              </a:lnSpc>
            </a:pPr>
            <a:r>
              <a:rPr b="1" lang="en-US" sz="4400" spc="-1" strike="noStrike" cap="all">
                <a:solidFill>
                  <a:srgbClr val="ffffff"/>
                </a:solidFill>
                <a:latin typeface="Calibri"/>
              </a:rPr>
              <a:t>THANK YOU</a:t>
            </a:r>
            <a:endParaRPr b="0" lang="en-US" sz="4400" spc="-1" strike="noStrike">
              <a:solidFill>
                <a:srgbClr val="000000"/>
              </a:solidFill>
              <a:latin typeface="Calibri"/>
            </a:endParaRPr>
          </a:p>
        </p:txBody>
      </p:sp>
      <p:sp>
        <p:nvSpPr>
          <p:cNvPr id="521" name="Subtitle 9"/>
          <p:cNvSpPr txBox="1"/>
          <p:nvPr/>
        </p:nvSpPr>
        <p:spPr>
          <a:xfrm>
            <a:off x="2791440" y="3838680"/>
            <a:ext cx="6608880" cy="450000"/>
          </a:xfrm>
          <a:prstGeom prst="rect">
            <a:avLst/>
          </a:prstGeom>
          <a:noFill/>
          <a:ln w="0">
            <a:noFill/>
          </a:ln>
        </p:spPr>
        <p:txBody>
          <a:bodyPr>
            <a:normAutofit/>
          </a:bodyPr>
          <a:p>
            <a:pPr algn="ct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pic>
        <p:nvPicPr>
          <p:cNvPr id="443" name="Picture Placeholder 5" descr="Building"/>
          <p:cNvPicPr/>
          <p:nvPr/>
        </p:nvPicPr>
        <p:blipFill>
          <a:blip r:embed="rId1">
            <a:extLst>
              <a:ext uri="{BEBA8EAE-BF5A-486C-A8C5-ECC9F3942E4B}">
                <a14:imgProps xmlns:a14="http://schemas.microsoft.com/office/drawing/2010/main">
                  <a14:imgLayer r:embed="rId2">
                    <a14:imgEffect>
                      <a14:brightnessContrast bright="-25000"/>
                    </a14:imgEffect>
                  </a14:imgLayer>
                </a14:imgProps>
              </a:ext>
            </a:extLst>
          </a:blip>
          <a:stretch/>
        </p:blipFill>
        <p:spPr>
          <a:xfrm>
            <a:off x="2263680" y="0"/>
            <a:ext cx="9927720" cy="6857640"/>
          </a:xfrm>
          <a:prstGeom prst="rect">
            <a:avLst/>
          </a:prstGeom>
          <a:ln w="0">
            <a:noFill/>
          </a:ln>
        </p:spPr>
      </p:pic>
      <p:sp>
        <p:nvSpPr>
          <p:cNvPr id="444" name="Rectangle 15"/>
          <p:cNvSpPr/>
          <p:nvPr/>
        </p:nvSpPr>
        <p:spPr>
          <a:xfrm>
            <a:off x="1808280" y="1403640"/>
            <a:ext cx="4351680" cy="4772880"/>
          </a:xfrm>
          <a:prstGeom prst="rect">
            <a:avLst/>
          </a:prstGeom>
          <a:gradFill rotWithShape="0">
            <a:gsLst>
              <a:gs pos="0">
                <a:srgbClr val="02772a">
                  <a:alpha val="70196"/>
                </a:srgbClr>
              </a:gs>
              <a:gs pos="100000">
                <a:srgbClr val="04b240">
                  <a:alpha val="70196"/>
                </a:srgbClr>
              </a:gs>
            </a:gsLst>
            <a:lin ang="16200000"/>
          </a:gradFill>
          <a:ln>
            <a:noFill/>
          </a:ln>
        </p:spPr>
        <p:style>
          <a:lnRef idx="2">
            <a:schemeClr val="accent1">
              <a:shade val="50000"/>
            </a:schemeClr>
          </a:lnRef>
          <a:fillRef idx="1">
            <a:schemeClr val="accent1"/>
          </a:fillRef>
          <a:effectRef idx="0">
            <a:schemeClr val="accent1"/>
          </a:effectRef>
          <a:fontRef idx="minor"/>
        </p:style>
      </p:sp>
      <p:pic>
        <p:nvPicPr>
          <p:cNvPr id="445" name="Graphic 16" descr=""/>
          <p:cNvPicPr/>
          <p:nvPr/>
        </p:nvPicPr>
        <p:blipFill>
          <a:blip r:embed="rId3"/>
          <a:stretch/>
        </p:blipFill>
        <p:spPr>
          <a:xfrm>
            <a:off x="1139760" y="1088640"/>
            <a:ext cx="4571640" cy="4571640"/>
          </a:xfrm>
          <a:prstGeom prst="rect">
            <a:avLst/>
          </a:prstGeom>
          <a:ln w="0">
            <a:noFill/>
          </a:ln>
        </p:spPr>
      </p:pic>
      <p:sp>
        <p:nvSpPr>
          <p:cNvPr id="446" name="Rectangle 17"/>
          <p:cNvSpPr/>
          <p:nvPr/>
        </p:nvSpPr>
        <p:spPr>
          <a:xfrm>
            <a:off x="883440" y="408240"/>
            <a:ext cx="4351680" cy="47728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447" name="Title 25"/>
          <p:cNvSpPr txBox="1"/>
          <p:nvPr/>
        </p:nvSpPr>
        <p:spPr>
          <a:xfrm>
            <a:off x="838080" y="1501920"/>
            <a:ext cx="4351680" cy="2384280"/>
          </a:xfrm>
          <a:prstGeom prst="rect">
            <a:avLst/>
          </a:prstGeom>
          <a:noFill/>
          <a:ln w="0">
            <a:noFill/>
          </a:ln>
        </p:spPr>
        <p:txBody>
          <a:bodyPr anchor="ctr">
            <a:noAutofit/>
          </a:bodyPr>
          <a:p>
            <a:pPr algn="ctr">
              <a:lnSpc>
                <a:spcPct val="90000"/>
              </a:lnSpc>
            </a:pPr>
            <a:r>
              <a:rPr b="1" lang="en-US" sz="4400" spc="299" strike="noStrike" cap="all">
                <a:solidFill>
                  <a:srgbClr val="ffffff"/>
                </a:solidFill>
                <a:latin typeface="Calibri"/>
              </a:rPr>
              <a:t>YOUR TITLE</a:t>
            </a:r>
            <a:br/>
            <a:r>
              <a:rPr b="1" lang="en-US" sz="4400" spc="299" strike="noStrike" cap="all">
                <a:solidFill>
                  <a:srgbClr val="ffffff"/>
                </a:solidFill>
                <a:latin typeface="Calibri"/>
              </a:rPr>
              <a:t>GOES HERE</a:t>
            </a:r>
            <a:endParaRPr b="0" lang="en-US" sz="4400" spc="-1" strike="noStrike">
              <a:solidFill>
                <a:srgbClr val="000000"/>
              </a:solidFill>
              <a:latin typeface="Calibri"/>
            </a:endParaRPr>
          </a:p>
        </p:txBody>
      </p:sp>
      <p:sp>
        <p:nvSpPr>
          <p:cNvPr id="448" name="Text Placeholder 26"/>
          <p:cNvSpPr txBox="1"/>
          <p:nvPr/>
        </p:nvSpPr>
        <p:spPr>
          <a:xfrm>
            <a:off x="838080" y="3886200"/>
            <a:ext cx="4351680" cy="295920"/>
          </a:xfrm>
          <a:prstGeom prst="rect">
            <a:avLst/>
          </a:prstGeom>
          <a:noFill/>
          <a:ln w="0">
            <a:noFill/>
          </a:ln>
        </p:spPr>
        <p:txBody>
          <a:bodyPr lIns="0" rIns="0">
            <a:noAutofit/>
          </a:bodyPr>
          <a:p>
            <a:pPr algn="ctr">
              <a:lnSpc>
                <a:spcPct val="90000"/>
              </a:lnSpc>
              <a:spcBef>
                <a:spcPts val="1001"/>
              </a:spcBef>
              <a:tabLst>
                <a:tab algn="l" pos="0"/>
              </a:tabLst>
            </a:pPr>
            <a:r>
              <a:rPr b="0" lang="en-US" sz="2000" spc="599" strike="noStrike">
                <a:solidFill>
                  <a:srgbClr val="ffffff"/>
                </a:solidFill>
                <a:latin typeface="Calibri"/>
              </a:rPr>
              <a:t>SUBTITLE GOES HERE</a:t>
            </a:r>
            <a:endParaRPr b="0" lang="en-US" sz="2000" spc="-1" strike="noStrike">
              <a:solidFill>
                <a:srgbClr val="ffffff"/>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49" name="Picture Placeholder 5" descr="City Scape"/>
          <p:cNvPicPr/>
          <p:nvPr/>
        </p:nvPicPr>
        <p:blipFill>
          <a:blip r:embed="rId1">
            <a:extLst>
              <a:ext uri="{BEBA8EAE-BF5A-486C-A8C5-ECC9F3942E4B}">
                <a14:imgProps xmlns:a14="http://schemas.microsoft.com/office/drawing/2010/main">
                  <a14:imgLayer r:embed="rId2">
                    <a14:imgEffect>
                      <a14:brightnessContrast bright="-33000"/>
                    </a14:imgEffect>
                  </a14:imgLayer>
                </a14:imgProps>
              </a:ext>
            </a:extLst>
          </a:blip>
          <a:stretch/>
        </p:blipFill>
        <p:spPr>
          <a:xfrm>
            <a:off x="-70920" y="0"/>
            <a:ext cx="12262680" cy="6857640"/>
          </a:xfrm>
          <a:prstGeom prst="rect">
            <a:avLst/>
          </a:prstGeom>
          <a:ln w="0">
            <a:noFill/>
          </a:ln>
        </p:spPr>
      </p:pic>
      <p:sp>
        <p:nvSpPr>
          <p:cNvPr id="450" name="Rectangle 13"/>
          <p:cNvSpPr/>
          <p:nvPr/>
        </p:nvSpPr>
        <p:spPr>
          <a:xfrm flipH="1" flipV="1">
            <a:off x="3580920" y="411840"/>
            <a:ext cx="4351680" cy="4772880"/>
          </a:xfrm>
          <a:prstGeom prst="rect">
            <a:avLst/>
          </a:prstGeom>
          <a:gradFill rotWithShape="0">
            <a:gsLst>
              <a:gs pos="0">
                <a:srgbClr val="02772a">
                  <a:alpha val="70196"/>
                </a:srgbClr>
              </a:gs>
              <a:gs pos="100000">
                <a:srgbClr val="04b240">
                  <a:alpha val="70196"/>
                </a:srgbClr>
              </a:gs>
            </a:gsLst>
            <a:lin ang="5400000"/>
          </a:gradFill>
          <a:ln>
            <a:noFill/>
          </a:ln>
        </p:spPr>
        <p:style>
          <a:lnRef idx="2">
            <a:schemeClr val="accent1">
              <a:shade val="50000"/>
            </a:schemeClr>
          </a:lnRef>
          <a:fillRef idx="1">
            <a:schemeClr val="accent1"/>
          </a:fillRef>
          <a:effectRef idx="0">
            <a:schemeClr val="accent1"/>
          </a:effectRef>
          <a:fontRef idx="minor"/>
        </p:style>
      </p:sp>
      <p:pic>
        <p:nvPicPr>
          <p:cNvPr id="451" name="Graphic 19" descr=""/>
          <p:cNvPicPr/>
          <p:nvPr/>
        </p:nvPicPr>
        <p:blipFill>
          <a:blip r:embed="rId3"/>
          <a:stretch/>
        </p:blipFill>
        <p:spPr>
          <a:xfrm rot="10800000">
            <a:off x="4029840" y="928440"/>
            <a:ext cx="4571640" cy="4571640"/>
          </a:xfrm>
          <a:prstGeom prst="rect">
            <a:avLst/>
          </a:prstGeom>
          <a:ln w="0">
            <a:noFill/>
          </a:ln>
        </p:spPr>
      </p:pic>
      <p:sp>
        <p:nvSpPr>
          <p:cNvPr id="452" name="Rectangle 21"/>
          <p:cNvSpPr/>
          <p:nvPr/>
        </p:nvSpPr>
        <p:spPr>
          <a:xfrm flipH="1" flipV="1">
            <a:off x="4505760" y="1407240"/>
            <a:ext cx="4351680" cy="47728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453" name="Text Placeholder 2"/>
          <p:cNvSpPr/>
          <p:nvPr/>
        </p:nvSpPr>
        <p:spPr>
          <a:xfrm>
            <a:off x="4506120" y="4127400"/>
            <a:ext cx="4351680" cy="295920"/>
          </a:xfrm>
          <a:prstGeom prst="rect">
            <a:avLst/>
          </a:prstGeom>
          <a:noFill/>
          <a:ln w="0">
            <a:noFill/>
          </a:ln>
        </p:spPr>
        <p:style>
          <a:lnRef idx="0"/>
          <a:fillRef idx="0"/>
          <a:effectRef idx="0"/>
          <a:fontRef idx="minor"/>
        </p:style>
        <p:txBody>
          <a:bodyPr lIns="0" rIns="0">
            <a:noAutofit/>
          </a:bodyPr>
          <a:p>
            <a:pPr algn="ctr">
              <a:lnSpc>
                <a:spcPct val="90000"/>
              </a:lnSpc>
              <a:spcBef>
                <a:spcPts val="1001"/>
              </a:spcBef>
              <a:tabLst>
                <a:tab algn="l" pos="0"/>
              </a:tabLst>
            </a:pPr>
            <a:r>
              <a:rPr b="0" lang="en-US" sz="2000" spc="599" strike="noStrike">
                <a:solidFill>
                  <a:srgbClr val="ffffff"/>
                </a:solidFill>
                <a:latin typeface="Calibri"/>
                <a:ea typeface="Calibri"/>
              </a:rPr>
              <a:t>https://github.com/LightDani/chaotic_random</a:t>
            </a:r>
            <a:endParaRPr b="0" lang="en-US" sz="2000" spc="-1" strike="noStrike">
              <a:latin typeface="Arial"/>
            </a:endParaRPr>
          </a:p>
        </p:txBody>
      </p:sp>
      <p:sp>
        <p:nvSpPr>
          <p:cNvPr id="454" name="Title 3"/>
          <p:cNvSpPr txBox="1"/>
          <p:nvPr/>
        </p:nvSpPr>
        <p:spPr>
          <a:xfrm>
            <a:off x="4506120" y="2507760"/>
            <a:ext cx="4351680" cy="1769400"/>
          </a:xfrm>
          <a:prstGeom prst="rect">
            <a:avLst/>
          </a:prstGeom>
          <a:noFill/>
          <a:ln w="0">
            <a:noFill/>
          </a:ln>
        </p:spPr>
        <p:txBody>
          <a:bodyPr anchor="ctr">
            <a:normAutofit/>
          </a:bodyPr>
          <a:p>
            <a:pPr algn="ctr">
              <a:lnSpc>
                <a:spcPct val="90000"/>
              </a:lnSpc>
            </a:pPr>
            <a:r>
              <a:rPr b="1" lang="en-US" sz="4400" spc="299" strike="noStrike" cap="all">
                <a:solidFill>
                  <a:srgbClr val="ffffff"/>
                </a:solidFill>
                <a:latin typeface="Calibri"/>
              </a:rPr>
              <a:t>Code repository</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55" name="Picture Placeholder 4" descr="Two Buildings"/>
          <p:cNvPicPr/>
          <p:nvPr/>
        </p:nvPicPr>
        <p:blipFill>
          <a:blip r:embed="rId1">
            <a:extLst>
              <a:ext uri="{BEBA8EAE-BF5A-486C-A8C5-ECC9F3942E4B}">
                <a14:imgProps xmlns:a14="http://schemas.microsoft.com/office/drawing/2010/main">
                  <a14:imgLayer r:embed="rId2">
                    <a14:imgEffect>
                      <a14:brightnessContrast bright="-29000" contrast="24000"/>
                    </a14:imgEffect>
                  </a14:imgLayer>
                </a14:imgProps>
              </a:ext>
            </a:extLst>
          </a:blip>
          <a:stretch/>
        </p:blipFill>
        <p:spPr>
          <a:xfrm>
            <a:off x="7097400" y="0"/>
            <a:ext cx="5094000" cy="6857640"/>
          </a:xfrm>
          <a:prstGeom prst="rect">
            <a:avLst/>
          </a:prstGeom>
          <a:ln w="0">
            <a:noFill/>
          </a:ln>
        </p:spPr>
      </p:pic>
      <p:sp>
        <p:nvSpPr>
          <p:cNvPr id="456" name="Title 6"/>
          <p:cNvSpPr txBox="1"/>
          <p:nvPr/>
        </p:nvSpPr>
        <p:spPr>
          <a:xfrm>
            <a:off x="957960" y="1480320"/>
            <a:ext cx="5137560" cy="978840"/>
          </a:xfrm>
          <a:prstGeom prst="rect">
            <a:avLst/>
          </a:prstGeom>
          <a:noFill/>
          <a:ln w="0">
            <a:noFill/>
          </a:ln>
        </p:spPr>
        <p:txBody>
          <a:bodyPr anchor="b">
            <a:noAutofit/>
          </a:bodyPr>
          <a:p>
            <a:pPr algn="ctr">
              <a:lnSpc>
                <a:spcPct val="90000"/>
              </a:lnSpc>
            </a:pPr>
            <a:r>
              <a:rPr b="1" lang="en-US" sz="3200" spc="-1" strike="noStrike" cap="all">
                <a:solidFill>
                  <a:srgbClr val="ffffff"/>
                </a:solidFill>
                <a:latin typeface="Calibri"/>
              </a:rPr>
              <a:t>Overview</a:t>
            </a:r>
            <a:endParaRPr b="0" lang="en-US" sz="3200" spc="-1" strike="noStrike">
              <a:solidFill>
                <a:srgbClr val="000000"/>
              </a:solidFill>
              <a:latin typeface="Calibri"/>
            </a:endParaRPr>
          </a:p>
        </p:txBody>
      </p:sp>
      <p:sp>
        <p:nvSpPr>
          <p:cNvPr id="457" name="Text Placeholder 7"/>
          <p:cNvSpPr txBox="1"/>
          <p:nvPr/>
        </p:nvSpPr>
        <p:spPr>
          <a:xfrm>
            <a:off x="957960" y="2547000"/>
            <a:ext cx="5137560" cy="3396240"/>
          </a:xfrm>
          <a:prstGeom prst="rect">
            <a:avLst/>
          </a:prstGeom>
          <a:noFill/>
          <a:ln w="0">
            <a:noFill/>
          </a:ln>
        </p:spPr>
        <p:txBody>
          <a:bodyPr>
            <a:normAutofit/>
          </a:bodyPr>
          <a:p>
            <a:pPr>
              <a:lnSpc>
                <a:spcPct val="150000"/>
              </a:lnSpc>
              <a:spcBef>
                <a:spcPts val="1001"/>
              </a:spcBef>
              <a:tabLst>
                <a:tab algn="l" pos="0"/>
              </a:tabLst>
            </a:pPr>
            <a:r>
              <a:rPr b="0" lang="en-US" sz="2000" spc="-1" strike="noStrike">
                <a:solidFill>
                  <a:srgbClr val="ffffff"/>
                </a:solidFill>
                <a:latin typeface="Calibri"/>
              </a:rPr>
              <a:t>Pada percobaan ini, kami akan menggunakan</a:t>
            </a:r>
            <a:endParaRPr b="0" lang="en-US" sz="2000" spc="-1" strike="noStrike">
              <a:solidFill>
                <a:srgbClr val="ffffff"/>
              </a:solidFill>
              <a:latin typeface="Calibri"/>
            </a:endParaRPr>
          </a:p>
          <a:p>
            <a:pPr>
              <a:lnSpc>
                <a:spcPct val="150000"/>
              </a:lnSpc>
              <a:spcBef>
                <a:spcPts val="1001"/>
              </a:spcBef>
              <a:tabLst>
                <a:tab algn="l" pos="0"/>
              </a:tabLst>
            </a:pPr>
            <a:r>
              <a:rPr b="0" lang="en-US" sz="2000" spc="-1" strike="noStrike">
                <a:solidFill>
                  <a:srgbClr val="ffffff"/>
                </a:solidFill>
                <a:latin typeface="Calibri"/>
              </a:rPr>
              <a:t>fungsi f</a:t>
            </a:r>
            <a:r>
              <a:rPr b="0" lang="en-US" sz="1400" spc="-1" strike="noStrike">
                <a:solidFill>
                  <a:srgbClr val="ffffff"/>
                </a:solidFill>
                <a:latin typeface="Calibri"/>
              </a:rPr>
              <a:t>(x)</a:t>
            </a:r>
            <a:r>
              <a:rPr b="0" lang="en-US" sz="2000" spc="-1" strike="noStrike">
                <a:solidFill>
                  <a:srgbClr val="ffffff"/>
                </a:solidFill>
                <a:latin typeface="Calibri"/>
              </a:rPr>
              <a:t> = cos</a:t>
            </a:r>
            <a:r>
              <a:rPr b="0" lang="en-US" sz="1400" spc="-1" strike="noStrike">
                <a:solidFill>
                  <a:srgbClr val="ffffff"/>
                </a:solidFill>
                <a:latin typeface="Calibri"/>
              </a:rPr>
              <a:t>(17x)</a:t>
            </a:r>
            <a:r>
              <a:rPr b="0" lang="en-US" sz="2000" spc="-1" strike="noStrike">
                <a:solidFill>
                  <a:srgbClr val="ffffff"/>
                </a:solidFill>
                <a:latin typeface="Calibri"/>
              </a:rPr>
              <a:t> sin</a:t>
            </a:r>
            <a:r>
              <a:rPr b="0" lang="en-US" sz="1400" spc="-1" strike="noStrike">
                <a:solidFill>
                  <a:srgbClr val="ffffff"/>
                </a:solidFill>
                <a:latin typeface="Calibri"/>
              </a:rPr>
              <a:t>(8x)</a:t>
            </a:r>
            <a:r>
              <a:rPr b="0" lang="en-US" sz="2000" spc="-1" strike="noStrike">
                <a:solidFill>
                  <a:srgbClr val="ffffff"/>
                </a:solidFill>
                <a:latin typeface="Calibri"/>
              </a:rPr>
              <a:t>, dengan</a:t>
            </a:r>
            <a:endParaRPr b="0" lang="en-US" sz="2000" spc="-1" strike="noStrike">
              <a:solidFill>
                <a:srgbClr val="ffffff"/>
              </a:solidFill>
              <a:latin typeface="Calibri"/>
            </a:endParaRPr>
          </a:p>
          <a:p>
            <a:pPr>
              <a:lnSpc>
                <a:spcPct val="150000"/>
              </a:lnSpc>
              <a:spcBef>
                <a:spcPts val="1001"/>
              </a:spcBef>
              <a:tabLst>
                <a:tab algn="l" pos="0"/>
              </a:tabLst>
            </a:pPr>
            <a:r>
              <a:rPr b="0" lang="en-US" sz="2000" spc="-1" strike="noStrike">
                <a:solidFill>
                  <a:srgbClr val="ffffff"/>
                </a:solidFill>
                <a:latin typeface="Calibri"/>
              </a:rPr>
              <a:t>fungsi iterasi </a:t>
            </a:r>
            <a:r>
              <a:rPr b="0" lang="en-US" sz="2000" spc="-1" strike="noStrike">
                <a:solidFill>
                  <a:srgbClr val="ffffff"/>
                </a:solidFill>
                <a:latin typeface="Calibri"/>
                <a:ea typeface="Calibri"/>
              </a:rPr>
              <a:t>f</a:t>
            </a:r>
            <a:r>
              <a:rPr b="0" lang="en-US" sz="1400" spc="-1" strike="noStrike">
                <a:solidFill>
                  <a:srgbClr val="ffffff"/>
                </a:solidFill>
                <a:latin typeface="Calibri"/>
                <a:ea typeface="Calibri"/>
              </a:rPr>
              <a:t>(xi+1)</a:t>
            </a:r>
            <a:r>
              <a:rPr b="0" lang="en-US" sz="2000" spc="-1" strike="noStrike">
                <a:solidFill>
                  <a:srgbClr val="ffffff"/>
                </a:solidFill>
                <a:latin typeface="Calibri"/>
                <a:ea typeface="Calibri"/>
              </a:rPr>
              <a:t> = cos</a:t>
            </a:r>
            <a:r>
              <a:rPr b="0" lang="en-US" sz="1400" spc="-1" strike="noStrike">
                <a:solidFill>
                  <a:srgbClr val="ffffff"/>
                </a:solidFill>
                <a:latin typeface="Calibri"/>
                <a:ea typeface="Calibri"/>
              </a:rPr>
              <a:t>(17xi)</a:t>
            </a:r>
            <a:r>
              <a:rPr b="0" lang="en-US" sz="2000" spc="-1" strike="noStrike">
                <a:solidFill>
                  <a:srgbClr val="ffffff"/>
                </a:solidFill>
                <a:latin typeface="Calibri"/>
                <a:ea typeface="Calibri"/>
              </a:rPr>
              <a:t> sin</a:t>
            </a:r>
            <a:r>
              <a:rPr b="0" lang="en-US" sz="1400" spc="-1" strike="noStrike">
                <a:solidFill>
                  <a:srgbClr val="ffffff"/>
                </a:solidFill>
                <a:latin typeface="Calibri"/>
                <a:ea typeface="Calibri"/>
              </a:rPr>
              <a:t>(8xi), </a:t>
            </a:r>
            <a:r>
              <a:rPr b="0" lang="en-US" sz="2000" spc="-1" strike="noStrike">
                <a:solidFill>
                  <a:srgbClr val="ffffff"/>
                </a:solidFill>
                <a:latin typeface="Calibri"/>
                <a:ea typeface="Calibri"/>
              </a:rPr>
              <a:t>pada</a:t>
            </a:r>
            <a:endParaRPr b="0" lang="en-US" sz="2000" spc="-1" strike="noStrike">
              <a:solidFill>
                <a:srgbClr val="ffffff"/>
              </a:solidFill>
              <a:latin typeface="Calibri"/>
            </a:endParaRPr>
          </a:p>
          <a:p>
            <a:pPr>
              <a:lnSpc>
                <a:spcPct val="150000"/>
              </a:lnSpc>
              <a:spcBef>
                <a:spcPts val="1001"/>
              </a:spcBef>
              <a:tabLst>
                <a:tab algn="l" pos="0"/>
              </a:tabLst>
            </a:pPr>
            <a:r>
              <a:rPr b="0" lang="en-US" sz="2000" spc="-1" strike="noStrike">
                <a:solidFill>
                  <a:srgbClr val="ffffff"/>
                </a:solidFill>
                <a:latin typeface="Calibri"/>
                <a:ea typeface="Calibri"/>
              </a:rPr>
              <a:t>sudut istimewa 0°, 30°, 45°, 60°, 90°</a:t>
            </a:r>
            <a:endParaRPr b="0" lang="en-US" sz="2000" spc="-1" strike="noStrike">
              <a:solidFill>
                <a:srgbClr val="ffffff"/>
              </a:solidFill>
              <a:latin typeface="Calibri"/>
            </a:endParaRPr>
          </a:p>
        </p:txBody>
      </p:sp>
      <p:sp>
        <p:nvSpPr>
          <p:cNvPr id="458" name="Rectangle: Single Corner Snipped 8"/>
          <p:cNvSpPr/>
          <p:nvPr/>
        </p:nvSpPr>
        <p:spPr>
          <a:xfrm flipH="1">
            <a:off x="11549160" y="6356520"/>
            <a:ext cx="642240" cy="501120"/>
          </a:xfrm>
          <a:prstGeom prst="snip1Rect">
            <a:avLst>
              <a:gd name="adj" fmla="val 16667"/>
            </a:avLst>
          </a:prstGeom>
          <a:gradFill rotWithShape="0">
            <a:gsLst>
              <a:gs pos="0">
                <a:srgbClr val="026b26">
                  <a:alpha val="70196"/>
                </a:srgbClr>
              </a:gs>
              <a:gs pos="100000">
                <a:srgbClr val="27fa6d">
                  <a:alpha val="70196"/>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459" name="Slide Number Placeholder 2"/>
          <p:cNvSpPr txBox="1"/>
          <p:nvPr/>
        </p:nvSpPr>
        <p:spPr>
          <a:xfrm>
            <a:off x="11543040" y="6425640"/>
            <a:ext cx="642240" cy="407520"/>
          </a:xfrm>
          <a:prstGeom prst="rect">
            <a:avLst/>
          </a:prstGeom>
          <a:noFill/>
          <a:ln w="0">
            <a:noFill/>
          </a:ln>
        </p:spPr>
        <p:txBody>
          <a:bodyPr anchor="ctr">
            <a:noAutofit/>
          </a:bodyPr>
          <a:p>
            <a:pPr algn="ctr">
              <a:lnSpc>
                <a:spcPct val="100000"/>
              </a:lnSpc>
            </a:pPr>
            <a:fld id="{C696CDC4-7CB4-42DB-9DA7-C12481116BD5}" type="slidenum">
              <a:rPr b="0" lang="en-US" sz="1200" spc="-1" strike="noStrike">
                <a:solidFill>
                  <a:srgbClr val="ffffff"/>
                </a:solidFill>
                <a:latin typeface="Calibri"/>
              </a:rPr>
              <a:t>4</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Rectangle: Single Corner Snipped 10"/>
          <p:cNvSpPr/>
          <p:nvPr/>
        </p:nvSpPr>
        <p:spPr>
          <a:xfrm flipH="1">
            <a:off x="11549160" y="6356520"/>
            <a:ext cx="642240" cy="501120"/>
          </a:xfrm>
          <a:prstGeom prst="snip1Rect">
            <a:avLst>
              <a:gd name="adj" fmla="val 16667"/>
            </a:avLst>
          </a:prstGeom>
          <a:gradFill rotWithShape="0">
            <a:gsLst>
              <a:gs pos="0">
                <a:srgbClr val="026b26">
                  <a:alpha val="70196"/>
                </a:srgbClr>
              </a:gs>
              <a:gs pos="100000">
                <a:srgbClr val="27fa6d">
                  <a:alpha val="70196"/>
                </a:srgbClr>
              </a:gs>
            </a:gsLst>
            <a:lin ang="5400000"/>
          </a:gradFill>
          <a:ln>
            <a:noFill/>
          </a:ln>
        </p:spPr>
        <p:style>
          <a:lnRef idx="2">
            <a:schemeClr val="accent1">
              <a:shade val="50000"/>
            </a:schemeClr>
          </a:lnRef>
          <a:fillRef idx="1">
            <a:schemeClr val="accent1"/>
          </a:fillRef>
          <a:effectRef idx="0">
            <a:schemeClr val="accent1"/>
          </a:effectRef>
          <a:fontRef idx="minor"/>
        </p:style>
      </p:sp>
      <p:pic>
        <p:nvPicPr>
          <p:cNvPr id="461" name="Picture Placeholder 5" descr="City Scape"/>
          <p:cNvPicPr/>
          <p:nvPr/>
        </p:nvPicPr>
        <p:blipFill>
          <a:blip r:embed="rId1">
            <a:extLst>
              <a:ext uri="{BEBA8EAE-BF5A-486C-A8C5-ECC9F3942E4B}">
                <a14:imgProps xmlns:a14="http://schemas.microsoft.com/office/drawing/2010/main">
                  <a14:imgLayer r:embed="rId2">
                    <a14:imgEffect>
                      <a14:brightnessContrast bright="-38000"/>
                    </a14:imgEffect>
                  </a14:imgLayer>
                </a14:imgProps>
              </a:ext>
            </a:extLst>
          </a:blip>
          <a:stretch/>
        </p:blipFill>
        <p:spPr>
          <a:xfrm>
            <a:off x="0" y="0"/>
            <a:ext cx="7249680" cy="6857640"/>
          </a:xfrm>
          <a:prstGeom prst="rect">
            <a:avLst/>
          </a:prstGeom>
          <a:ln w="0">
            <a:noFill/>
          </a:ln>
        </p:spPr>
      </p:pic>
      <p:sp>
        <p:nvSpPr>
          <p:cNvPr id="462" name="Rectangle 12"/>
          <p:cNvSpPr/>
          <p:nvPr/>
        </p:nvSpPr>
        <p:spPr>
          <a:xfrm flipH="1">
            <a:off x="4703040" y="1014120"/>
            <a:ext cx="6117480" cy="5234040"/>
          </a:xfrm>
          <a:prstGeom prst="rect">
            <a:avLst/>
          </a:prstGeom>
          <a:gradFill rotWithShape="0">
            <a:gsLst>
              <a:gs pos="0">
                <a:srgbClr val="02772a">
                  <a:alpha val="70196"/>
                </a:srgbClr>
              </a:gs>
              <a:gs pos="100000">
                <a:srgbClr val="04b240">
                  <a:alpha val="70196"/>
                </a:srgbClr>
              </a:gs>
            </a:gsLst>
            <a:lin ang="16200000"/>
          </a:gradFill>
          <a:ln>
            <a:noFill/>
          </a:ln>
        </p:spPr>
        <p:style>
          <a:lnRef idx="2">
            <a:schemeClr val="accent1">
              <a:shade val="50000"/>
            </a:schemeClr>
          </a:lnRef>
          <a:fillRef idx="1">
            <a:schemeClr val="accent1"/>
          </a:fillRef>
          <a:effectRef idx="0">
            <a:schemeClr val="accent1"/>
          </a:effectRef>
          <a:fontRef idx="minor"/>
        </p:style>
      </p:sp>
      <p:sp>
        <p:nvSpPr>
          <p:cNvPr id="463" name="Rectangle 13"/>
          <p:cNvSpPr/>
          <p:nvPr/>
        </p:nvSpPr>
        <p:spPr>
          <a:xfrm flipH="1">
            <a:off x="4115880" y="252720"/>
            <a:ext cx="7075440" cy="5670000"/>
          </a:xfrm>
          <a:prstGeom prst="rect">
            <a:avLst/>
          </a:prstGeom>
          <a:noFill/>
          <a:ln w="127000">
            <a:solidFill>
              <a:srgbClr val="ffffff"/>
            </a:solidFill>
          </a:ln>
        </p:spPr>
        <p:style>
          <a:lnRef idx="2">
            <a:schemeClr val="accent1">
              <a:shade val="50000"/>
            </a:schemeClr>
          </a:lnRef>
          <a:fillRef idx="1">
            <a:schemeClr val="accent1"/>
          </a:fillRef>
          <a:effectRef idx="0">
            <a:schemeClr val="accent1"/>
          </a:effectRef>
          <a:fontRef idx="minor"/>
        </p:style>
      </p:sp>
      <p:sp>
        <p:nvSpPr>
          <p:cNvPr id="464" name="Rectangle 14"/>
          <p:cNvSpPr/>
          <p:nvPr/>
        </p:nvSpPr>
        <p:spPr>
          <a:xfrm flipH="1">
            <a:off x="5073840" y="506880"/>
            <a:ext cx="6474960" cy="54997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465" name="Title 6"/>
          <p:cNvSpPr txBox="1"/>
          <p:nvPr/>
        </p:nvSpPr>
        <p:spPr>
          <a:xfrm>
            <a:off x="5510520" y="916560"/>
            <a:ext cx="6117480" cy="573480"/>
          </a:xfrm>
          <a:prstGeom prst="rect">
            <a:avLst/>
          </a:prstGeom>
          <a:noFill/>
          <a:ln w="0">
            <a:noFill/>
          </a:ln>
        </p:spPr>
        <p:txBody>
          <a:bodyPr lIns="0" rIns="0" anchor="ctr">
            <a:noAutofit/>
          </a:bodyPr>
          <a:p>
            <a:pPr algn="ctr">
              <a:lnSpc>
                <a:spcPct val="90000"/>
              </a:lnSpc>
            </a:pPr>
            <a:r>
              <a:rPr b="1" lang="en-US" sz="3200" spc="-1" strike="noStrike" cap="all">
                <a:solidFill>
                  <a:srgbClr val="ffffff"/>
                </a:solidFill>
                <a:latin typeface="Calibri"/>
              </a:rPr>
              <a:t>pengambilan kunci</a:t>
            </a:r>
            <a:endParaRPr b="0" lang="en-US" sz="3200" spc="-1" strike="noStrike">
              <a:solidFill>
                <a:srgbClr val="000000"/>
              </a:solidFill>
              <a:latin typeface="Calibri"/>
            </a:endParaRPr>
          </a:p>
        </p:txBody>
      </p:sp>
      <p:sp>
        <p:nvSpPr>
          <p:cNvPr id="466" name="Text Placeholder 8"/>
          <p:cNvSpPr txBox="1"/>
          <p:nvPr/>
        </p:nvSpPr>
        <p:spPr>
          <a:xfrm>
            <a:off x="5535720" y="1554840"/>
            <a:ext cx="6076440" cy="407160"/>
          </a:xfrm>
          <a:prstGeom prst="rect">
            <a:avLst/>
          </a:prstGeom>
          <a:noFill/>
          <a:ln w="0">
            <a:noFill/>
          </a:ln>
        </p:spPr>
        <p:txBody>
          <a:bodyPr lIns="0" rIns="0">
            <a:noAutofit/>
          </a:bodyPr>
          <a:p>
            <a:endParaRPr b="0" lang="en-US" sz="2800" spc="-1" strike="noStrike">
              <a:solidFill>
                <a:srgbClr val="ffffff"/>
              </a:solidFill>
              <a:latin typeface="Calibri"/>
            </a:endParaRPr>
          </a:p>
        </p:txBody>
      </p:sp>
      <p:sp>
        <p:nvSpPr>
          <p:cNvPr id="467" name="Content Placeholder 3"/>
          <p:cNvSpPr txBox="1"/>
          <p:nvPr/>
        </p:nvSpPr>
        <p:spPr>
          <a:xfrm>
            <a:off x="5510520" y="1962720"/>
            <a:ext cx="6117480" cy="3675600"/>
          </a:xfrm>
          <a:prstGeom prst="rect">
            <a:avLst/>
          </a:prstGeom>
          <a:noFill/>
          <a:ln w="0">
            <a:noFill/>
          </a:ln>
        </p:spPr>
        <p:txBody>
          <a:bodyPr lIns="0" rIns="0">
            <a:normAutofit/>
          </a:bodyPr>
          <a:p>
            <a:pPr>
              <a:lnSpc>
                <a:spcPct val="150000"/>
              </a:lnSpc>
              <a:spcBef>
                <a:spcPts val="1001"/>
              </a:spcBef>
              <a:tabLst>
                <a:tab algn="l" pos="0"/>
              </a:tabLst>
            </a:pPr>
            <a:r>
              <a:rPr b="0" lang="en-US" sz="1600" spc="-1" strike="noStrike">
                <a:solidFill>
                  <a:srgbClr val="ffffff"/>
                </a:solidFill>
                <a:latin typeface="Calibri"/>
              </a:rPr>
              <a:t>Pengambilan kunci akan dilakukan dengan memecah hasil keluaran fungsi per 3 angka, dengan demikian akan dihasilkan 5 kelompok kunci yang berbeda.</a:t>
            </a:r>
            <a:endParaRPr b="0" lang="en-US" sz="1600" spc="-1" strike="noStrike">
              <a:solidFill>
                <a:srgbClr val="ffffff"/>
              </a:solidFill>
              <a:latin typeface="Calibri"/>
            </a:endParaRPr>
          </a:p>
          <a:p>
            <a:pPr>
              <a:lnSpc>
                <a:spcPct val="100000"/>
              </a:lnSpc>
              <a:spcBef>
                <a:spcPts val="1001"/>
              </a:spcBef>
              <a:tabLst>
                <a:tab algn="l" pos="0"/>
              </a:tabLst>
            </a:pPr>
            <a:r>
              <a:rPr b="0" lang="en-US" sz="1600" spc="-1" strike="noStrike">
                <a:solidFill>
                  <a:srgbClr val="ffffff"/>
                </a:solidFill>
                <a:latin typeface="Calibri"/>
                <a:ea typeface="Calibri"/>
              </a:rPr>
              <a:t>Contoh:</a:t>
            </a:r>
            <a:endParaRPr b="0" lang="en-US" sz="1600" spc="-1" strike="noStrike">
              <a:solidFill>
                <a:srgbClr val="ffffff"/>
              </a:solidFill>
              <a:latin typeface="Calibri"/>
            </a:endParaRPr>
          </a:p>
          <a:p>
            <a:pPr>
              <a:lnSpc>
                <a:spcPct val="100000"/>
              </a:lnSpc>
              <a:spcBef>
                <a:spcPts val="1001"/>
              </a:spcBef>
              <a:tabLst>
                <a:tab algn="l" pos="0"/>
              </a:tabLst>
            </a:pPr>
            <a:r>
              <a:rPr b="0" lang="en-US" sz="1600" spc="-1" strike="noStrike">
                <a:solidFill>
                  <a:srgbClr val="ffffff"/>
                </a:solidFill>
                <a:latin typeface="Calibri"/>
                <a:ea typeface="Calibri"/>
              </a:rPr>
              <a:t>Hasil keluaran fungsi = -0.274717810339741</a:t>
            </a:r>
            <a:endParaRPr b="0" lang="en-US" sz="1600" spc="-1" strike="noStrike">
              <a:solidFill>
                <a:srgbClr val="ffffff"/>
              </a:solidFill>
              <a:latin typeface="Calibri"/>
            </a:endParaRPr>
          </a:p>
          <a:p>
            <a:pPr>
              <a:lnSpc>
                <a:spcPct val="100000"/>
              </a:lnSpc>
              <a:spcBef>
                <a:spcPts val="1001"/>
              </a:spcBef>
              <a:tabLst>
                <a:tab algn="l" pos="0"/>
              </a:tabLst>
            </a:pPr>
            <a:r>
              <a:rPr b="0" lang="en-US" sz="1600" spc="-1" strike="noStrike">
                <a:solidFill>
                  <a:srgbClr val="ffffff"/>
                </a:solidFill>
                <a:latin typeface="Calibri"/>
                <a:ea typeface="Calibri"/>
              </a:rPr>
              <a:t>Kunci 1 = 274</a:t>
            </a:r>
            <a:endParaRPr b="0" lang="en-US" sz="1600" spc="-1" strike="noStrike">
              <a:solidFill>
                <a:srgbClr val="ffffff"/>
              </a:solidFill>
              <a:latin typeface="Calibri"/>
            </a:endParaRPr>
          </a:p>
          <a:p>
            <a:pPr>
              <a:lnSpc>
                <a:spcPct val="100000"/>
              </a:lnSpc>
              <a:spcBef>
                <a:spcPts val="1001"/>
              </a:spcBef>
              <a:tabLst>
                <a:tab algn="l" pos="0"/>
              </a:tabLst>
            </a:pPr>
            <a:r>
              <a:rPr b="0" lang="en-US" sz="1600" spc="-1" strike="noStrike">
                <a:solidFill>
                  <a:srgbClr val="ffffff"/>
                </a:solidFill>
                <a:latin typeface="Calibri"/>
                <a:ea typeface="Calibri"/>
              </a:rPr>
              <a:t>Kunci 2 = 717</a:t>
            </a:r>
            <a:endParaRPr b="0" lang="en-US" sz="1600" spc="-1" strike="noStrike">
              <a:solidFill>
                <a:srgbClr val="ffffff"/>
              </a:solidFill>
              <a:latin typeface="Calibri"/>
            </a:endParaRPr>
          </a:p>
          <a:p>
            <a:pPr>
              <a:lnSpc>
                <a:spcPct val="100000"/>
              </a:lnSpc>
              <a:spcBef>
                <a:spcPts val="1001"/>
              </a:spcBef>
              <a:tabLst>
                <a:tab algn="l" pos="0"/>
              </a:tabLst>
            </a:pPr>
            <a:r>
              <a:rPr b="0" lang="en-US" sz="1600" spc="-1" strike="noStrike">
                <a:solidFill>
                  <a:srgbClr val="ffffff"/>
                </a:solidFill>
                <a:latin typeface="Calibri"/>
                <a:ea typeface="Calibri"/>
              </a:rPr>
              <a:t>Kunci 3 = 810</a:t>
            </a:r>
            <a:endParaRPr b="0" lang="en-US" sz="1600" spc="-1" strike="noStrike">
              <a:solidFill>
                <a:srgbClr val="ffffff"/>
              </a:solidFill>
              <a:latin typeface="Calibri"/>
            </a:endParaRPr>
          </a:p>
          <a:p>
            <a:pPr>
              <a:lnSpc>
                <a:spcPct val="100000"/>
              </a:lnSpc>
              <a:spcBef>
                <a:spcPts val="1001"/>
              </a:spcBef>
              <a:tabLst>
                <a:tab algn="l" pos="0"/>
              </a:tabLst>
            </a:pPr>
            <a:r>
              <a:rPr b="0" lang="en-US" sz="1600" spc="-1" strike="noStrike">
                <a:solidFill>
                  <a:srgbClr val="ffffff"/>
                </a:solidFill>
                <a:latin typeface="Calibri"/>
                <a:ea typeface="Calibri"/>
              </a:rPr>
              <a:t>Kunci 4 = 339</a:t>
            </a:r>
            <a:endParaRPr b="0" lang="en-US" sz="1600" spc="-1" strike="noStrike">
              <a:solidFill>
                <a:srgbClr val="ffffff"/>
              </a:solidFill>
              <a:latin typeface="Calibri"/>
            </a:endParaRPr>
          </a:p>
          <a:p>
            <a:pPr>
              <a:lnSpc>
                <a:spcPct val="100000"/>
              </a:lnSpc>
              <a:spcBef>
                <a:spcPts val="1001"/>
              </a:spcBef>
              <a:tabLst>
                <a:tab algn="l" pos="0"/>
              </a:tabLst>
            </a:pPr>
            <a:r>
              <a:rPr b="0" lang="en-US" sz="1600" spc="-1" strike="noStrike">
                <a:solidFill>
                  <a:srgbClr val="ffffff"/>
                </a:solidFill>
                <a:latin typeface="Calibri"/>
                <a:ea typeface="Calibri"/>
              </a:rPr>
              <a:t>Kunci 5 = 741</a:t>
            </a:r>
            <a:endParaRPr b="0" lang="en-US" sz="1600" spc="-1" strike="noStrike">
              <a:solidFill>
                <a:srgbClr val="ffffff"/>
              </a:solidFill>
              <a:latin typeface="Calibri"/>
            </a:endParaRPr>
          </a:p>
        </p:txBody>
      </p:sp>
      <p:sp>
        <p:nvSpPr>
          <p:cNvPr id="468" name="Slide Number Placeholder 2"/>
          <p:cNvSpPr txBox="1"/>
          <p:nvPr/>
        </p:nvSpPr>
        <p:spPr>
          <a:xfrm>
            <a:off x="11543040" y="6425640"/>
            <a:ext cx="642240" cy="407520"/>
          </a:xfrm>
          <a:prstGeom prst="rect">
            <a:avLst/>
          </a:prstGeom>
          <a:noFill/>
          <a:ln w="0">
            <a:noFill/>
          </a:ln>
        </p:spPr>
        <p:txBody>
          <a:bodyPr anchor="ctr">
            <a:noAutofit/>
          </a:bodyPr>
          <a:p>
            <a:pPr algn="ctr">
              <a:lnSpc>
                <a:spcPct val="100000"/>
              </a:lnSpc>
            </a:pPr>
            <a:fld id="{F37CBC14-EF7C-4BF2-9DFD-74462DC9B718}" type="slidenum">
              <a:rPr b="0" lang="en-US" sz="1200" spc="-1" strike="noStrike">
                <a:solidFill>
                  <a:srgbClr val="ffffff"/>
                </a:solidFill>
                <a:latin typeface="Calibri"/>
              </a:rPr>
              <a:t>5</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9" name="Rectangle 21"/>
          <p:cNvSpPr/>
          <p:nvPr/>
        </p:nvSpPr>
        <p:spPr>
          <a:xfrm flipH="1" flipV="1">
            <a:off x="4605480" y="242640"/>
            <a:ext cx="2922120" cy="64058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470" name="Rectangle: Single Corner Snipped 9"/>
          <p:cNvSpPr/>
          <p:nvPr/>
        </p:nvSpPr>
        <p:spPr>
          <a:xfrm flipH="1">
            <a:off x="11549160" y="6356520"/>
            <a:ext cx="642240" cy="501120"/>
          </a:xfrm>
          <a:prstGeom prst="snip1Rect">
            <a:avLst>
              <a:gd name="adj" fmla="val 16667"/>
            </a:avLst>
          </a:prstGeom>
          <a:gradFill rotWithShape="0">
            <a:gsLst>
              <a:gs pos="0">
                <a:srgbClr val="026b26">
                  <a:alpha val="70196"/>
                </a:srgbClr>
              </a:gs>
              <a:gs pos="100000">
                <a:srgbClr val="27fa6d">
                  <a:alpha val="70196"/>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471" name="Text Placeholder 3"/>
          <p:cNvSpPr txBox="1"/>
          <p:nvPr/>
        </p:nvSpPr>
        <p:spPr>
          <a:xfrm>
            <a:off x="588240" y="1061280"/>
            <a:ext cx="4686480" cy="823680"/>
          </a:xfrm>
          <a:prstGeom prst="rect">
            <a:avLst/>
          </a:prstGeom>
          <a:noFill/>
          <a:ln w="0">
            <a:noFill/>
          </a:ln>
        </p:spPr>
        <p:txBody>
          <a:bodyPr anchor="ctr">
            <a:noAutofit/>
          </a:bodyPr>
          <a:p>
            <a:pPr algn="ctr">
              <a:lnSpc>
                <a:spcPct val="90000"/>
              </a:lnSpc>
              <a:spcBef>
                <a:spcPts val="1001"/>
              </a:spcBef>
              <a:tabLst>
                <a:tab algn="l" pos="0"/>
              </a:tabLst>
            </a:pPr>
            <a:r>
              <a:rPr b="1" lang="en-US" sz="2400" spc="-1" strike="noStrike" cap="all">
                <a:solidFill>
                  <a:srgbClr val="ffffff"/>
                </a:solidFill>
                <a:latin typeface="Calibri"/>
                <a:ea typeface="Calibri"/>
              </a:rPr>
              <a:t>SUDUT 0</a:t>
            </a:r>
            <a:r>
              <a:rPr b="0" lang="en-US" sz="2400" spc="-1" strike="noStrike" cap="all">
                <a:solidFill>
                  <a:srgbClr val="ffffff"/>
                </a:solidFill>
                <a:latin typeface="Calibri"/>
                <a:ea typeface="Calibri"/>
              </a:rPr>
              <a:t>°</a:t>
            </a:r>
            <a:endParaRPr b="0" lang="en-US" sz="2400" spc="-1" strike="noStrike">
              <a:solidFill>
                <a:srgbClr val="ffffff"/>
              </a:solidFill>
              <a:latin typeface="Calibri"/>
            </a:endParaRPr>
          </a:p>
        </p:txBody>
      </p:sp>
      <p:sp>
        <p:nvSpPr>
          <p:cNvPr id="472" name="Text Placeholder 5"/>
          <p:cNvSpPr txBox="1"/>
          <p:nvPr/>
        </p:nvSpPr>
        <p:spPr>
          <a:xfrm>
            <a:off x="6917040" y="1061280"/>
            <a:ext cx="4700880" cy="823680"/>
          </a:xfrm>
          <a:prstGeom prst="rect">
            <a:avLst/>
          </a:prstGeom>
          <a:noFill/>
          <a:ln w="0">
            <a:noFill/>
          </a:ln>
        </p:spPr>
        <p:txBody>
          <a:bodyPr anchor="ctr">
            <a:noAutofit/>
          </a:bodyPr>
          <a:p>
            <a:pPr algn="ctr">
              <a:lnSpc>
                <a:spcPct val="90000"/>
              </a:lnSpc>
              <a:spcBef>
                <a:spcPts val="1001"/>
              </a:spcBef>
              <a:tabLst>
                <a:tab algn="l" pos="0"/>
              </a:tabLst>
            </a:pPr>
            <a:r>
              <a:rPr b="1" lang="en-US" sz="2400" spc="-1" strike="noStrike" cap="all">
                <a:solidFill>
                  <a:srgbClr val="ffffff"/>
                </a:solidFill>
                <a:latin typeface="Calibri"/>
              </a:rPr>
              <a:t>SUDUT 30</a:t>
            </a:r>
            <a:r>
              <a:rPr b="0" lang="en-US" sz="2400" spc="-1" strike="noStrike" cap="all">
                <a:solidFill>
                  <a:srgbClr val="ffffff"/>
                </a:solidFill>
                <a:latin typeface="Calibri"/>
                <a:ea typeface="Calibri"/>
              </a:rPr>
              <a:t>°</a:t>
            </a:r>
            <a:endParaRPr b="0" lang="en-US" sz="2400" spc="-1" strike="noStrike">
              <a:solidFill>
                <a:srgbClr val="ffffff"/>
              </a:solidFill>
              <a:latin typeface="Calibri"/>
            </a:endParaRPr>
          </a:p>
        </p:txBody>
      </p:sp>
      <p:pic>
        <p:nvPicPr>
          <p:cNvPr id="473" name="Gambar 12" descr=""/>
          <p:cNvPicPr/>
          <p:nvPr/>
        </p:nvPicPr>
        <p:blipFill>
          <a:blip r:embed="rId1"/>
          <a:stretch/>
        </p:blipFill>
        <p:spPr>
          <a:xfrm>
            <a:off x="6931440" y="1874880"/>
            <a:ext cx="4672080" cy="3503880"/>
          </a:xfrm>
          <a:prstGeom prst="rect">
            <a:avLst/>
          </a:prstGeom>
          <a:ln w="0">
            <a:noFill/>
          </a:ln>
        </p:spPr>
      </p:pic>
      <p:sp>
        <p:nvSpPr>
          <p:cNvPr id="474" name="Footer Placeholder 1"/>
          <p:cNvSpPr txBox="1"/>
          <p:nvPr/>
        </p:nvSpPr>
        <p:spPr>
          <a:xfrm>
            <a:off x="595800" y="6468480"/>
            <a:ext cx="4114440" cy="364680"/>
          </a:xfrm>
          <a:prstGeom prst="rect">
            <a:avLst/>
          </a:prstGeom>
          <a:noFill/>
          <a:ln w="0">
            <a:noFill/>
          </a:ln>
        </p:spPr>
        <p:txBody>
          <a:bodyPr anchor="ctr">
            <a:noAutofit/>
          </a:bodyPr>
          <a:p>
            <a:pPr>
              <a:lnSpc>
                <a:spcPct val="100000"/>
              </a:lnSpc>
            </a:pPr>
            <a:r>
              <a:rPr b="0" lang="en-US" sz="1200" spc="-1" strike="noStrike">
                <a:solidFill>
                  <a:srgbClr val="ffffff"/>
                </a:solidFill>
                <a:latin typeface="Calibri"/>
              </a:rPr>
              <a:t>Add a Footer</a:t>
            </a:r>
            <a:endParaRPr b="0" lang="en-US" sz="1200" spc="-1" strike="noStrike">
              <a:latin typeface="Times New Roman"/>
            </a:endParaRPr>
          </a:p>
        </p:txBody>
      </p:sp>
      <p:sp>
        <p:nvSpPr>
          <p:cNvPr id="475" name="Slide Number Placeholder 15"/>
          <p:cNvSpPr txBox="1"/>
          <p:nvPr/>
        </p:nvSpPr>
        <p:spPr>
          <a:xfrm>
            <a:off x="11543040" y="6425640"/>
            <a:ext cx="642240" cy="407520"/>
          </a:xfrm>
          <a:prstGeom prst="rect">
            <a:avLst/>
          </a:prstGeom>
          <a:noFill/>
          <a:ln w="0">
            <a:noFill/>
          </a:ln>
        </p:spPr>
        <p:txBody>
          <a:bodyPr anchor="ctr">
            <a:noAutofit/>
          </a:bodyPr>
          <a:p>
            <a:pPr algn="ctr">
              <a:lnSpc>
                <a:spcPct val="100000"/>
              </a:lnSpc>
            </a:pPr>
            <a:fld id="{2F899A68-6ECE-4301-8E72-A6FFE4192EB2}" type="slidenum">
              <a:rPr b="0" lang="en-US" sz="1200" spc="-1" strike="noStrike">
                <a:solidFill>
                  <a:srgbClr val="ffffff"/>
                </a:solidFill>
                <a:latin typeface="Calibri"/>
              </a:rPr>
              <a:t>5</a:t>
            </a:fld>
            <a:endParaRPr b="0" lang="en-US" sz="1200" spc="-1" strike="noStrike">
              <a:latin typeface="Times New Roman"/>
            </a:endParaRPr>
          </a:p>
        </p:txBody>
      </p:sp>
      <p:sp>
        <p:nvSpPr>
          <p:cNvPr id="476" name="Title 14"/>
          <p:cNvSpPr txBox="1"/>
          <p:nvPr/>
        </p:nvSpPr>
        <p:spPr>
          <a:xfrm>
            <a:off x="595800" y="0"/>
            <a:ext cx="3834360" cy="1123920"/>
          </a:xfrm>
          <a:prstGeom prst="rect">
            <a:avLst/>
          </a:prstGeom>
          <a:noFill/>
          <a:ln w="0">
            <a:noFill/>
          </a:ln>
        </p:spPr>
        <p:txBody>
          <a:bodyPr anchor="ctr">
            <a:noAutofit/>
          </a:bodyPr>
          <a:p>
            <a:pPr algn="ctr">
              <a:lnSpc>
                <a:spcPct val="90000"/>
              </a:lnSpc>
            </a:pPr>
            <a:r>
              <a:rPr b="1" lang="en-US" sz="2800" spc="-1" strike="noStrike" cap="all">
                <a:solidFill>
                  <a:srgbClr val="ffffff"/>
                </a:solidFill>
                <a:latin typeface="Calibri"/>
              </a:rPr>
              <a:t>Title</a:t>
            </a:r>
            <a:endParaRPr b="0" lang="en-US" sz="2800" spc="-1" strike="noStrike">
              <a:solidFill>
                <a:srgbClr val="000000"/>
              </a:solidFill>
              <a:latin typeface="Calibri"/>
            </a:endParaRPr>
          </a:p>
        </p:txBody>
      </p:sp>
      <p:pic>
        <p:nvPicPr>
          <p:cNvPr id="477" name="Gambar 11" descr=""/>
          <p:cNvPicPr/>
          <p:nvPr/>
        </p:nvPicPr>
        <p:blipFill>
          <a:blip r:embed="rId2"/>
          <a:stretch/>
        </p:blipFill>
        <p:spPr>
          <a:xfrm>
            <a:off x="595440" y="1874880"/>
            <a:ext cx="4672080" cy="35038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8" name="Rectangle 21"/>
          <p:cNvSpPr/>
          <p:nvPr/>
        </p:nvSpPr>
        <p:spPr>
          <a:xfrm flipH="1" flipV="1">
            <a:off x="4605480" y="242640"/>
            <a:ext cx="2922120" cy="64058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479" name="Rectangle: Single Corner Snipped 9"/>
          <p:cNvSpPr/>
          <p:nvPr/>
        </p:nvSpPr>
        <p:spPr>
          <a:xfrm flipH="1">
            <a:off x="11549160" y="6356520"/>
            <a:ext cx="642240" cy="501120"/>
          </a:xfrm>
          <a:prstGeom prst="snip1Rect">
            <a:avLst>
              <a:gd name="adj" fmla="val 16667"/>
            </a:avLst>
          </a:prstGeom>
          <a:gradFill rotWithShape="0">
            <a:gsLst>
              <a:gs pos="0">
                <a:srgbClr val="026b26">
                  <a:alpha val="70196"/>
                </a:srgbClr>
              </a:gs>
              <a:gs pos="100000">
                <a:srgbClr val="27fa6d">
                  <a:alpha val="70196"/>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480" name="Text Placeholder 3"/>
          <p:cNvSpPr txBox="1"/>
          <p:nvPr/>
        </p:nvSpPr>
        <p:spPr>
          <a:xfrm>
            <a:off x="588240" y="1061280"/>
            <a:ext cx="4686480" cy="823680"/>
          </a:xfrm>
          <a:prstGeom prst="rect">
            <a:avLst/>
          </a:prstGeom>
          <a:noFill/>
          <a:ln w="0">
            <a:noFill/>
          </a:ln>
        </p:spPr>
        <p:txBody>
          <a:bodyPr anchor="ctr">
            <a:noAutofit/>
          </a:bodyPr>
          <a:p>
            <a:pPr algn="ctr">
              <a:lnSpc>
                <a:spcPct val="90000"/>
              </a:lnSpc>
              <a:spcBef>
                <a:spcPts val="1001"/>
              </a:spcBef>
              <a:tabLst>
                <a:tab algn="l" pos="0"/>
              </a:tabLst>
            </a:pPr>
            <a:r>
              <a:rPr b="1" lang="en-US" sz="2400" spc="-1" strike="noStrike" cap="all">
                <a:solidFill>
                  <a:srgbClr val="ffffff"/>
                </a:solidFill>
                <a:latin typeface="Calibri"/>
                <a:ea typeface="Calibri"/>
              </a:rPr>
              <a:t>SUDUT 45</a:t>
            </a:r>
            <a:r>
              <a:rPr b="0" lang="en-US" sz="2400" spc="-1" strike="noStrike" cap="all">
                <a:solidFill>
                  <a:srgbClr val="ffffff"/>
                </a:solidFill>
                <a:latin typeface="Calibri"/>
                <a:ea typeface="Calibri"/>
              </a:rPr>
              <a:t>°</a:t>
            </a:r>
            <a:endParaRPr b="0" lang="en-US" sz="2400" spc="-1" strike="noStrike">
              <a:solidFill>
                <a:srgbClr val="ffffff"/>
              </a:solidFill>
              <a:latin typeface="Calibri"/>
            </a:endParaRPr>
          </a:p>
        </p:txBody>
      </p:sp>
      <p:sp>
        <p:nvSpPr>
          <p:cNvPr id="481" name="Text Placeholder 5"/>
          <p:cNvSpPr txBox="1"/>
          <p:nvPr/>
        </p:nvSpPr>
        <p:spPr>
          <a:xfrm>
            <a:off x="6917040" y="1061280"/>
            <a:ext cx="4700880" cy="823680"/>
          </a:xfrm>
          <a:prstGeom prst="rect">
            <a:avLst/>
          </a:prstGeom>
          <a:noFill/>
          <a:ln w="0">
            <a:noFill/>
          </a:ln>
        </p:spPr>
        <p:txBody>
          <a:bodyPr anchor="ctr">
            <a:noAutofit/>
          </a:bodyPr>
          <a:p>
            <a:pPr algn="ctr">
              <a:lnSpc>
                <a:spcPct val="90000"/>
              </a:lnSpc>
              <a:spcBef>
                <a:spcPts val="1001"/>
              </a:spcBef>
              <a:tabLst>
                <a:tab algn="l" pos="0"/>
              </a:tabLst>
            </a:pPr>
            <a:r>
              <a:rPr b="1" lang="en-US" sz="2400" spc="-1" strike="noStrike" cap="all">
                <a:solidFill>
                  <a:srgbClr val="ffffff"/>
                </a:solidFill>
                <a:latin typeface="Calibri"/>
              </a:rPr>
              <a:t>SUDUT 60</a:t>
            </a:r>
            <a:r>
              <a:rPr b="0" lang="en-US" sz="2400" spc="-1" strike="noStrike" cap="all">
                <a:solidFill>
                  <a:srgbClr val="ffffff"/>
                </a:solidFill>
                <a:latin typeface="Calibri"/>
                <a:ea typeface="Calibri"/>
              </a:rPr>
              <a:t>°</a:t>
            </a:r>
            <a:endParaRPr b="0" lang="en-US" sz="2400" spc="-1" strike="noStrike">
              <a:solidFill>
                <a:srgbClr val="ffffff"/>
              </a:solidFill>
              <a:latin typeface="Calibri"/>
            </a:endParaRPr>
          </a:p>
        </p:txBody>
      </p:sp>
      <p:pic>
        <p:nvPicPr>
          <p:cNvPr id="482" name="Gambar 12" descr=""/>
          <p:cNvPicPr/>
          <p:nvPr/>
        </p:nvPicPr>
        <p:blipFill>
          <a:blip r:embed="rId1"/>
          <a:stretch/>
        </p:blipFill>
        <p:spPr>
          <a:xfrm>
            <a:off x="6931440" y="1874880"/>
            <a:ext cx="4672080" cy="3503880"/>
          </a:xfrm>
          <a:prstGeom prst="rect">
            <a:avLst/>
          </a:prstGeom>
          <a:ln w="0">
            <a:noFill/>
          </a:ln>
        </p:spPr>
      </p:pic>
      <p:sp>
        <p:nvSpPr>
          <p:cNvPr id="483" name="Footer Placeholder 1"/>
          <p:cNvSpPr txBox="1"/>
          <p:nvPr/>
        </p:nvSpPr>
        <p:spPr>
          <a:xfrm>
            <a:off x="595800" y="6468480"/>
            <a:ext cx="4114440" cy="364680"/>
          </a:xfrm>
          <a:prstGeom prst="rect">
            <a:avLst/>
          </a:prstGeom>
          <a:noFill/>
          <a:ln w="0">
            <a:noFill/>
          </a:ln>
        </p:spPr>
        <p:txBody>
          <a:bodyPr anchor="ctr">
            <a:noAutofit/>
          </a:bodyPr>
          <a:p>
            <a:pPr>
              <a:lnSpc>
                <a:spcPct val="100000"/>
              </a:lnSpc>
            </a:pPr>
            <a:r>
              <a:rPr b="0" lang="en-US" sz="1200" spc="-1" strike="noStrike">
                <a:solidFill>
                  <a:srgbClr val="ffffff"/>
                </a:solidFill>
                <a:latin typeface="Calibri"/>
              </a:rPr>
              <a:t>Add a Footer</a:t>
            </a:r>
            <a:endParaRPr b="0" lang="en-US" sz="1200" spc="-1" strike="noStrike">
              <a:latin typeface="Times New Roman"/>
            </a:endParaRPr>
          </a:p>
        </p:txBody>
      </p:sp>
      <p:sp>
        <p:nvSpPr>
          <p:cNvPr id="484" name="Slide Number Placeholder 15"/>
          <p:cNvSpPr txBox="1"/>
          <p:nvPr/>
        </p:nvSpPr>
        <p:spPr>
          <a:xfrm>
            <a:off x="11543040" y="6425640"/>
            <a:ext cx="642240" cy="407520"/>
          </a:xfrm>
          <a:prstGeom prst="rect">
            <a:avLst/>
          </a:prstGeom>
          <a:noFill/>
          <a:ln w="0">
            <a:noFill/>
          </a:ln>
        </p:spPr>
        <p:txBody>
          <a:bodyPr anchor="ctr">
            <a:noAutofit/>
          </a:bodyPr>
          <a:p>
            <a:pPr algn="ctr">
              <a:lnSpc>
                <a:spcPct val="100000"/>
              </a:lnSpc>
            </a:pPr>
            <a:fld id="{54495B24-54AE-43D2-8774-DBF5BE512F79}" type="slidenum">
              <a:rPr b="0" lang="en-US" sz="1200" spc="-1" strike="noStrike">
                <a:solidFill>
                  <a:srgbClr val="ffffff"/>
                </a:solidFill>
                <a:latin typeface="Calibri"/>
              </a:rPr>
              <a:t>5</a:t>
            </a:fld>
            <a:endParaRPr b="0" lang="en-US" sz="1200" spc="-1" strike="noStrike">
              <a:latin typeface="Times New Roman"/>
            </a:endParaRPr>
          </a:p>
        </p:txBody>
      </p:sp>
      <p:sp>
        <p:nvSpPr>
          <p:cNvPr id="485" name="Title 14"/>
          <p:cNvSpPr txBox="1"/>
          <p:nvPr/>
        </p:nvSpPr>
        <p:spPr>
          <a:xfrm>
            <a:off x="595800" y="0"/>
            <a:ext cx="3834360" cy="1123920"/>
          </a:xfrm>
          <a:prstGeom prst="rect">
            <a:avLst/>
          </a:prstGeom>
          <a:noFill/>
          <a:ln w="0">
            <a:noFill/>
          </a:ln>
        </p:spPr>
        <p:txBody>
          <a:bodyPr anchor="ctr">
            <a:noAutofit/>
          </a:bodyPr>
          <a:p>
            <a:pPr algn="ctr">
              <a:lnSpc>
                <a:spcPct val="90000"/>
              </a:lnSpc>
            </a:pPr>
            <a:r>
              <a:rPr b="1" lang="en-US" sz="2800" spc="-1" strike="noStrike" cap="all">
                <a:solidFill>
                  <a:srgbClr val="ffffff"/>
                </a:solidFill>
                <a:latin typeface="Calibri"/>
              </a:rPr>
              <a:t>Title</a:t>
            </a:r>
            <a:endParaRPr b="0" lang="en-US" sz="2800" spc="-1" strike="noStrike">
              <a:solidFill>
                <a:srgbClr val="000000"/>
              </a:solidFill>
              <a:latin typeface="Calibri"/>
            </a:endParaRPr>
          </a:p>
        </p:txBody>
      </p:sp>
      <p:pic>
        <p:nvPicPr>
          <p:cNvPr id="486" name="Gambar 11" descr=""/>
          <p:cNvPicPr/>
          <p:nvPr/>
        </p:nvPicPr>
        <p:blipFill>
          <a:blip r:embed="rId2"/>
          <a:stretch/>
        </p:blipFill>
        <p:spPr>
          <a:xfrm>
            <a:off x="595440" y="1874880"/>
            <a:ext cx="4672080" cy="35038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487" name="Rectangle: Single Corner Snipped 7"/>
          <p:cNvSpPr/>
          <p:nvPr/>
        </p:nvSpPr>
        <p:spPr>
          <a:xfrm flipH="1">
            <a:off x="11549160" y="6356520"/>
            <a:ext cx="642240" cy="501120"/>
          </a:xfrm>
          <a:prstGeom prst="snip1Rect">
            <a:avLst>
              <a:gd name="adj" fmla="val 16667"/>
            </a:avLst>
          </a:prstGeom>
          <a:gradFill rotWithShape="0">
            <a:gsLst>
              <a:gs pos="0">
                <a:srgbClr val="026b26">
                  <a:alpha val="70196"/>
                </a:srgbClr>
              </a:gs>
              <a:gs pos="100000">
                <a:srgbClr val="27fa6d">
                  <a:alpha val="70196"/>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488" name="Text Placeholder 3"/>
          <p:cNvSpPr txBox="1"/>
          <p:nvPr/>
        </p:nvSpPr>
        <p:spPr>
          <a:xfrm>
            <a:off x="573840" y="1061280"/>
            <a:ext cx="3464280" cy="823680"/>
          </a:xfrm>
          <a:prstGeom prst="rect">
            <a:avLst/>
          </a:prstGeom>
          <a:noFill/>
          <a:ln w="0">
            <a:noFill/>
          </a:ln>
        </p:spPr>
        <p:txBody>
          <a:bodyPr anchor="ctr">
            <a:noAutofit/>
          </a:bodyPr>
          <a:p>
            <a:pPr algn="ctr">
              <a:lnSpc>
                <a:spcPct val="90000"/>
              </a:lnSpc>
              <a:spcBef>
                <a:spcPts val="1001"/>
              </a:spcBef>
              <a:tabLst>
                <a:tab algn="l" pos="0"/>
              </a:tabLst>
            </a:pPr>
            <a:r>
              <a:rPr b="1" lang="en-US" sz="2400" spc="-1" strike="noStrike">
                <a:solidFill>
                  <a:srgbClr val="ffffff"/>
                </a:solidFill>
                <a:latin typeface="Calibri"/>
              </a:rPr>
              <a:t>SUBTITLE GOES HERE</a:t>
            </a:r>
            <a:endParaRPr b="0" lang="en-US" sz="2400" spc="-1" strike="noStrike">
              <a:solidFill>
                <a:srgbClr val="ffffff"/>
              </a:solidFill>
              <a:latin typeface="Calibri"/>
            </a:endParaRPr>
          </a:p>
        </p:txBody>
      </p:sp>
      <p:sp>
        <p:nvSpPr>
          <p:cNvPr id="489" name="Content Placeholder 2"/>
          <p:cNvSpPr txBox="1"/>
          <p:nvPr/>
        </p:nvSpPr>
        <p:spPr>
          <a:xfrm>
            <a:off x="573840" y="2108160"/>
            <a:ext cx="3464280" cy="3684240"/>
          </a:xfrm>
          <a:prstGeom prst="rect">
            <a:avLst/>
          </a:prstGeom>
          <a:noFill/>
          <a:ln w="0">
            <a:noFill/>
          </a:ln>
        </p:spPr>
        <p:txBody>
          <a:bodyPr>
            <a:normAutofit fontScale="56000"/>
          </a:bodyPr>
          <a:p>
            <a:pPr>
              <a:lnSpc>
                <a:spcPct val="150000"/>
              </a:lnSpc>
              <a:spcBef>
                <a:spcPts val="1001"/>
              </a:spcBef>
              <a:tabLst>
                <a:tab algn="l" pos="0"/>
              </a:tabLst>
            </a:pPr>
            <a:r>
              <a:rPr b="0" lang="en-US" sz="1600" spc="-1" strike="noStrike">
                <a:solidFill>
                  <a:srgbClr val="ffffff"/>
                </a:solidFill>
                <a:latin typeface="Calibri"/>
              </a:rPr>
              <a:t>Lorem ipsum dolor sit amet, consectetur adipiscing elit. Ut gravida eros erat. Proin a tellus sed ri 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Phasellus efficitur ante nec sem convallis, in ornare est accumsan. Lorem ipsum dolor sit amet, consectetur adipiscing elit. Ut gravida eros erat. Proin a tellus sed risus lobortis sagittis eu quis est. </a:t>
            </a:r>
            <a:endParaRPr b="0" lang="en-US" sz="1600" spc="-1" strike="noStrike">
              <a:solidFill>
                <a:srgbClr val="ffffff"/>
              </a:solidFill>
              <a:latin typeface="Calibri"/>
            </a:endParaRPr>
          </a:p>
        </p:txBody>
      </p:sp>
      <p:sp>
        <p:nvSpPr>
          <p:cNvPr id="490" name="Title 1"/>
          <p:cNvSpPr txBox="1"/>
          <p:nvPr/>
        </p:nvSpPr>
        <p:spPr>
          <a:xfrm>
            <a:off x="595800" y="0"/>
            <a:ext cx="3834360" cy="1123920"/>
          </a:xfrm>
          <a:prstGeom prst="rect">
            <a:avLst/>
          </a:prstGeom>
          <a:noFill/>
          <a:ln w="0">
            <a:noFill/>
          </a:ln>
        </p:spPr>
        <p:txBody>
          <a:bodyPr anchor="ctr">
            <a:noAutofit/>
          </a:bodyPr>
          <a:p>
            <a:pPr algn="ctr">
              <a:lnSpc>
                <a:spcPct val="90000"/>
              </a:lnSpc>
            </a:pPr>
            <a:r>
              <a:rPr b="1" lang="en-US" sz="2800" spc="-1" strike="noStrike" cap="all">
                <a:solidFill>
                  <a:srgbClr val="ffffff"/>
                </a:solidFill>
                <a:latin typeface="Calibri"/>
              </a:rPr>
              <a:t>YOUR TITLE GOES HERE 6</a:t>
            </a:r>
            <a:endParaRPr b="0" lang="en-US" sz="2800" spc="-1" strike="noStrike">
              <a:solidFill>
                <a:srgbClr val="000000"/>
              </a:solidFill>
              <a:latin typeface="Calibri"/>
            </a:endParaRPr>
          </a:p>
        </p:txBody>
      </p:sp>
      <p:sp>
        <p:nvSpPr>
          <p:cNvPr id="491" name="Slide Number Placeholder 11"/>
          <p:cNvSpPr txBox="1"/>
          <p:nvPr/>
        </p:nvSpPr>
        <p:spPr>
          <a:xfrm>
            <a:off x="11543040" y="6425640"/>
            <a:ext cx="642240" cy="407520"/>
          </a:xfrm>
          <a:prstGeom prst="rect">
            <a:avLst/>
          </a:prstGeom>
          <a:noFill/>
          <a:ln w="0">
            <a:noFill/>
          </a:ln>
        </p:spPr>
        <p:txBody>
          <a:bodyPr anchor="ctr">
            <a:noAutofit/>
          </a:bodyPr>
          <a:p>
            <a:pPr algn="ctr">
              <a:lnSpc>
                <a:spcPct val="100000"/>
              </a:lnSpc>
            </a:pPr>
            <a:fld id="{7209BDD6-452C-4F47-B104-762F88CD88BE}" type="slidenum">
              <a:rPr b="0" lang="en-US" sz="1200" spc="-1" strike="noStrike">
                <a:solidFill>
                  <a:srgbClr val="ffffff"/>
                </a:solidFill>
                <a:latin typeface="Calibri"/>
              </a:rPr>
              <a:t>8</a:t>
            </a:fld>
            <a:endParaRPr b="0" lang="en-US" sz="1200" spc="-1" strike="noStrike">
              <a:latin typeface="Times New Roman"/>
            </a:endParaRPr>
          </a:p>
        </p:txBody>
      </p:sp>
      <p:sp>
        <p:nvSpPr>
          <p:cNvPr id="492" name="Tampungan Teks 4"/>
          <p:cNvSpPr txBox="1"/>
          <p:nvPr/>
        </p:nvSpPr>
        <p:spPr>
          <a:xfrm>
            <a:off x="8153280" y="1061280"/>
            <a:ext cx="3464280" cy="823680"/>
          </a:xfrm>
          <a:prstGeom prst="rect">
            <a:avLst/>
          </a:prstGeom>
          <a:noFill/>
          <a:ln w="0">
            <a:noFill/>
          </a:ln>
        </p:spPr>
        <p:txBody>
          <a:bodyPr anchor="ctr">
            <a:noAutofit/>
          </a:bodyPr>
          <a:p>
            <a:endParaRPr b="0" lang="en-US" sz="2800" spc="-1" strike="noStrike">
              <a:solidFill>
                <a:srgbClr val="ffffff"/>
              </a:solidFill>
              <a:latin typeface="Calibri"/>
            </a:endParaRPr>
          </a:p>
        </p:txBody>
      </p:sp>
      <p:sp>
        <p:nvSpPr>
          <p:cNvPr id="493" name="Tampungan Konten 8"/>
          <p:cNvSpPr txBox="1"/>
          <p:nvPr/>
        </p:nvSpPr>
        <p:spPr>
          <a:xfrm>
            <a:off x="8153280" y="2108160"/>
            <a:ext cx="3464280" cy="3684240"/>
          </a:xfrm>
          <a:prstGeom prst="rect">
            <a:avLst/>
          </a:prstGeom>
          <a:noFill/>
          <a:ln w="0">
            <a:noFill/>
          </a:ln>
        </p:spPr>
        <p:txBody>
          <a:bodyPr>
            <a:noAutofit/>
          </a:bodyPr>
          <a:p>
            <a:endParaRPr b="0" lang="en-US" sz="2800" spc="-1" strike="noStrike">
              <a:solidFill>
                <a:srgbClr val="ffffff"/>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4" name="Rectangle: Single Corner Snipped 7"/>
          <p:cNvSpPr/>
          <p:nvPr/>
        </p:nvSpPr>
        <p:spPr>
          <a:xfrm flipH="1">
            <a:off x="11549160" y="6356520"/>
            <a:ext cx="642240" cy="501120"/>
          </a:xfrm>
          <a:prstGeom prst="snip1Rect">
            <a:avLst>
              <a:gd name="adj" fmla="val 16667"/>
            </a:avLst>
          </a:prstGeom>
          <a:gradFill rotWithShape="0">
            <a:gsLst>
              <a:gs pos="0">
                <a:srgbClr val="026b26">
                  <a:alpha val="70196"/>
                </a:srgbClr>
              </a:gs>
              <a:gs pos="100000">
                <a:srgbClr val="27fa6d">
                  <a:alpha val="70196"/>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495" name="Title 1"/>
          <p:cNvSpPr txBox="1"/>
          <p:nvPr/>
        </p:nvSpPr>
        <p:spPr>
          <a:xfrm>
            <a:off x="599040" y="1099080"/>
            <a:ext cx="4225680" cy="573480"/>
          </a:xfrm>
          <a:prstGeom prst="rect">
            <a:avLst/>
          </a:prstGeom>
          <a:noFill/>
          <a:ln w="0">
            <a:noFill/>
          </a:ln>
        </p:spPr>
        <p:txBody>
          <a:bodyPr lIns="0" rIns="0" anchor="ctr">
            <a:noAutofit/>
          </a:bodyPr>
          <a:p>
            <a:pPr algn="ctr">
              <a:lnSpc>
                <a:spcPct val="90000"/>
              </a:lnSpc>
            </a:pPr>
            <a:r>
              <a:rPr b="1" lang="en-US" sz="3200" spc="-1" strike="noStrike" cap="all">
                <a:solidFill>
                  <a:srgbClr val="ffffff"/>
                </a:solidFill>
                <a:latin typeface="Calibri"/>
              </a:rPr>
              <a:t>Sudut 90</a:t>
            </a:r>
            <a:r>
              <a:rPr b="0" lang="en-US" sz="3200" spc="-1" strike="noStrike" cap="all">
                <a:solidFill>
                  <a:srgbClr val="ffffff"/>
                </a:solidFill>
                <a:latin typeface="Calibri"/>
                <a:ea typeface="Calibri"/>
              </a:rPr>
              <a:t>°</a:t>
            </a:r>
            <a:endParaRPr b="0" lang="en-US" sz="3200" spc="-1" strike="noStrike">
              <a:solidFill>
                <a:srgbClr val="000000"/>
              </a:solidFill>
              <a:latin typeface="Calibri"/>
            </a:endParaRPr>
          </a:p>
        </p:txBody>
      </p:sp>
      <p:sp>
        <p:nvSpPr>
          <p:cNvPr id="496" name="Text Placeholder 3"/>
          <p:cNvSpPr txBox="1"/>
          <p:nvPr/>
        </p:nvSpPr>
        <p:spPr>
          <a:xfrm>
            <a:off x="611640" y="1737720"/>
            <a:ext cx="4197600" cy="407160"/>
          </a:xfrm>
          <a:prstGeom prst="rect">
            <a:avLst/>
          </a:prstGeom>
          <a:noFill/>
          <a:ln w="0">
            <a:noFill/>
          </a:ln>
        </p:spPr>
        <p:txBody>
          <a:bodyPr lIns="0" rIns="0">
            <a:noAutofit/>
          </a:bodyPr>
          <a:p>
            <a:endParaRPr b="0" lang="en-US" sz="2800" spc="-1" strike="noStrike">
              <a:solidFill>
                <a:srgbClr val="ffffff"/>
              </a:solidFill>
              <a:latin typeface="Calibri"/>
            </a:endParaRPr>
          </a:p>
        </p:txBody>
      </p:sp>
      <p:sp>
        <p:nvSpPr>
          <p:cNvPr id="497" name="Slide Number Placeholder 11"/>
          <p:cNvSpPr txBox="1"/>
          <p:nvPr/>
        </p:nvSpPr>
        <p:spPr>
          <a:xfrm>
            <a:off x="11543040" y="6425640"/>
            <a:ext cx="642240" cy="407520"/>
          </a:xfrm>
          <a:prstGeom prst="rect">
            <a:avLst/>
          </a:prstGeom>
          <a:noFill/>
          <a:ln w="0">
            <a:noFill/>
          </a:ln>
        </p:spPr>
        <p:txBody>
          <a:bodyPr anchor="ctr">
            <a:noAutofit/>
          </a:bodyPr>
          <a:p>
            <a:pPr algn="ctr">
              <a:lnSpc>
                <a:spcPct val="100000"/>
              </a:lnSpc>
            </a:pPr>
            <a:fld id="{B57EC7B9-C3B1-430B-B69D-054087B44B9C}" type="slidenum">
              <a:rPr b="0" lang="en-US" sz="1200" spc="-1" strike="noStrike">
                <a:solidFill>
                  <a:srgbClr val="ffffff"/>
                </a:solidFill>
                <a:latin typeface="Calibri"/>
              </a:rPr>
              <a:t>8</a:t>
            </a:fld>
            <a:endParaRPr b="0" lang="en-US" sz="1200" spc="-1" strike="noStrike">
              <a:latin typeface="Times New Roman"/>
            </a:endParaRPr>
          </a:p>
        </p:txBody>
      </p:sp>
      <p:sp>
        <p:nvSpPr>
          <p:cNvPr id="498" name="Tampungan Konten 5"/>
          <p:cNvSpPr txBox="1"/>
          <p:nvPr/>
        </p:nvSpPr>
        <p:spPr>
          <a:xfrm>
            <a:off x="6400080" y="470520"/>
            <a:ext cx="5220000" cy="5916240"/>
          </a:xfrm>
          <a:prstGeom prst="rect">
            <a:avLst/>
          </a:prstGeom>
          <a:noFill/>
          <a:ln w="0">
            <a:noFill/>
          </a:ln>
        </p:spPr>
        <p:txBody>
          <a:bodyPr>
            <a:normAutofit/>
          </a:bodyPr>
          <a:p>
            <a:pPr>
              <a:lnSpc>
                <a:spcPct val="90000"/>
              </a:lnSpc>
              <a:spcBef>
                <a:spcPts val="1001"/>
              </a:spcBef>
              <a:tabLst>
                <a:tab algn="l" pos="0"/>
              </a:tabLst>
            </a:pPr>
            <a:r>
              <a:rPr b="0" lang="id-ID" sz="2800" spc="-1" strike="noStrike">
                <a:solidFill>
                  <a:srgbClr val="ffffff"/>
                </a:solidFill>
                <a:latin typeface="Calibri"/>
              </a:rPr>
              <a:t>Dari ke 5 sudut yang diuji, dan dari hasil scatter plot yang dihasilkan sekilas dapat disimpulkan bahwa sudut 30</a:t>
            </a:r>
            <a:r>
              <a:rPr b="0" lang="id-ID" sz="2800" spc="-1" strike="noStrike">
                <a:solidFill>
                  <a:srgbClr val="ffffff"/>
                </a:solidFill>
                <a:latin typeface="Calibri"/>
                <a:ea typeface="Calibri"/>
              </a:rPr>
              <a:t>° dan 60° menghasilkan nilai yang acak.</a:t>
            </a:r>
            <a:endParaRPr b="0" lang="en-US" sz="2800" spc="-1" strike="noStrike">
              <a:solidFill>
                <a:srgbClr val="ffffff"/>
              </a:solidFill>
              <a:latin typeface="Calibri"/>
            </a:endParaRPr>
          </a:p>
        </p:txBody>
      </p:sp>
      <p:pic>
        <p:nvPicPr>
          <p:cNvPr id="499" name="Gambar 9" descr=""/>
          <p:cNvPicPr/>
          <p:nvPr/>
        </p:nvPicPr>
        <p:blipFill>
          <a:blip r:embed="rId1"/>
          <a:stretch/>
        </p:blipFill>
        <p:spPr>
          <a:xfrm>
            <a:off x="599040" y="2489040"/>
            <a:ext cx="4225680" cy="31690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895BAA-2AE3-4F9E-9907-1EFE44D732C8}">
  <ds:schemaRefs>
    <ds:schemaRef ds:uri="http://schemas.microsoft.com/sharepoint/v3/contenttype/forms"/>
  </ds:schemaRefs>
</ds:datastoreItem>
</file>

<file path=customXml/itemProps2.xml><?xml version="1.0" encoding="utf-8"?>
<ds:datastoreItem xmlns:ds="http://schemas.openxmlformats.org/officeDocument/2006/customXml" ds:itemID="{DA5004F1-9255-4C41-B478-85186060EE36}">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AF589C6-B510-4568-925C-733336F5B5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TF34357351</Template>
  <TotalTime>0</TotalTime>
  <Application>LibreOffice/7.1.3.2$Linux_X86_64 LibreOffice_project/10$Build-2</Application>
  <AppVersion>15.0000</AppVersion>
  <Words>618</Words>
  <Paragraphs>76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2022-05-20T02:24:36Z</dcterms:created>
  <dc:creator/>
  <dc:description/>
  <dc:language>en-US</dc:language>
  <cp:lastModifiedBy/>
  <dcterms:modified xsi:type="dcterms:W3CDTF">2022-05-21T18:46:19Z</dcterms:modified>
  <cp:revision>338</cp:revision>
  <dc:subject/>
  <dc:title>YOUR TITLE  GOES HERE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HiddenSlides">
    <vt:i4>3</vt:i4>
  </property>
  <property fmtid="{D5CDD505-2E9C-101B-9397-08002B2CF9AE}" pid="4" name="Notes">
    <vt:i4>4</vt:i4>
  </property>
  <property fmtid="{D5CDD505-2E9C-101B-9397-08002B2CF9AE}" pid="5" name="PresentationFormat">
    <vt:lpwstr>Layar Lebar</vt:lpwstr>
  </property>
  <property fmtid="{D5CDD505-2E9C-101B-9397-08002B2CF9AE}" pid="6" name="Slides">
    <vt:i4>12</vt:i4>
  </property>
</Properties>
</file>