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5b7b38a4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5b7b38a4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5b7b38a4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5b7b38a4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5b7b38a4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5b7b38a4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5b7b38a4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5b7b38a4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b7b38a4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5b7b38a4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5b7b38a4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5b7b38a4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5b7b38a4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5b7b38a4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5b7b38a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5b7b38a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5b7b38a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5b7b38a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5b7b38a4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5b7b38a4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5f7f430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5f7f430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5b7b38a4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5b7b38a4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5b7b38a4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5b7b38a4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5b7b38a4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5b7b38a4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5b7b38a4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5b7b38a4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Pygame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Christopher Frost and David Nizzardo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013" y="744575"/>
            <a:ext cx="1211975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28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At 5 fps: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dt = 0.2 seconds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10 * 0.2 = 2 pixels per frame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2ppf * 5fps = 10 pixels per second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At 10 fps: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t = 0.1 seconds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10 * 0.1 = 1 pixel per frame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1ppf * 10fps = 10 pixels per second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Movement: player.py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599" cy="326835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6100" y="1426688"/>
            <a:ext cx="3536201" cy="229012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Detection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492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First idea: Check if certain pixels of a sprite is overlapping with pixels of another sprite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Pro: Very accurate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Con: SLOW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Do we need pixel perfect collision?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799" y="1017725"/>
            <a:ext cx="3595500" cy="3501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Detection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459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Second idea: Use the distance formula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spriteCenter = (self.position[x] + self.width, </a:t>
            </a:r>
            <a:r>
              <a:rPr lang="en">
                <a:solidFill>
                  <a:schemeClr val="dk1"/>
                </a:solidFill>
              </a:rPr>
              <a:t>self.position[y] + self.height)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x = spriteCenter[x], y = spriteCenter[y]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 = math.sqrt(math.pow(x2 - x1, 2) + math.pow(y2 - y1, 2))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If d &lt; THRESHOLD: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Better, but sqrt() is not exactly fast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910100" y="1152476"/>
            <a:ext cx="1442749" cy="144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4275" y="2321325"/>
            <a:ext cx="1078700" cy="107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5"/>
          <p:cNvCxnSpPr/>
          <p:nvPr/>
        </p:nvCxnSpPr>
        <p:spPr>
          <a:xfrm>
            <a:off x="5633725" y="1890875"/>
            <a:ext cx="1743000" cy="98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5"/>
          <p:cNvSpPr txBox="1"/>
          <p:nvPr/>
        </p:nvSpPr>
        <p:spPr>
          <a:xfrm>
            <a:off x="6551875" y="1890875"/>
            <a:ext cx="2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Detection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Third idea: Define a hitbox, and check if the edges of the hitbox is in the area covered by another hitbox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Hitbox is a rectangle, can be defined by two coordinates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Class Rect: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x1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y1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x2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y2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875" y="1796088"/>
            <a:ext cx="2129175" cy="2129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6" name="Google Shape;156;p26"/>
          <p:cNvSpPr/>
          <p:nvPr/>
        </p:nvSpPr>
        <p:spPr>
          <a:xfrm>
            <a:off x="5454725" y="1719675"/>
            <a:ext cx="132300" cy="140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7591375" y="3864125"/>
            <a:ext cx="132300" cy="140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5454725" y="1395900"/>
            <a:ext cx="12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(x1, y1)</a:t>
            </a:r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7541700" y="3925275"/>
            <a:ext cx="12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(x2, y2)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Detection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53454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xMatch = (</a:t>
            </a:r>
            <a:r>
              <a:rPr lang="en" sz="1600">
                <a:solidFill>
                  <a:srgbClr val="0000FF"/>
                </a:solidFill>
              </a:rPr>
              <a:t>rect2.x2</a:t>
            </a:r>
            <a:r>
              <a:rPr lang="en" sz="1600">
                <a:solidFill>
                  <a:schemeClr val="dk1"/>
                </a:solidFill>
              </a:rPr>
              <a:t> &gt; </a:t>
            </a:r>
            <a:r>
              <a:rPr lang="en" sz="1600">
                <a:solidFill>
                  <a:srgbClr val="FF0000"/>
                </a:solidFill>
              </a:rPr>
              <a:t>rect1.x1</a:t>
            </a:r>
            <a:r>
              <a:rPr lang="en" sz="1600">
                <a:solidFill>
                  <a:schemeClr val="dk1"/>
                </a:solidFill>
              </a:rPr>
              <a:t> and </a:t>
            </a:r>
            <a:r>
              <a:rPr lang="en" sz="1600">
                <a:solidFill>
                  <a:srgbClr val="0000FF"/>
                </a:solidFill>
              </a:rPr>
              <a:t>rect2.x2</a:t>
            </a:r>
            <a:r>
              <a:rPr lang="en" sz="1600">
                <a:solidFill>
                  <a:schemeClr val="dk1"/>
                </a:solidFill>
              </a:rPr>
              <a:t> &lt; </a:t>
            </a:r>
            <a:r>
              <a:rPr lang="en" sz="1600">
                <a:solidFill>
                  <a:srgbClr val="FF0000"/>
                </a:solidFill>
              </a:rPr>
              <a:t>rect1.x2</a:t>
            </a:r>
            <a:r>
              <a:rPr lang="en" sz="1600">
                <a:solidFill>
                  <a:schemeClr val="dk1"/>
                </a:solidFill>
              </a:rPr>
              <a:t>) or</a:t>
            </a:r>
            <a:endParaRPr sz="16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(</a:t>
            </a:r>
            <a:r>
              <a:rPr lang="en" sz="1600">
                <a:solidFill>
                  <a:srgbClr val="0000FF"/>
                </a:solidFill>
              </a:rPr>
              <a:t>rect2.x1</a:t>
            </a:r>
            <a:r>
              <a:rPr lang="en" sz="1600">
                <a:solidFill>
                  <a:schemeClr val="dk1"/>
                </a:solidFill>
              </a:rPr>
              <a:t> &gt; </a:t>
            </a:r>
            <a:r>
              <a:rPr lang="en" sz="1600">
                <a:solidFill>
                  <a:srgbClr val="FF0000"/>
                </a:solidFill>
              </a:rPr>
              <a:t>rect1.x1</a:t>
            </a:r>
            <a:r>
              <a:rPr lang="en" sz="1600">
                <a:solidFill>
                  <a:schemeClr val="dk1"/>
                </a:solidFill>
              </a:rPr>
              <a:t> and </a:t>
            </a:r>
            <a:r>
              <a:rPr lang="en" sz="1600">
                <a:solidFill>
                  <a:srgbClr val="0000FF"/>
                </a:solidFill>
              </a:rPr>
              <a:t>rect2.x1</a:t>
            </a:r>
            <a:r>
              <a:rPr lang="en" sz="1600">
                <a:solidFill>
                  <a:schemeClr val="dk1"/>
                </a:solidFill>
              </a:rPr>
              <a:t> &lt; </a:t>
            </a:r>
            <a:r>
              <a:rPr lang="en" sz="1600">
                <a:solidFill>
                  <a:srgbClr val="FF0000"/>
                </a:solidFill>
              </a:rPr>
              <a:t>rect1.x2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yMatch = (</a:t>
            </a:r>
            <a:r>
              <a:rPr lang="en" sz="1600">
                <a:solidFill>
                  <a:srgbClr val="0000FF"/>
                </a:solidFill>
              </a:rPr>
              <a:t>rect2.y2</a:t>
            </a:r>
            <a:r>
              <a:rPr lang="en" sz="1600">
                <a:solidFill>
                  <a:schemeClr val="dk1"/>
                </a:solidFill>
              </a:rPr>
              <a:t> &gt; </a:t>
            </a:r>
            <a:r>
              <a:rPr lang="en" sz="1600">
                <a:solidFill>
                  <a:srgbClr val="FF0000"/>
                </a:solidFill>
              </a:rPr>
              <a:t>rect1.y1</a:t>
            </a:r>
            <a:r>
              <a:rPr lang="en" sz="1600">
                <a:solidFill>
                  <a:schemeClr val="dk1"/>
                </a:solidFill>
              </a:rPr>
              <a:t> and </a:t>
            </a:r>
            <a:r>
              <a:rPr lang="en" sz="1600">
                <a:solidFill>
                  <a:srgbClr val="0000FF"/>
                </a:solidFill>
              </a:rPr>
              <a:t>rect2.y2</a:t>
            </a:r>
            <a:r>
              <a:rPr lang="en" sz="1600">
                <a:solidFill>
                  <a:schemeClr val="dk1"/>
                </a:solidFill>
              </a:rPr>
              <a:t> &lt; </a:t>
            </a:r>
            <a:r>
              <a:rPr lang="en" sz="1600">
                <a:solidFill>
                  <a:srgbClr val="FF0000"/>
                </a:solidFill>
              </a:rPr>
              <a:t>rect1.y2</a:t>
            </a:r>
            <a:r>
              <a:rPr lang="en" sz="1600">
                <a:solidFill>
                  <a:schemeClr val="dk1"/>
                </a:solidFill>
              </a:rPr>
              <a:t>) or</a:t>
            </a:r>
            <a:endParaRPr sz="16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(</a:t>
            </a:r>
            <a:r>
              <a:rPr lang="en" sz="1600">
                <a:solidFill>
                  <a:srgbClr val="0000FF"/>
                </a:solidFill>
              </a:rPr>
              <a:t>rect2.y1</a:t>
            </a:r>
            <a:r>
              <a:rPr lang="en" sz="1600">
                <a:solidFill>
                  <a:schemeClr val="dk1"/>
                </a:solidFill>
              </a:rPr>
              <a:t> &gt; </a:t>
            </a:r>
            <a:r>
              <a:rPr lang="en" sz="1600">
                <a:solidFill>
                  <a:srgbClr val="FF0000"/>
                </a:solidFill>
              </a:rPr>
              <a:t>rect1.y1</a:t>
            </a:r>
            <a:r>
              <a:rPr lang="en" sz="1600">
                <a:solidFill>
                  <a:schemeClr val="dk1"/>
                </a:solidFill>
              </a:rPr>
              <a:t> and </a:t>
            </a:r>
            <a:r>
              <a:rPr lang="en" sz="1600">
                <a:solidFill>
                  <a:srgbClr val="0000FF"/>
                </a:solidFill>
              </a:rPr>
              <a:t>rect2.y1</a:t>
            </a:r>
            <a:r>
              <a:rPr lang="en" sz="1600">
                <a:solidFill>
                  <a:schemeClr val="dk1"/>
                </a:solidFill>
              </a:rPr>
              <a:t> &lt; </a:t>
            </a:r>
            <a:r>
              <a:rPr lang="en" sz="1600">
                <a:solidFill>
                  <a:srgbClr val="FF0000"/>
                </a:solidFill>
              </a:rPr>
              <a:t>rect1.y2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xMatch and yMatch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Much faster to calculate, but not foolproof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rect2 </a:t>
            </a:r>
            <a:r>
              <a:rPr b="1" lang="en">
                <a:solidFill>
                  <a:schemeClr val="dk1"/>
                </a:solidFill>
              </a:rPr>
              <a:t>must</a:t>
            </a:r>
            <a:r>
              <a:rPr lang="en">
                <a:solidFill>
                  <a:schemeClr val="dk1"/>
                </a:solidFill>
              </a:rPr>
              <a:t> be the smaller object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657100" y="1152463"/>
            <a:ext cx="1442749" cy="144274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7400" y="2071300"/>
            <a:ext cx="1078700" cy="1078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657100" y="3343563"/>
            <a:ext cx="1442749" cy="1442749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9125" y="3525588"/>
            <a:ext cx="1078700" cy="107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Detection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500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Another problem: If an object is too fast or the frame rate is too low, objects can “teleport” through each other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If the frame rate is too low, get faster hardware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For fast projectiles, define an collision area that lasts for a time 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If object is in that area, it is hit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Hitscan in shooter games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264075" y="1017726"/>
            <a:ext cx="1167174" cy="1167174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4878" y="2390522"/>
            <a:ext cx="805574" cy="80555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264075" y="3401701"/>
            <a:ext cx="1167174" cy="1167174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" name="Google Shape;179;p28"/>
          <p:cNvSpPr txBox="1"/>
          <p:nvPr/>
        </p:nvSpPr>
        <p:spPr>
          <a:xfrm>
            <a:off x="7431250" y="1401200"/>
            <a:ext cx="8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Frame 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7431250" y="3785188"/>
            <a:ext cx="11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Frame n+1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Mainloop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878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is the loop that executes every frame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Every frame we: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Check if the players exited out of the game (self.event_loop())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Update the positions of players and hazards based on player inputs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Check if the players fired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Check collisions between players and hazards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Check if the game is over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Render the frame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300" y="1604963"/>
            <a:ext cx="3533775" cy="19335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Rendering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19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class loads in an image and scales it down to a smaller size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class had a list called position that has its x and y coordinates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Eg. position = [100, 635]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render an image, use the surface.blit() function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Parameters are the image, and the coordinates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43575"/>
            <a:ext cx="8839201" cy="94507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48822"/>
            <a:ext cx="3162300" cy="3333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Rendering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260300" cy="19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surface.blit() only draws an image, it doesn’t erase the previous image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Solution: “Erase” the previous images by drawing the background at the </a:t>
            </a:r>
            <a:r>
              <a:rPr lang="en" sz="1600">
                <a:solidFill>
                  <a:schemeClr val="dk1"/>
                </a:solidFill>
              </a:rPr>
              <a:t>beginning</a:t>
            </a:r>
            <a:r>
              <a:rPr lang="en" sz="1600">
                <a:solidFill>
                  <a:schemeClr val="dk1"/>
                </a:solidFill>
              </a:rPr>
              <a:t> of each frame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502"/>
            <a:ext cx="4260302" cy="221996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Rendering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650"/>
            <a:ext cx="8839200" cy="283820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Rendering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529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Some quirks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Position is the </a:t>
            </a:r>
            <a:r>
              <a:rPr lang="en">
                <a:solidFill>
                  <a:schemeClr val="dk1"/>
                </a:solidFill>
              </a:rPr>
              <a:t>coordinates of the top left corner of the image, not the center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To put an image in the center: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position = [(SCREEN_WIDTH - self.width) / 2, (SCREEN_HEIGHT - self.height) / 2]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Top left corner of the screen is [0, 0] and bottom right corner is [SCREEN_WIDTH, SCREEN_HEIGHT]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x increases going to the right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y increases going down (not up)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5610300" y="1734925"/>
            <a:ext cx="3222000" cy="2251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4900" y="2534275"/>
            <a:ext cx="652800" cy="652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" name="Google Shape;93;p18"/>
          <p:cNvSpPr/>
          <p:nvPr/>
        </p:nvSpPr>
        <p:spPr>
          <a:xfrm>
            <a:off x="6824250" y="2466700"/>
            <a:ext cx="132300" cy="140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5298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Say we want an object moving to the right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Initialize: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self.velocity = [10, 0]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self.position = [0, 0]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Run every frame: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self.position[x] += self.velocity[x]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elf.position[y] += self.velocity[y]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surface.blit(self.img, self.position)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Works, but there is one problem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distance moved every second is dependent on the frame rate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5610300" y="1734925"/>
            <a:ext cx="3222000" cy="2251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300" y="1734925"/>
            <a:ext cx="652800" cy="652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Google Shape;102;p19"/>
          <p:cNvSpPr/>
          <p:nvPr/>
        </p:nvSpPr>
        <p:spPr>
          <a:xfrm>
            <a:off x="6310725" y="1925125"/>
            <a:ext cx="412500" cy="27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26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At 5 fps: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Object moves at 10ppf * 5fps = 50 </a:t>
            </a:r>
            <a:r>
              <a:rPr lang="en">
                <a:solidFill>
                  <a:schemeClr val="dk1"/>
                </a:solidFill>
              </a:rPr>
              <a:t>pixels</a:t>
            </a:r>
            <a:r>
              <a:rPr lang="en">
                <a:solidFill>
                  <a:schemeClr val="dk1"/>
                </a:solidFill>
              </a:rPr>
              <a:t> a second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At 10 fps: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Object moves at 10ppf * 10fps = 100 pixels a second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do we solve this?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Record the time that has passed since the last frame (dt)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Remember from the mainloop?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12875"/>
            <a:ext cx="8839201" cy="13084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5298600" cy="3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Object moving to the right with dt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Initialize: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self.velocity = [10, 0]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self.position = [0, 0]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Run every frame: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self.position[x] += self.velocity[x] * dt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self.position[y] += self.velocity[y] * dt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surface.blit(self.img, self.position)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5610300" y="1734925"/>
            <a:ext cx="3222000" cy="2251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300" y="1734925"/>
            <a:ext cx="652800" cy="652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" name="Google Shape;118;p21"/>
          <p:cNvSpPr/>
          <p:nvPr/>
        </p:nvSpPr>
        <p:spPr>
          <a:xfrm>
            <a:off x="6310725" y="1925125"/>
            <a:ext cx="412500" cy="27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