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71FB-DC52-9BC0-30B3-C6FFCA5B8A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3E122F-FF54-5B76-4911-667B54065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1526F9-2FB4-7F90-0C8C-F1B4DE56AC25}"/>
              </a:ext>
            </a:extLst>
          </p:cNvPr>
          <p:cNvSpPr>
            <a:spLocks noGrp="1"/>
          </p:cNvSpPr>
          <p:nvPr>
            <p:ph type="dt" sz="half" idx="10"/>
          </p:nvPr>
        </p:nvSpPr>
        <p:spPr/>
        <p:txBody>
          <a:bodyPr/>
          <a:lstStyle/>
          <a:p>
            <a:fld id="{B64B7966-6531-4C11-9E82-296BDB3DC127}" type="datetimeFigureOut">
              <a:rPr lang="en-IN" smtClean="0"/>
              <a:t>16-10-2022</a:t>
            </a:fld>
            <a:endParaRPr lang="en-IN"/>
          </a:p>
        </p:txBody>
      </p:sp>
      <p:sp>
        <p:nvSpPr>
          <p:cNvPr id="5" name="Footer Placeholder 4">
            <a:extLst>
              <a:ext uri="{FF2B5EF4-FFF2-40B4-BE49-F238E27FC236}">
                <a16:creationId xmlns:a16="http://schemas.microsoft.com/office/drawing/2014/main" id="{9E205640-C086-73F2-4364-204C18EFD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FE0C8D-1217-C52E-09FC-A350173B0B51}"/>
              </a:ext>
            </a:extLst>
          </p:cNvPr>
          <p:cNvSpPr>
            <a:spLocks noGrp="1"/>
          </p:cNvSpPr>
          <p:nvPr>
            <p:ph type="sldNum" sz="quarter" idx="12"/>
          </p:nvPr>
        </p:nvSpPr>
        <p:spPr/>
        <p:txBody>
          <a:bodyPr/>
          <a:lstStyle/>
          <a:p>
            <a:fld id="{4C0D261F-ADC6-4303-A22C-C3FA82E4B5C6}" type="slidenum">
              <a:rPr lang="en-IN" smtClean="0"/>
              <a:t>‹#›</a:t>
            </a:fld>
            <a:endParaRPr lang="en-IN"/>
          </a:p>
        </p:txBody>
      </p:sp>
    </p:spTree>
    <p:extLst>
      <p:ext uri="{BB962C8B-B14F-4D97-AF65-F5344CB8AC3E}">
        <p14:creationId xmlns:p14="http://schemas.microsoft.com/office/powerpoint/2010/main" val="43160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871D-BA8F-D8E7-8ADF-C473D04ECE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4EB06E-25E4-6FD2-E60E-12AAE45F37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0D6440-E349-A8A7-443A-FAC6305B7988}"/>
              </a:ext>
            </a:extLst>
          </p:cNvPr>
          <p:cNvSpPr>
            <a:spLocks noGrp="1"/>
          </p:cNvSpPr>
          <p:nvPr>
            <p:ph type="dt" sz="half" idx="10"/>
          </p:nvPr>
        </p:nvSpPr>
        <p:spPr/>
        <p:txBody>
          <a:bodyPr/>
          <a:lstStyle/>
          <a:p>
            <a:fld id="{B64B7966-6531-4C11-9E82-296BDB3DC127}" type="datetimeFigureOut">
              <a:rPr lang="en-IN" smtClean="0"/>
              <a:t>16-10-2022</a:t>
            </a:fld>
            <a:endParaRPr lang="en-IN"/>
          </a:p>
        </p:txBody>
      </p:sp>
      <p:sp>
        <p:nvSpPr>
          <p:cNvPr id="5" name="Footer Placeholder 4">
            <a:extLst>
              <a:ext uri="{FF2B5EF4-FFF2-40B4-BE49-F238E27FC236}">
                <a16:creationId xmlns:a16="http://schemas.microsoft.com/office/drawing/2014/main" id="{102F493D-8F90-6C83-0A14-3F263865B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291BFA-F7BB-FEA2-022E-06B3CBCBEE44}"/>
              </a:ext>
            </a:extLst>
          </p:cNvPr>
          <p:cNvSpPr>
            <a:spLocks noGrp="1"/>
          </p:cNvSpPr>
          <p:nvPr>
            <p:ph type="sldNum" sz="quarter" idx="12"/>
          </p:nvPr>
        </p:nvSpPr>
        <p:spPr/>
        <p:txBody>
          <a:bodyPr/>
          <a:lstStyle/>
          <a:p>
            <a:fld id="{4C0D261F-ADC6-4303-A22C-C3FA82E4B5C6}" type="slidenum">
              <a:rPr lang="en-IN" smtClean="0"/>
              <a:t>‹#›</a:t>
            </a:fld>
            <a:endParaRPr lang="en-IN"/>
          </a:p>
        </p:txBody>
      </p:sp>
    </p:spTree>
    <p:extLst>
      <p:ext uri="{BB962C8B-B14F-4D97-AF65-F5344CB8AC3E}">
        <p14:creationId xmlns:p14="http://schemas.microsoft.com/office/powerpoint/2010/main" val="51043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BBBE4-ABDA-DDD6-3F14-862C49C051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2600B4-34E1-6F09-FA93-AA364C203E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4DBE8-17BD-D137-805D-23225195D2A3}"/>
              </a:ext>
            </a:extLst>
          </p:cNvPr>
          <p:cNvSpPr>
            <a:spLocks noGrp="1"/>
          </p:cNvSpPr>
          <p:nvPr>
            <p:ph type="dt" sz="half" idx="10"/>
          </p:nvPr>
        </p:nvSpPr>
        <p:spPr/>
        <p:txBody>
          <a:bodyPr/>
          <a:lstStyle/>
          <a:p>
            <a:fld id="{B64B7966-6531-4C11-9E82-296BDB3DC127}" type="datetimeFigureOut">
              <a:rPr lang="en-IN" smtClean="0"/>
              <a:t>16-10-2022</a:t>
            </a:fld>
            <a:endParaRPr lang="en-IN"/>
          </a:p>
        </p:txBody>
      </p:sp>
      <p:sp>
        <p:nvSpPr>
          <p:cNvPr id="5" name="Footer Placeholder 4">
            <a:extLst>
              <a:ext uri="{FF2B5EF4-FFF2-40B4-BE49-F238E27FC236}">
                <a16:creationId xmlns:a16="http://schemas.microsoft.com/office/drawing/2014/main" id="{2E145B80-07D1-6B47-3B78-882A6FE268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16A2D2-0990-52EF-24A4-9DDCEDBCA036}"/>
              </a:ext>
            </a:extLst>
          </p:cNvPr>
          <p:cNvSpPr>
            <a:spLocks noGrp="1"/>
          </p:cNvSpPr>
          <p:nvPr>
            <p:ph type="sldNum" sz="quarter" idx="12"/>
          </p:nvPr>
        </p:nvSpPr>
        <p:spPr/>
        <p:txBody>
          <a:bodyPr/>
          <a:lstStyle/>
          <a:p>
            <a:fld id="{4C0D261F-ADC6-4303-A22C-C3FA82E4B5C6}" type="slidenum">
              <a:rPr lang="en-IN" smtClean="0"/>
              <a:t>‹#›</a:t>
            </a:fld>
            <a:endParaRPr lang="en-IN"/>
          </a:p>
        </p:txBody>
      </p:sp>
    </p:spTree>
    <p:extLst>
      <p:ext uri="{BB962C8B-B14F-4D97-AF65-F5344CB8AC3E}">
        <p14:creationId xmlns:p14="http://schemas.microsoft.com/office/powerpoint/2010/main" val="51617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00BA-B362-F0E1-6C09-5C8D870DDA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A70E95-B127-3921-F337-F6CAA4899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EB8F6-70BE-30F5-9243-CD2666F933FC}"/>
              </a:ext>
            </a:extLst>
          </p:cNvPr>
          <p:cNvSpPr>
            <a:spLocks noGrp="1"/>
          </p:cNvSpPr>
          <p:nvPr>
            <p:ph type="dt" sz="half" idx="10"/>
          </p:nvPr>
        </p:nvSpPr>
        <p:spPr/>
        <p:txBody>
          <a:bodyPr/>
          <a:lstStyle/>
          <a:p>
            <a:fld id="{B64B7966-6531-4C11-9E82-296BDB3DC127}" type="datetimeFigureOut">
              <a:rPr lang="en-IN" smtClean="0"/>
              <a:t>16-10-2022</a:t>
            </a:fld>
            <a:endParaRPr lang="en-IN"/>
          </a:p>
        </p:txBody>
      </p:sp>
      <p:sp>
        <p:nvSpPr>
          <p:cNvPr id="5" name="Footer Placeholder 4">
            <a:extLst>
              <a:ext uri="{FF2B5EF4-FFF2-40B4-BE49-F238E27FC236}">
                <a16:creationId xmlns:a16="http://schemas.microsoft.com/office/drawing/2014/main" id="{1D1ACF16-13CB-F8F0-6657-580EF484B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00B858-9EE4-0F75-2444-F4602EACDFB4}"/>
              </a:ext>
            </a:extLst>
          </p:cNvPr>
          <p:cNvSpPr>
            <a:spLocks noGrp="1"/>
          </p:cNvSpPr>
          <p:nvPr>
            <p:ph type="sldNum" sz="quarter" idx="12"/>
          </p:nvPr>
        </p:nvSpPr>
        <p:spPr/>
        <p:txBody>
          <a:bodyPr/>
          <a:lstStyle/>
          <a:p>
            <a:fld id="{4C0D261F-ADC6-4303-A22C-C3FA82E4B5C6}" type="slidenum">
              <a:rPr lang="en-IN" smtClean="0"/>
              <a:t>‹#›</a:t>
            </a:fld>
            <a:endParaRPr lang="en-IN"/>
          </a:p>
        </p:txBody>
      </p:sp>
    </p:spTree>
    <p:extLst>
      <p:ext uri="{BB962C8B-B14F-4D97-AF65-F5344CB8AC3E}">
        <p14:creationId xmlns:p14="http://schemas.microsoft.com/office/powerpoint/2010/main" val="101454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3F50-2B9B-3E5A-169E-C5D3C0846D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9CBC7B-D8C2-2FA9-9488-62526760B7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C1CFB0-9445-D062-9B4E-E014ED19468B}"/>
              </a:ext>
            </a:extLst>
          </p:cNvPr>
          <p:cNvSpPr>
            <a:spLocks noGrp="1"/>
          </p:cNvSpPr>
          <p:nvPr>
            <p:ph type="dt" sz="half" idx="10"/>
          </p:nvPr>
        </p:nvSpPr>
        <p:spPr/>
        <p:txBody>
          <a:bodyPr/>
          <a:lstStyle/>
          <a:p>
            <a:fld id="{B64B7966-6531-4C11-9E82-296BDB3DC127}" type="datetimeFigureOut">
              <a:rPr lang="en-IN" smtClean="0"/>
              <a:t>16-10-2022</a:t>
            </a:fld>
            <a:endParaRPr lang="en-IN"/>
          </a:p>
        </p:txBody>
      </p:sp>
      <p:sp>
        <p:nvSpPr>
          <p:cNvPr id="5" name="Footer Placeholder 4">
            <a:extLst>
              <a:ext uri="{FF2B5EF4-FFF2-40B4-BE49-F238E27FC236}">
                <a16:creationId xmlns:a16="http://schemas.microsoft.com/office/drawing/2014/main" id="{2969DF0B-D2E7-2BCA-28AA-A4D2175F5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C8322-4FF9-BAEF-145E-C8AC5D4FF612}"/>
              </a:ext>
            </a:extLst>
          </p:cNvPr>
          <p:cNvSpPr>
            <a:spLocks noGrp="1"/>
          </p:cNvSpPr>
          <p:nvPr>
            <p:ph type="sldNum" sz="quarter" idx="12"/>
          </p:nvPr>
        </p:nvSpPr>
        <p:spPr/>
        <p:txBody>
          <a:bodyPr/>
          <a:lstStyle/>
          <a:p>
            <a:fld id="{4C0D261F-ADC6-4303-A22C-C3FA82E4B5C6}" type="slidenum">
              <a:rPr lang="en-IN" smtClean="0"/>
              <a:t>‹#›</a:t>
            </a:fld>
            <a:endParaRPr lang="en-IN"/>
          </a:p>
        </p:txBody>
      </p:sp>
    </p:spTree>
    <p:extLst>
      <p:ext uri="{BB962C8B-B14F-4D97-AF65-F5344CB8AC3E}">
        <p14:creationId xmlns:p14="http://schemas.microsoft.com/office/powerpoint/2010/main" val="168249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4473-05C1-A8E8-DFC9-FC005DED6D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C1E887-5486-3B6F-BF5A-123170090D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98334B-DDFB-CEBC-BEB2-4218AD992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224E43-130A-7D9F-605E-D56863A1C7DB}"/>
              </a:ext>
            </a:extLst>
          </p:cNvPr>
          <p:cNvSpPr>
            <a:spLocks noGrp="1"/>
          </p:cNvSpPr>
          <p:nvPr>
            <p:ph type="dt" sz="half" idx="10"/>
          </p:nvPr>
        </p:nvSpPr>
        <p:spPr/>
        <p:txBody>
          <a:bodyPr/>
          <a:lstStyle/>
          <a:p>
            <a:fld id="{B64B7966-6531-4C11-9E82-296BDB3DC127}" type="datetimeFigureOut">
              <a:rPr lang="en-IN" smtClean="0"/>
              <a:t>16-10-2022</a:t>
            </a:fld>
            <a:endParaRPr lang="en-IN"/>
          </a:p>
        </p:txBody>
      </p:sp>
      <p:sp>
        <p:nvSpPr>
          <p:cNvPr id="6" name="Footer Placeholder 5">
            <a:extLst>
              <a:ext uri="{FF2B5EF4-FFF2-40B4-BE49-F238E27FC236}">
                <a16:creationId xmlns:a16="http://schemas.microsoft.com/office/drawing/2014/main" id="{7ADA09D2-B978-0096-9D9D-B19ED3C786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A10BCE-C52E-4877-34A6-1BC99A6E4BBB}"/>
              </a:ext>
            </a:extLst>
          </p:cNvPr>
          <p:cNvSpPr>
            <a:spLocks noGrp="1"/>
          </p:cNvSpPr>
          <p:nvPr>
            <p:ph type="sldNum" sz="quarter" idx="12"/>
          </p:nvPr>
        </p:nvSpPr>
        <p:spPr/>
        <p:txBody>
          <a:bodyPr/>
          <a:lstStyle/>
          <a:p>
            <a:fld id="{4C0D261F-ADC6-4303-A22C-C3FA82E4B5C6}" type="slidenum">
              <a:rPr lang="en-IN" smtClean="0"/>
              <a:t>‹#›</a:t>
            </a:fld>
            <a:endParaRPr lang="en-IN"/>
          </a:p>
        </p:txBody>
      </p:sp>
    </p:spTree>
    <p:extLst>
      <p:ext uri="{BB962C8B-B14F-4D97-AF65-F5344CB8AC3E}">
        <p14:creationId xmlns:p14="http://schemas.microsoft.com/office/powerpoint/2010/main" val="2094564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FC2-FA0F-1AFE-F431-FA25F8F526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1DBE75-5B5B-1BF8-220D-B979B6C4CD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B2C60-82FE-B3F7-2DA0-B6FCFD9945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115E08-64EB-B55B-E113-BFA925602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D9DCC-4601-D92C-20D2-85728A968B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357A7A-AE60-E580-2914-79319176C5C0}"/>
              </a:ext>
            </a:extLst>
          </p:cNvPr>
          <p:cNvSpPr>
            <a:spLocks noGrp="1"/>
          </p:cNvSpPr>
          <p:nvPr>
            <p:ph type="dt" sz="half" idx="10"/>
          </p:nvPr>
        </p:nvSpPr>
        <p:spPr/>
        <p:txBody>
          <a:bodyPr/>
          <a:lstStyle/>
          <a:p>
            <a:fld id="{B64B7966-6531-4C11-9E82-296BDB3DC127}" type="datetimeFigureOut">
              <a:rPr lang="en-IN" smtClean="0"/>
              <a:t>16-10-2022</a:t>
            </a:fld>
            <a:endParaRPr lang="en-IN"/>
          </a:p>
        </p:txBody>
      </p:sp>
      <p:sp>
        <p:nvSpPr>
          <p:cNvPr id="8" name="Footer Placeholder 7">
            <a:extLst>
              <a:ext uri="{FF2B5EF4-FFF2-40B4-BE49-F238E27FC236}">
                <a16:creationId xmlns:a16="http://schemas.microsoft.com/office/drawing/2014/main" id="{5C735BC9-3FC1-0043-ABD7-0D3FEF124D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129EE0-FADA-DFB1-A90D-54785A343A30}"/>
              </a:ext>
            </a:extLst>
          </p:cNvPr>
          <p:cNvSpPr>
            <a:spLocks noGrp="1"/>
          </p:cNvSpPr>
          <p:nvPr>
            <p:ph type="sldNum" sz="quarter" idx="12"/>
          </p:nvPr>
        </p:nvSpPr>
        <p:spPr/>
        <p:txBody>
          <a:bodyPr/>
          <a:lstStyle/>
          <a:p>
            <a:fld id="{4C0D261F-ADC6-4303-A22C-C3FA82E4B5C6}" type="slidenum">
              <a:rPr lang="en-IN" smtClean="0"/>
              <a:t>‹#›</a:t>
            </a:fld>
            <a:endParaRPr lang="en-IN"/>
          </a:p>
        </p:txBody>
      </p:sp>
    </p:spTree>
    <p:extLst>
      <p:ext uri="{BB962C8B-B14F-4D97-AF65-F5344CB8AC3E}">
        <p14:creationId xmlns:p14="http://schemas.microsoft.com/office/powerpoint/2010/main" val="11600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CDBA-EAC2-DBE4-3F46-5DE80A6523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78AA38-04D5-7BE4-B1F2-F5E9906977AD}"/>
              </a:ext>
            </a:extLst>
          </p:cNvPr>
          <p:cNvSpPr>
            <a:spLocks noGrp="1"/>
          </p:cNvSpPr>
          <p:nvPr>
            <p:ph type="dt" sz="half" idx="10"/>
          </p:nvPr>
        </p:nvSpPr>
        <p:spPr/>
        <p:txBody>
          <a:bodyPr/>
          <a:lstStyle/>
          <a:p>
            <a:fld id="{B64B7966-6531-4C11-9E82-296BDB3DC127}" type="datetimeFigureOut">
              <a:rPr lang="en-IN" smtClean="0"/>
              <a:t>16-10-2022</a:t>
            </a:fld>
            <a:endParaRPr lang="en-IN"/>
          </a:p>
        </p:txBody>
      </p:sp>
      <p:sp>
        <p:nvSpPr>
          <p:cNvPr id="4" name="Footer Placeholder 3">
            <a:extLst>
              <a:ext uri="{FF2B5EF4-FFF2-40B4-BE49-F238E27FC236}">
                <a16:creationId xmlns:a16="http://schemas.microsoft.com/office/drawing/2014/main" id="{E9DF58D6-21E4-95FE-1CC1-B763CAC724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3C1A3B-BFE3-9F99-EE5E-748D9ACCC8A7}"/>
              </a:ext>
            </a:extLst>
          </p:cNvPr>
          <p:cNvSpPr>
            <a:spLocks noGrp="1"/>
          </p:cNvSpPr>
          <p:nvPr>
            <p:ph type="sldNum" sz="quarter" idx="12"/>
          </p:nvPr>
        </p:nvSpPr>
        <p:spPr/>
        <p:txBody>
          <a:bodyPr/>
          <a:lstStyle/>
          <a:p>
            <a:fld id="{4C0D261F-ADC6-4303-A22C-C3FA82E4B5C6}" type="slidenum">
              <a:rPr lang="en-IN" smtClean="0"/>
              <a:t>‹#›</a:t>
            </a:fld>
            <a:endParaRPr lang="en-IN"/>
          </a:p>
        </p:txBody>
      </p:sp>
    </p:spTree>
    <p:extLst>
      <p:ext uri="{BB962C8B-B14F-4D97-AF65-F5344CB8AC3E}">
        <p14:creationId xmlns:p14="http://schemas.microsoft.com/office/powerpoint/2010/main" val="124731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E7A1A9-46CE-6051-84E5-59A4A46BAAA8}"/>
              </a:ext>
            </a:extLst>
          </p:cNvPr>
          <p:cNvSpPr>
            <a:spLocks noGrp="1"/>
          </p:cNvSpPr>
          <p:nvPr>
            <p:ph type="dt" sz="half" idx="10"/>
          </p:nvPr>
        </p:nvSpPr>
        <p:spPr/>
        <p:txBody>
          <a:bodyPr/>
          <a:lstStyle/>
          <a:p>
            <a:fld id="{B64B7966-6531-4C11-9E82-296BDB3DC127}" type="datetimeFigureOut">
              <a:rPr lang="en-IN" smtClean="0"/>
              <a:t>16-10-2022</a:t>
            </a:fld>
            <a:endParaRPr lang="en-IN"/>
          </a:p>
        </p:txBody>
      </p:sp>
      <p:sp>
        <p:nvSpPr>
          <p:cNvPr id="3" name="Footer Placeholder 2">
            <a:extLst>
              <a:ext uri="{FF2B5EF4-FFF2-40B4-BE49-F238E27FC236}">
                <a16:creationId xmlns:a16="http://schemas.microsoft.com/office/drawing/2014/main" id="{CF95A2F9-8B4F-5806-124E-0B7F607BF3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CDB952-68C2-BA74-AC8A-619BC451D79A}"/>
              </a:ext>
            </a:extLst>
          </p:cNvPr>
          <p:cNvSpPr>
            <a:spLocks noGrp="1"/>
          </p:cNvSpPr>
          <p:nvPr>
            <p:ph type="sldNum" sz="quarter" idx="12"/>
          </p:nvPr>
        </p:nvSpPr>
        <p:spPr/>
        <p:txBody>
          <a:bodyPr/>
          <a:lstStyle/>
          <a:p>
            <a:fld id="{4C0D261F-ADC6-4303-A22C-C3FA82E4B5C6}" type="slidenum">
              <a:rPr lang="en-IN" smtClean="0"/>
              <a:t>‹#›</a:t>
            </a:fld>
            <a:endParaRPr lang="en-IN"/>
          </a:p>
        </p:txBody>
      </p:sp>
    </p:spTree>
    <p:extLst>
      <p:ext uri="{BB962C8B-B14F-4D97-AF65-F5344CB8AC3E}">
        <p14:creationId xmlns:p14="http://schemas.microsoft.com/office/powerpoint/2010/main" val="235526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865D-CC87-CFB2-BE9A-30084662E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280506-31EC-DCD2-B813-BD88E79C27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AD4CAB-7C15-206C-F92E-A6039E73C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3A6E3-3BAC-3379-8F1F-254F95AAD81B}"/>
              </a:ext>
            </a:extLst>
          </p:cNvPr>
          <p:cNvSpPr>
            <a:spLocks noGrp="1"/>
          </p:cNvSpPr>
          <p:nvPr>
            <p:ph type="dt" sz="half" idx="10"/>
          </p:nvPr>
        </p:nvSpPr>
        <p:spPr/>
        <p:txBody>
          <a:bodyPr/>
          <a:lstStyle/>
          <a:p>
            <a:fld id="{B64B7966-6531-4C11-9E82-296BDB3DC127}" type="datetimeFigureOut">
              <a:rPr lang="en-IN" smtClean="0"/>
              <a:t>16-10-2022</a:t>
            </a:fld>
            <a:endParaRPr lang="en-IN"/>
          </a:p>
        </p:txBody>
      </p:sp>
      <p:sp>
        <p:nvSpPr>
          <p:cNvPr id="6" name="Footer Placeholder 5">
            <a:extLst>
              <a:ext uri="{FF2B5EF4-FFF2-40B4-BE49-F238E27FC236}">
                <a16:creationId xmlns:a16="http://schemas.microsoft.com/office/drawing/2014/main" id="{6A7786E0-E6B3-9C44-08EF-F7F0C8BBCC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A2D2C-3039-C6E1-6710-0F6D8B039E67}"/>
              </a:ext>
            </a:extLst>
          </p:cNvPr>
          <p:cNvSpPr>
            <a:spLocks noGrp="1"/>
          </p:cNvSpPr>
          <p:nvPr>
            <p:ph type="sldNum" sz="quarter" idx="12"/>
          </p:nvPr>
        </p:nvSpPr>
        <p:spPr/>
        <p:txBody>
          <a:bodyPr/>
          <a:lstStyle/>
          <a:p>
            <a:fld id="{4C0D261F-ADC6-4303-A22C-C3FA82E4B5C6}" type="slidenum">
              <a:rPr lang="en-IN" smtClean="0"/>
              <a:t>‹#›</a:t>
            </a:fld>
            <a:endParaRPr lang="en-IN"/>
          </a:p>
        </p:txBody>
      </p:sp>
    </p:spTree>
    <p:extLst>
      <p:ext uri="{BB962C8B-B14F-4D97-AF65-F5344CB8AC3E}">
        <p14:creationId xmlns:p14="http://schemas.microsoft.com/office/powerpoint/2010/main" val="361391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0564-3649-3664-C9CB-D1FC5FC9D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17AC72-E2CC-8588-4610-884CEFE6B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3B6877-623B-EDE2-71B9-92BAFA42D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A0D47-AA83-2E9D-07DA-2077EFAC1253}"/>
              </a:ext>
            </a:extLst>
          </p:cNvPr>
          <p:cNvSpPr>
            <a:spLocks noGrp="1"/>
          </p:cNvSpPr>
          <p:nvPr>
            <p:ph type="dt" sz="half" idx="10"/>
          </p:nvPr>
        </p:nvSpPr>
        <p:spPr/>
        <p:txBody>
          <a:bodyPr/>
          <a:lstStyle/>
          <a:p>
            <a:fld id="{B64B7966-6531-4C11-9E82-296BDB3DC127}" type="datetimeFigureOut">
              <a:rPr lang="en-IN" smtClean="0"/>
              <a:t>16-10-2022</a:t>
            </a:fld>
            <a:endParaRPr lang="en-IN"/>
          </a:p>
        </p:txBody>
      </p:sp>
      <p:sp>
        <p:nvSpPr>
          <p:cNvPr id="6" name="Footer Placeholder 5">
            <a:extLst>
              <a:ext uri="{FF2B5EF4-FFF2-40B4-BE49-F238E27FC236}">
                <a16:creationId xmlns:a16="http://schemas.microsoft.com/office/drawing/2014/main" id="{5DF47A42-6C8D-44B0-5423-3CEBEF10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1DE82-B52D-3763-459B-268CCA835B14}"/>
              </a:ext>
            </a:extLst>
          </p:cNvPr>
          <p:cNvSpPr>
            <a:spLocks noGrp="1"/>
          </p:cNvSpPr>
          <p:nvPr>
            <p:ph type="sldNum" sz="quarter" idx="12"/>
          </p:nvPr>
        </p:nvSpPr>
        <p:spPr/>
        <p:txBody>
          <a:bodyPr/>
          <a:lstStyle/>
          <a:p>
            <a:fld id="{4C0D261F-ADC6-4303-A22C-C3FA82E4B5C6}" type="slidenum">
              <a:rPr lang="en-IN" smtClean="0"/>
              <a:t>‹#›</a:t>
            </a:fld>
            <a:endParaRPr lang="en-IN"/>
          </a:p>
        </p:txBody>
      </p:sp>
    </p:spTree>
    <p:extLst>
      <p:ext uri="{BB962C8B-B14F-4D97-AF65-F5344CB8AC3E}">
        <p14:creationId xmlns:p14="http://schemas.microsoft.com/office/powerpoint/2010/main" val="197911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0140B-FBF7-5386-0469-663FBA4B3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D78ED8-7038-C475-EE30-D71E8D09C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86D02-57D8-2844-6AD9-27B512BD3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B7966-6531-4C11-9E82-296BDB3DC127}" type="datetimeFigureOut">
              <a:rPr lang="en-IN" smtClean="0"/>
              <a:t>16-10-2022</a:t>
            </a:fld>
            <a:endParaRPr lang="en-IN"/>
          </a:p>
        </p:txBody>
      </p:sp>
      <p:sp>
        <p:nvSpPr>
          <p:cNvPr id="5" name="Footer Placeholder 4">
            <a:extLst>
              <a:ext uri="{FF2B5EF4-FFF2-40B4-BE49-F238E27FC236}">
                <a16:creationId xmlns:a16="http://schemas.microsoft.com/office/drawing/2014/main" id="{5A0CFEB2-A23B-6D58-F402-CB253177F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7C544E-80B4-2557-5AC0-CAFAF967A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D261F-ADC6-4303-A22C-C3FA82E4B5C6}" type="slidenum">
              <a:rPr lang="en-IN" smtClean="0"/>
              <a:t>‹#›</a:t>
            </a:fld>
            <a:endParaRPr lang="en-IN"/>
          </a:p>
        </p:txBody>
      </p:sp>
    </p:spTree>
    <p:extLst>
      <p:ext uri="{BB962C8B-B14F-4D97-AF65-F5344CB8AC3E}">
        <p14:creationId xmlns:p14="http://schemas.microsoft.com/office/powerpoint/2010/main" val="1826592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pexels.com/photo/book-music-music-score-music-scores-296585/" TargetMode="External"/><Relationship Id="rId3" Type="http://schemas.openxmlformats.org/officeDocument/2006/relationships/hyperlink" Target="https://pixabay.com/en/music-clef-musical-note-background-2087771/" TargetMode="External"/><Relationship Id="rId7"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pixabay.com/en/music-notes-fast-sound-design-307521/" TargetMode="External"/><Relationship Id="rId11" Type="http://schemas.openxmlformats.org/officeDocument/2006/relationships/image" Target="../media/image6.jpeg"/><Relationship Id="rId5" Type="http://schemas.openxmlformats.org/officeDocument/2006/relationships/image" Target="../media/image3.png"/><Relationship Id="rId10" Type="http://schemas.openxmlformats.org/officeDocument/2006/relationships/hyperlink" Target="https://www.flickr.com/photos/42931449@N07/5187487629" TargetMode="External"/><Relationship Id="rId4" Type="http://schemas.openxmlformats.org/officeDocument/2006/relationships/image" Target="../media/image2.jpeg"/><Relationship Id="rId9"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7000" b="-7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B0A90F-05FE-C06E-4CD9-9EEA5116D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4012" y="24093"/>
            <a:ext cx="8943975" cy="6648450"/>
          </a:xfrm>
          <a:prstGeom prst="rect">
            <a:avLst/>
          </a:prstGeom>
        </p:spPr>
      </p:pic>
      <p:sp>
        <p:nvSpPr>
          <p:cNvPr id="6" name="TextBox 5">
            <a:extLst>
              <a:ext uri="{FF2B5EF4-FFF2-40B4-BE49-F238E27FC236}">
                <a16:creationId xmlns:a16="http://schemas.microsoft.com/office/drawing/2014/main" id="{59779E33-0D7A-C228-708C-DC7B14FCC1A7}"/>
              </a:ext>
            </a:extLst>
          </p:cNvPr>
          <p:cNvSpPr txBox="1"/>
          <p:nvPr/>
        </p:nvSpPr>
        <p:spPr>
          <a:xfrm flipH="1">
            <a:off x="1964165" y="1416425"/>
            <a:ext cx="2616800" cy="646331"/>
          </a:xfrm>
          <a:prstGeom prst="rect">
            <a:avLst/>
          </a:prstGeom>
          <a:noFill/>
        </p:spPr>
        <p:txBody>
          <a:bodyPr wrap="square" rtlCol="0">
            <a:spAutoFit/>
          </a:bodyPr>
          <a:lstStyle/>
          <a:p>
            <a:r>
              <a:rPr lang="en-IN" sz="1200" dirty="0"/>
              <a:t>Music is a means of giving without attaching them to events or objects in the world.</a:t>
            </a:r>
          </a:p>
        </p:txBody>
      </p:sp>
      <p:pic>
        <p:nvPicPr>
          <p:cNvPr id="9" name="Picture 8">
            <a:extLst>
              <a:ext uri="{FF2B5EF4-FFF2-40B4-BE49-F238E27FC236}">
                <a16:creationId xmlns:a16="http://schemas.microsoft.com/office/drawing/2014/main" id="{076F19F5-4EBB-451C-79D6-AF90D1B4DDC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899646" y="1981199"/>
            <a:ext cx="385483" cy="406173"/>
          </a:xfrm>
          <a:prstGeom prst="rect">
            <a:avLst/>
          </a:prstGeom>
        </p:spPr>
      </p:pic>
      <p:sp>
        <p:nvSpPr>
          <p:cNvPr id="10" name="TextBox 9">
            <a:extLst>
              <a:ext uri="{FF2B5EF4-FFF2-40B4-BE49-F238E27FC236}">
                <a16:creationId xmlns:a16="http://schemas.microsoft.com/office/drawing/2014/main" id="{08E9EB75-95F8-6B33-CC7F-3CE9FC8616F9}"/>
              </a:ext>
            </a:extLst>
          </p:cNvPr>
          <p:cNvSpPr txBox="1"/>
          <p:nvPr/>
        </p:nvSpPr>
        <p:spPr>
          <a:xfrm>
            <a:off x="1880482" y="3015734"/>
            <a:ext cx="2700483" cy="461665"/>
          </a:xfrm>
          <a:prstGeom prst="rect">
            <a:avLst/>
          </a:prstGeom>
          <a:noFill/>
        </p:spPr>
        <p:txBody>
          <a:bodyPr wrap="square" rtlCol="0">
            <a:spAutoFit/>
          </a:bodyPr>
          <a:lstStyle/>
          <a:p>
            <a:pPr algn="ctr"/>
            <a:r>
              <a:rPr lang="en-IN" sz="1200" dirty="0"/>
              <a:t>Music reflects the mood &amp; the mood changes with music</a:t>
            </a:r>
          </a:p>
        </p:txBody>
      </p:sp>
      <p:pic>
        <p:nvPicPr>
          <p:cNvPr id="12" name="Picture 11">
            <a:extLst>
              <a:ext uri="{FF2B5EF4-FFF2-40B4-BE49-F238E27FC236}">
                <a16:creationId xmlns:a16="http://schemas.microsoft.com/office/drawing/2014/main" id="{6217E59D-EA6A-7F51-E238-355CC092FEC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902672" y="3468254"/>
            <a:ext cx="883222" cy="582706"/>
          </a:xfrm>
          <a:prstGeom prst="rect">
            <a:avLst/>
          </a:prstGeom>
        </p:spPr>
      </p:pic>
      <p:sp>
        <p:nvSpPr>
          <p:cNvPr id="13" name="TextBox 12">
            <a:extLst>
              <a:ext uri="{FF2B5EF4-FFF2-40B4-BE49-F238E27FC236}">
                <a16:creationId xmlns:a16="http://schemas.microsoft.com/office/drawing/2014/main" id="{47FC4A4B-3DB8-9AAD-A6BD-BB4E85B494B2}"/>
              </a:ext>
            </a:extLst>
          </p:cNvPr>
          <p:cNvSpPr txBox="1"/>
          <p:nvPr/>
        </p:nvSpPr>
        <p:spPr>
          <a:xfrm>
            <a:off x="1880482" y="4348721"/>
            <a:ext cx="2545977" cy="1384995"/>
          </a:xfrm>
          <a:prstGeom prst="rect">
            <a:avLst/>
          </a:prstGeom>
          <a:noFill/>
        </p:spPr>
        <p:txBody>
          <a:bodyPr wrap="square" rtlCol="0">
            <a:spAutoFit/>
          </a:bodyPr>
          <a:lstStyle/>
          <a:p>
            <a:pPr algn="ctr"/>
            <a:r>
              <a:rPr lang="en-US" sz="1200" dirty="0"/>
              <a:t>Music is a language that has transcended every single human barrier one can possibly conceive. Science has shown us that music positively affects the right side of the brain, which controls the body’s healing process.</a:t>
            </a:r>
            <a:endParaRPr lang="en-IN" sz="1200" dirty="0"/>
          </a:p>
        </p:txBody>
      </p:sp>
      <p:pic>
        <p:nvPicPr>
          <p:cNvPr id="15" name="Picture 14">
            <a:extLst>
              <a:ext uri="{FF2B5EF4-FFF2-40B4-BE49-F238E27FC236}">
                <a16:creationId xmlns:a16="http://schemas.microsoft.com/office/drawing/2014/main" id="{EC22B9F4-962D-7CFB-7A98-309C297CDC72}"/>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2357718" y="5746533"/>
            <a:ext cx="1775011" cy="653713"/>
          </a:xfrm>
          <a:prstGeom prst="rect">
            <a:avLst/>
          </a:prstGeom>
        </p:spPr>
      </p:pic>
      <p:sp>
        <p:nvSpPr>
          <p:cNvPr id="17" name="TextBox 16">
            <a:extLst>
              <a:ext uri="{FF2B5EF4-FFF2-40B4-BE49-F238E27FC236}">
                <a16:creationId xmlns:a16="http://schemas.microsoft.com/office/drawing/2014/main" id="{CF30FF54-C942-5602-33D9-083A51C21F16}"/>
              </a:ext>
            </a:extLst>
          </p:cNvPr>
          <p:cNvSpPr txBox="1"/>
          <p:nvPr/>
        </p:nvSpPr>
        <p:spPr>
          <a:xfrm>
            <a:off x="1757083" y="158563"/>
            <a:ext cx="6580094" cy="830997"/>
          </a:xfrm>
          <a:prstGeom prst="rect">
            <a:avLst/>
          </a:prstGeom>
          <a:noFill/>
        </p:spPr>
        <p:txBody>
          <a:bodyPr wrap="square" rtlCol="0">
            <a:spAutoFit/>
          </a:bodyPr>
          <a:lstStyle/>
          <a:p>
            <a:r>
              <a:rPr lang="en-US" sz="1600" b="1" u="sng" dirty="0"/>
              <a:t>TITLE</a:t>
            </a:r>
            <a:r>
              <a:rPr lang="en-US" sz="1600" b="1" dirty="0"/>
              <a:t>: TELL US HOW YOU FEEL AND LET THE MUSIC SPEAK!</a:t>
            </a:r>
          </a:p>
          <a:p>
            <a:r>
              <a:rPr lang="en-US" sz="1600" b="1" dirty="0"/>
              <a:t> SOOTHING THE HEART OF THE 21ST CENTURY INDIVIDUAL USING THE POWER OF TECHNOLOGY.</a:t>
            </a:r>
            <a:endParaRPr lang="en-IN" sz="1600" b="1" dirty="0"/>
          </a:p>
        </p:txBody>
      </p:sp>
      <p:sp>
        <p:nvSpPr>
          <p:cNvPr id="19" name="TextBox 18">
            <a:extLst>
              <a:ext uri="{FF2B5EF4-FFF2-40B4-BE49-F238E27FC236}">
                <a16:creationId xmlns:a16="http://schemas.microsoft.com/office/drawing/2014/main" id="{D54B5808-6ADE-331E-6CE0-5B9C24F87D3F}"/>
              </a:ext>
            </a:extLst>
          </p:cNvPr>
          <p:cNvSpPr txBox="1"/>
          <p:nvPr/>
        </p:nvSpPr>
        <p:spPr>
          <a:xfrm>
            <a:off x="7682752" y="5683625"/>
            <a:ext cx="2545977" cy="938719"/>
          </a:xfrm>
          <a:prstGeom prst="rect">
            <a:avLst/>
          </a:prstGeom>
          <a:noFill/>
        </p:spPr>
        <p:txBody>
          <a:bodyPr wrap="square" rtlCol="0">
            <a:spAutoFit/>
          </a:bodyPr>
          <a:lstStyle/>
          <a:p>
            <a:r>
              <a:rPr lang="en-IN" sz="1100" b="1" dirty="0">
                <a:solidFill>
                  <a:schemeClr val="bg1"/>
                </a:solidFill>
              </a:rPr>
              <a:t>TEAM MEMBERS: </a:t>
            </a:r>
          </a:p>
          <a:p>
            <a:r>
              <a:rPr lang="en-IN" sz="1100" dirty="0"/>
              <a:t>Abhishek Herbert Samuel (21011102004)</a:t>
            </a:r>
          </a:p>
          <a:p>
            <a:r>
              <a:rPr lang="en-IN" sz="1100" dirty="0"/>
              <a:t>G. Varun (21011102033)</a:t>
            </a:r>
          </a:p>
          <a:p>
            <a:r>
              <a:rPr lang="en-IN" sz="1100" dirty="0"/>
              <a:t>Kota Sri </a:t>
            </a:r>
            <a:r>
              <a:rPr lang="en-IN" sz="1100" dirty="0" err="1"/>
              <a:t>Laasya</a:t>
            </a:r>
            <a:r>
              <a:rPr lang="en-IN" sz="1100" dirty="0"/>
              <a:t> (21011102050)</a:t>
            </a:r>
          </a:p>
          <a:p>
            <a:r>
              <a:rPr lang="en-IN" sz="1100" dirty="0"/>
              <a:t>L. Karthikeya Reddy (21011102053)</a:t>
            </a:r>
          </a:p>
        </p:txBody>
      </p:sp>
      <p:pic>
        <p:nvPicPr>
          <p:cNvPr id="23" name="Picture 22">
            <a:extLst>
              <a:ext uri="{FF2B5EF4-FFF2-40B4-BE49-F238E27FC236}">
                <a16:creationId xmlns:a16="http://schemas.microsoft.com/office/drawing/2014/main" id="{51354142-78DE-086C-AF48-71B37315FE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08084" y="1574922"/>
            <a:ext cx="2695856" cy="2184685"/>
          </a:xfrm>
          <a:prstGeom prst="rect">
            <a:avLst/>
          </a:prstGeom>
        </p:spPr>
      </p:pic>
    </p:spTree>
    <p:extLst>
      <p:ext uri="{BB962C8B-B14F-4D97-AF65-F5344CB8AC3E}">
        <p14:creationId xmlns:p14="http://schemas.microsoft.com/office/powerpoint/2010/main" val="3902122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vaishnavi emmadisetty</dc:creator>
  <cp:lastModifiedBy>sai vaishnavi emmadisetty</cp:lastModifiedBy>
  <cp:revision>1</cp:revision>
  <dcterms:created xsi:type="dcterms:W3CDTF">2022-10-16T16:37:16Z</dcterms:created>
  <dcterms:modified xsi:type="dcterms:W3CDTF">2022-10-16T16:37:27Z</dcterms:modified>
</cp:coreProperties>
</file>