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1FAF6-CA65-40A3-8EDB-643AF8AA14F3}" v="171" dt="2022-02-22T13:33:35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lowman" userId="1e6e6a611b547e87" providerId="LiveId" clId="{D441FAF6-CA65-40A3-8EDB-643AF8AA14F3}"/>
    <pc:docChg chg="undo custSel addSld modSld">
      <pc:chgData name="Adam Plowman" userId="1e6e6a611b547e87" providerId="LiveId" clId="{D441FAF6-CA65-40A3-8EDB-643AF8AA14F3}" dt="2022-02-22T13:35:13.032" v="814" actId="1076"/>
      <pc:docMkLst>
        <pc:docMk/>
      </pc:docMkLst>
      <pc:sldChg chg="addSp delSp modSp mod modAnim">
        <pc:chgData name="Adam Plowman" userId="1e6e6a611b547e87" providerId="LiveId" clId="{D441FAF6-CA65-40A3-8EDB-643AF8AA14F3}" dt="2022-02-22T13:35:13.032" v="814" actId="1076"/>
        <pc:sldMkLst>
          <pc:docMk/>
          <pc:sldMk cId="4012402396" sldId="256"/>
        </pc:sldMkLst>
        <pc:spChg chg="mod">
          <ac:chgData name="Adam Plowman" userId="1e6e6a611b547e87" providerId="LiveId" clId="{D441FAF6-CA65-40A3-8EDB-643AF8AA14F3}" dt="2022-02-22T13:20:02.888" v="264" actId="164"/>
          <ac:spMkLst>
            <pc:docMk/>
            <pc:sldMk cId="4012402396" sldId="256"/>
            <ac:spMk id="12" creationId="{E0D478B4-E8AB-4761-872D-4CC69A446ECC}"/>
          </ac:spMkLst>
        </pc:spChg>
        <pc:spChg chg="mod">
          <ac:chgData name="Adam Plowman" userId="1e6e6a611b547e87" providerId="LiveId" clId="{D441FAF6-CA65-40A3-8EDB-643AF8AA14F3}" dt="2022-02-22T13:31:32.379" v="769" actId="164"/>
          <ac:spMkLst>
            <pc:docMk/>
            <pc:sldMk cId="4012402396" sldId="256"/>
            <ac:spMk id="15" creationId="{50642C9C-881F-48A3-8070-314D3FD6B47F}"/>
          </ac:spMkLst>
        </pc:spChg>
        <pc:spChg chg="del mod">
          <ac:chgData name="Adam Plowman" userId="1e6e6a611b547e87" providerId="LiveId" clId="{D441FAF6-CA65-40A3-8EDB-643AF8AA14F3}" dt="2022-02-22T13:18:37.536" v="219" actId="21"/>
          <ac:spMkLst>
            <pc:docMk/>
            <pc:sldMk cId="4012402396" sldId="256"/>
            <ac:spMk id="20" creationId="{FD6CFAAD-B3E8-4B29-90D6-3621026A2983}"/>
          </ac:spMkLst>
        </pc:spChg>
        <pc:spChg chg="del mod">
          <ac:chgData name="Adam Plowman" userId="1e6e6a611b547e87" providerId="LiveId" clId="{D441FAF6-CA65-40A3-8EDB-643AF8AA14F3}" dt="2022-02-22T13:18:37.536" v="219" actId="21"/>
          <ac:spMkLst>
            <pc:docMk/>
            <pc:sldMk cId="4012402396" sldId="256"/>
            <ac:spMk id="25" creationId="{3489B5B8-BC3C-4C9C-86F7-5178D72F0A27}"/>
          </ac:spMkLst>
        </pc:spChg>
        <pc:spChg chg="add mod topLvl">
          <ac:chgData name="Adam Plowman" userId="1e6e6a611b547e87" providerId="LiveId" clId="{D441FAF6-CA65-40A3-8EDB-643AF8AA14F3}" dt="2022-02-22T13:17:39.052" v="195" actId="164"/>
          <ac:spMkLst>
            <pc:docMk/>
            <pc:sldMk cId="4012402396" sldId="256"/>
            <ac:spMk id="32" creationId="{1225F594-138C-49AF-B6B7-F41E4AFB5498}"/>
          </ac:spMkLst>
        </pc:spChg>
        <pc:spChg chg="add mod topLvl">
          <ac:chgData name="Adam Plowman" userId="1e6e6a611b547e87" providerId="LiveId" clId="{D441FAF6-CA65-40A3-8EDB-643AF8AA14F3}" dt="2022-02-22T13:19:38.900" v="242" actId="1076"/>
          <ac:spMkLst>
            <pc:docMk/>
            <pc:sldMk cId="4012402396" sldId="256"/>
            <ac:spMk id="33" creationId="{C159F6FA-F96E-4639-84F0-3A12F81BC05A}"/>
          </ac:spMkLst>
        </pc:spChg>
        <pc:spChg chg="add mod topLvl">
          <ac:chgData name="Adam Plowman" userId="1e6e6a611b547e87" providerId="LiveId" clId="{D441FAF6-CA65-40A3-8EDB-643AF8AA14F3}" dt="2022-02-22T13:17:39.052" v="195" actId="164"/>
          <ac:spMkLst>
            <pc:docMk/>
            <pc:sldMk cId="4012402396" sldId="256"/>
            <ac:spMk id="36" creationId="{B42284D4-6B74-4607-AE3A-A961F322DC3D}"/>
          </ac:spMkLst>
        </pc:spChg>
        <pc:spChg chg="add mod">
          <ac:chgData name="Adam Plowman" userId="1e6e6a611b547e87" providerId="LiveId" clId="{D441FAF6-CA65-40A3-8EDB-643AF8AA14F3}" dt="2022-02-22T13:19:25.447" v="236" actId="1076"/>
          <ac:spMkLst>
            <pc:docMk/>
            <pc:sldMk cId="4012402396" sldId="256"/>
            <ac:spMk id="45" creationId="{E05783F8-2BF3-40B4-B9EA-9F561A403E42}"/>
          </ac:spMkLst>
        </pc:spChg>
        <pc:spChg chg="mod">
          <ac:chgData name="Adam Plowman" userId="1e6e6a611b547e87" providerId="LiveId" clId="{D441FAF6-CA65-40A3-8EDB-643AF8AA14F3}" dt="2022-02-22T13:15:58.475" v="141"/>
          <ac:spMkLst>
            <pc:docMk/>
            <pc:sldMk cId="4012402396" sldId="256"/>
            <ac:spMk id="47" creationId="{74B193EA-C6A6-475A-80EB-7906A8D89594}"/>
          </ac:spMkLst>
        </pc:spChg>
        <pc:spChg chg="mod">
          <ac:chgData name="Adam Plowman" userId="1e6e6a611b547e87" providerId="LiveId" clId="{D441FAF6-CA65-40A3-8EDB-643AF8AA14F3}" dt="2022-02-22T13:15:58.475" v="141"/>
          <ac:spMkLst>
            <pc:docMk/>
            <pc:sldMk cId="4012402396" sldId="256"/>
            <ac:spMk id="48" creationId="{BE8A3143-3F0C-40DD-BF17-006C0393D4C7}"/>
          </ac:spMkLst>
        </pc:spChg>
        <pc:spChg chg="mod">
          <ac:chgData name="Adam Plowman" userId="1e6e6a611b547e87" providerId="LiveId" clId="{D441FAF6-CA65-40A3-8EDB-643AF8AA14F3}" dt="2022-02-22T13:15:58.475" v="141"/>
          <ac:spMkLst>
            <pc:docMk/>
            <pc:sldMk cId="4012402396" sldId="256"/>
            <ac:spMk id="50" creationId="{189C3290-7713-4222-AD5D-CA93059DD797}"/>
          </ac:spMkLst>
        </pc:spChg>
        <pc:spChg chg="add mod">
          <ac:chgData name="Adam Plowman" userId="1e6e6a611b547e87" providerId="LiveId" clId="{D441FAF6-CA65-40A3-8EDB-643AF8AA14F3}" dt="2022-02-22T13:19:23.910" v="235" actId="1076"/>
          <ac:spMkLst>
            <pc:docMk/>
            <pc:sldMk cId="4012402396" sldId="256"/>
            <ac:spMk id="54" creationId="{5B40EC10-6F41-4D98-95F7-76642258C8F0}"/>
          </ac:spMkLst>
        </pc:spChg>
        <pc:spChg chg="add mod">
          <ac:chgData name="Adam Plowman" userId="1e6e6a611b547e87" providerId="LiveId" clId="{D441FAF6-CA65-40A3-8EDB-643AF8AA14F3}" dt="2022-02-22T13:20:26.952" v="293" actId="20577"/>
          <ac:spMkLst>
            <pc:docMk/>
            <pc:sldMk cId="4012402396" sldId="256"/>
            <ac:spMk id="63" creationId="{09E4A3B6-8356-46CB-BF06-9EA8ACAEC4EB}"/>
          </ac:spMkLst>
        </pc:spChg>
        <pc:spChg chg="add mod">
          <ac:chgData name="Adam Plowman" userId="1e6e6a611b547e87" providerId="LiveId" clId="{D441FAF6-CA65-40A3-8EDB-643AF8AA14F3}" dt="2022-02-22T13:19:49.778" v="259" actId="164"/>
          <ac:spMkLst>
            <pc:docMk/>
            <pc:sldMk cId="4012402396" sldId="256"/>
            <ac:spMk id="64" creationId="{723405D8-52C0-4A42-8D17-0556C4390405}"/>
          </ac:spMkLst>
        </pc:spChg>
        <pc:spChg chg="add mod">
          <ac:chgData name="Adam Plowman" userId="1e6e6a611b547e87" providerId="LiveId" clId="{D441FAF6-CA65-40A3-8EDB-643AF8AA14F3}" dt="2022-02-22T13:35:08.550" v="812" actId="1076"/>
          <ac:spMkLst>
            <pc:docMk/>
            <pc:sldMk cId="4012402396" sldId="256"/>
            <ac:spMk id="69" creationId="{5EE11811-4537-4E69-987C-1E49B7C4D8D6}"/>
          </ac:spMkLst>
        </pc:spChg>
        <pc:grpChg chg="add del mod">
          <ac:chgData name="Adam Plowman" userId="1e6e6a611b547e87" providerId="LiveId" clId="{D441FAF6-CA65-40A3-8EDB-643AF8AA14F3}" dt="2022-02-22T13:16:01.693" v="143" actId="165"/>
          <ac:grpSpMkLst>
            <pc:docMk/>
            <pc:sldMk cId="4012402396" sldId="256"/>
            <ac:grpSpMk id="42" creationId="{E98ECF00-0C3A-41AD-B305-07FD36489BD6}"/>
          </ac:grpSpMkLst>
        </pc:grpChg>
        <pc:grpChg chg="add del mod">
          <ac:chgData name="Adam Plowman" userId="1e6e6a611b547e87" providerId="LiveId" clId="{D441FAF6-CA65-40A3-8EDB-643AF8AA14F3}" dt="2022-02-22T13:15:59.593" v="142" actId="478"/>
          <ac:grpSpMkLst>
            <pc:docMk/>
            <pc:sldMk cId="4012402396" sldId="256"/>
            <ac:grpSpMk id="46" creationId="{71B68D26-DD98-4D40-A02B-9F02B304410E}"/>
          </ac:grpSpMkLst>
        </pc:grpChg>
        <pc:grpChg chg="add mod">
          <ac:chgData name="Adam Plowman" userId="1e6e6a611b547e87" providerId="LiveId" clId="{D441FAF6-CA65-40A3-8EDB-643AF8AA14F3}" dt="2022-02-22T13:19:49.778" v="259" actId="164"/>
          <ac:grpSpMkLst>
            <pc:docMk/>
            <pc:sldMk cId="4012402396" sldId="256"/>
            <ac:grpSpMk id="61" creationId="{6C55AFAA-2465-4326-8339-2A451DD9FDFE}"/>
          </ac:grpSpMkLst>
        </pc:grpChg>
        <pc:grpChg chg="add mod">
          <ac:chgData name="Adam Plowman" userId="1e6e6a611b547e87" providerId="LiveId" clId="{D441FAF6-CA65-40A3-8EDB-643AF8AA14F3}" dt="2022-02-22T13:19:51.788" v="260" actId="1076"/>
          <ac:grpSpMkLst>
            <pc:docMk/>
            <pc:sldMk cId="4012402396" sldId="256"/>
            <ac:grpSpMk id="62" creationId="{900B72CA-4AE8-4E57-B2D3-1CEAB426B611}"/>
          </ac:grpSpMkLst>
        </pc:grpChg>
        <pc:grpChg chg="add mod">
          <ac:chgData name="Adam Plowman" userId="1e6e6a611b547e87" providerId="LiveId" clId="{D441FAF6-CA65-40A3-8EDB-643AF8AA14F3}" dt="2022-02-22T13:19:54.833" v="261" actId="1076"/>
          <ac:grpSpMkLst>
            <pc:docMk/>
            <pc:sldMk cId="4012402396" sldId="256"/>
            <ac:grpSpMk id="65" creationId="{00B41039-3B93-41B9-A517-BEE07AF7BA44}"/>
          </ac:grpSpMkLst>
        </pc:grpChg>
        <pc:grpChg chg="add mod">
          <ac:chgData name="Adam Plowman" userId="1e6e6a611b547e87" providerId="LiveId" clId="{D441FAF6-CA65-40A3-8EDB-643AF8AA14F3}" dt="2022-02-22T13:35:13.032" v="814" actId="1076"/>
          <ac:grpSpMkLst>
            <pc:docMk/>
            <pc:sldMk cId="4012402396" sldId="256"/>
            <ac:grpSpMk id="66" creationId="{35352A9A-318A-4946-A480-ECDBD78DA644}"/>
          </ac:grpSpMkLst>
        </pc:grpChg>
        <pc:grpChg chg="add mod">
          <ac:chgData name="Adam Plowman" userId="1e6e6a611b547e87" providerId="LiveId" clId="{D441FAF6-CA65-40A3-8EDB-643AF8AA14F3}" dt="2022-02-22T13:35:04.219" v="810" actId="1076"/>
          <ac:grpSpMkLst>
            <pc:docMk/>
            <pc:sldMk cId="4012402396" sldId="256"/>
            <ac:grpSpMk id="67" creationId="{54D25D17-B287-4687-83D2-BC97265B4925}"/>
          </ac:grpSpMkLst>
        </pc:grpChg>
        <pc:picChg chg="del mod">
          <ac:chgData name="Adam Plowman" userId="1e6e6a611b547e87" providerId="LiveId" clId="{D441FAF6-CA65-40A3-8EDB-643AF8AA14F3}" dt="2022-02-22T13:13:21.327" v="14" actId="478"/>
          <ac:picMkLst>
            <pc:docMk/>
            <pc:sldMk cId="4012402396" sldId="256"/>
            <ac:picMk id="9" creationId="{4E832CD0-A296-4BB2-A2B5-5E7A53A89901}"/>
          </ac:picMkLst>
        </pc:picChg>
        <pc:picChg chg="del mod">
          <ac:chgData name="Adam Plowman" userId="1e6e6a611b547e87" providerId="LiveId" clId="{D441FAF6-CA65-40A3-8EDB-643AF8AA14F3}" dt="2022-02-22T13:13:20.847" v="13" actId="478"/>
          <ac:picMkLst>
            <pc:docMk/>
            <pc:sldMk cId="4012402396" sldId="256"/>
            <ac:picMk id="11" creationId="{6BFEA9B4-F669-4F5D-872E-9113B615F81C}"/>
          </ac:picMkLst>
        </pc:picChg>
        <pc:picChg chg="mod">
          <ac:chgData name="Adam Plowman" userId="1e6e6a611b547e87" providerId="LiveId" clId="{D441FAF6-CA65-40A3-8EDB-643AF8AA14F3}" dt="2022-02-22T13:31:32.379" v="769" actId="164"/>
          <ac:picMkLst>
            <pc:docMk/>
            <pc:sldMk cId="4012402396" sldId="256"/>
            <ac:picMk id="14" creationId="{2DD1DE31-2AFD-47FA-A86B-07BE22DCEBB0}"/>
          </ac:picMkLst>
        </pc:picChg>
        <pc:picChg chg="mod">
          <ac:chgData name="Adam Plowman" userId="1e6e6a611b547e87" providerId="LiveId" clId="{D441FAF6-CA65-40A3-8EDB-643AF8AA14F3}" dt="2022-02-22T13:20:02.888" v="264" actId="164"/>
          <ac:picMkLst>
            <pc:docMk/>
            <pc:sldMk cId="4012402396" sldId="256"/>
            <ac:picMk id="17" creationId="{46DCB756-2592-41EF-8E52-5484C44FD936}"/>
          </ac:picMkLst>
        </pc:picChg>
        <pc:picChg chg="del mod">
          <ac:chgData name="Adam Plowman" userId="1e6e6a611b547e87" providerId="LiveId" clId="{D441FAF6-CA65-40A3-8EDB-643AF8AA14F3}" dt="2022-02-22T13:18:37.536" v="219" actId="21"/>
          <ac:picMkLst>
            <pc:docMk/>
            <pc:sldMk cId="4012402396" sldId="256"/>
            <ac:picMk id="19" creationId="{4BB23D82-A442-4851-9550-BA1EB47EEDDC}"/>
          </ac:picMkLst>
        </pc:picChg>
        <pc:picChg chg="del mod">
          <ac:chgData name="Adam Plowman" userId="1e6e6a611b547e87" providerId="LiveId" clId="{D441FAF6-CA65-40A3-8EDB-643AF8AA14F3}" dt="2022-02-22T13:18:37.536" v="219" actId="21"/>
          <ac:picMkLst>
            <pc:docMk/>
            <pc:sldMk cId="4012402396" sldId="256"/>
            <ac:picMk id="24" creationId="{63675C0F-B7A2-49C6-8060-33A3BD18C320}"/>
          </ac:picMkLst>
        </pc:picChg>
        <pc:picChg chg="del mod">
          <ac:chgData name="Adam Plowman" userId="1e6e6a611b547e87" providerId="LiveId" clId="{D441FAF6-CA65-40A3-8EDB-643AF8AA14F3}" dt="2022-02-22T13:18:37.536" v="219" actId="21"/>
          <ac:picMkLst>
            <pc:docMk/>
            <pc:sldMk cId="4012402396" sldId="256"/>
            <ac:picMk id="27" creationId="{AC1C94B0-D5D6-4C58-A5B1-65659B6D100B}"/>
          </ac:picMkLst>
        </pc:picChg>
        <pc:picChg chg="mod">
          <ac:chgData name="Adam Plowman" userId="1e6e6a611b547e87" providerId="LiveId" clId="{D441FAF6-CA65-40A3-8EDB-643AF8AA14F3}" dt="2022-02-22T13:20:35.915" v="295" actId="1076"/>
          <ac:picMkLst>
            <pc:docMk/>
            <pc:sldMk cId="4012402396" sldId="256"/>
            <ac:picMk id="29" creationId="{C9D20444-88EA-45E2-AC3C-BD5E01A656FE}"/>
          </ac:picMkLst>
        </pc:picChg>
        <pc:picChg chg="add del mod">
          <ac:chgData name="Adam Plowman" userId="1e6e6a611b547e87" providerId="LiveId" clId="{D441FAF6-CA65-40A3-8EDB-643AF8AA14F3}" dt="2022-02-22T13:18:37.536" v="219" actId="21"/>
          <ac:picMkLst>
            <pc:docMk/>
            <pc:sldMk cId="4012402396" sldId="256"/>
            <ac:picMk id="31" creationId="{0730F2FE-3B5B-48E1-BDC7-81034695C7A8}"/>
          </ac:picMkLst>
        </pc:picChg>
        <pc:picChg chg="add mod topLvl">
          <ac:chgData name="Adam Plowman" userId="1e6e6a611b547e87" providerId="LiveId" clId="{D441FAF6-CA65-40A3-8EDB-643AF8AA14F3}" dt="2022-02-22T13:17:39.052" v="195" actId="164"/>
          <ac:picMkLst>
            <pc:docMk/>
            <pc:sldMk cId="4012402396" sldId="256"/>
            <ac:picMk id="35" creationId="{64E92AEE-31E0-49EB-AD43-480D92427595}"/>
          </ac:picMkLst>
        </pc:picChg>
        <pc:picChg chg="add mod">
          <ac:chgData name="Adam Plowman" userId="1e6e6a611b547e87" providerId="LiveId" clId="{D441FAF6-CA65-40A3-8EDB-643AF8AA14F3}" dt="2022-02-22T13:17:32.613" v="194" actId="164"/>
          <ac:picMkLst>
            <pc:docMk/>
            <pc:sldMk cId="4012402396" sldId="256"/>
            <ac:picMk id="44" creationId="{5292B9F7-7238-4E79-B07C-6267F0FCFE2F}"/>
          </ac:picMkLst>
        </pc:picChg>
        <pc:picChg chg="mod">
          <ac:chgData name="Adam Plowman" userId="1e6e6a611b547e87" providerId="LiveId" clId="{D441FAF6-CA65-40A3-8EDB-643AF8AA14F3}" dt="2022-02-22T13:15:58.475" v="141"/>
          <ac:picMkLst>
            <pc:docMk/>
            <pc:sldMk cId="4012402396" sldId="256"/>
            <ac:picMk id="49" creationId="{9A1BD728-6E14-427A-8626-0D2664EB448A}"/>
          </ac:picMkLst>
        </pc:picChg>
        <pc:picChg chg="add mod modCrop">
          <ac:chgData name="Adam Plowman" userId="1e6e6a611b547e87" providerId="LiveId" clId="{D441FAF6-CA65-40A3-8EDB-643AF8AA14F3}" dt="2022-02-22T13:17:32.613" v="194" actId="164"/>
          <ac:picMkLst>
            <pc:docMk/>
            <pc:sldMk cId="4012402396" sldId="256"/>
            <ac:picMk id="53" creationId="{690FF834-9A2C-41FB-91C6-F38980C5987D}"/>
          </ac:picMkLst>
        </pc:picChg>
        <pc:cxnChg chg="add mod topLvl">
          <ac:chgData name="Adam Plowman" userId="1e6e6a611b547e87" providerId="LiveId" clId="{D441FAF6-CA65-40A3-8EDB-643AF8AA14F3}" dt="2022-02-22T13:17:39.052" v="195" actId="164"/>
          <ac:cxnSpMkLst>
            <pc:docMk/>
            <pc:sldMk cId="4012402396" sldId="256"/>
            <ac:cxnSpMk id="38" creationId="{4A999142-EE0E-42DF-898F-75A755C5FE14}"/>
          </ac:cxnSpMkLst>
        </pc:cxnChg>
        <pc:cxnChg chg="add mod topLvl">
          <ac:chgData name="Adam Plowman" userId="1e6e6a611b547e87" providerId="LiveId" clId="{D441FAF6-CA65-40A3-8EDB-643AF8AA14F3}" dt="2022-02-22T13:17:39.052" v="195" actId="164"/>
          <ac:cxnSpMkLst>
            <pc:docMk/>
            <pc:sldMk cId="4012402396" sldId="256"/>
            <ac:cxnSpMk id="41" creationId="{9BBCD532-5134-47C9-B0CB-E0327202AA3C}"/>
          </ac:cxnSpMkLst>
        </pc:cxnChg>
        <pc:cxnChg chg="mod">
          <ac:chgData name="Adam Plowman" userId="1e6e6a611b547e87" providerId="LiveId" clId="{D441FAF6-CA65-40A3-8EDB-643AF8AA14F3}" dt="2022-02-22T13:15:58.475" v="141"/>
          <ac:cxnSpMkLst>
            <pc:docMk/>
            <pc:sldMk cId="4012402396" sldId="256"/>
            <ac:cxnSpMk id="51" creationId="{B8D78B26-CB32-4B0F-83F0-80C781D5315F}"/>
          </ac:cxnSpMkLst>
        </pc:cxnChg>
        <pc:cxnChg chg="mod">
          <ac:chgData name="Adam Plowman" userId="1e6e6a611b547e87" providerId="LiveId" clId="{D441FAF6-CA65-40A3-8EDB-643AF8AA14F3}" dt="2022-02-22T13:15:58.475" v="141"/>
          <ac:cxnSpMkLst>
            <pc:docMk/>
            <pc:sldMk cId="4012402396" sldId="256"/>
            <ac:cxnSpMk id="52" creationId="{37DC4C1D-C71C-42B9-B936-E2DB90A87793}"/>
          </ac:cxnSpMkLst>
        </pc:cxnChg>
        <pc:cxnChg chg="add mod">
          <ac:chgData name="Adam Plowman" userId="1e6e6a611b547e87" providerId="LiveId" clId="{D441FAF6-CA65-40A3-8EDB-643AF8AA14F3}" dt="2022-02-22T13:17:32.613" v="194" actId="164"/>
          <ac:cxnSpMkLst>
            <pc:docMk/>
            <pc:sldMk cId="4012402396" sldId="256"/>
            <ac:cxnSpMk id="55" creationId="{18A8704F-24E6-450A-A883-A0834A04CF8D}"/>
          </ac:cxnSpMkLst>
        </pc:cxnChg>
        <pc:cxnChg chg="add mod">
          <ac:chgData name="Adam Plowman" userId="1e6e6a611b547e87" providerId="LiveId" clId="{D441FAF6-CA65-40A3-8EDB-643AF8AA14F3}" dt="2022-02-22T13:17:32.613" v="194" actId="164"/>
          <ac:cxnSpMkLst>
            <pc:docMk/>
            <pc:sldMk cId="4012402396" sldId="256"/>
            <ac:cxnSpMk id="56" creationId="{F598F142-34A6-46E6-9E76-407E5A72C37C}"/>
          </ac:cxnSpMkLst>
        </pc:cxnChg>
      </pc:sldChg>
      <pc:sldChg chg="addSp delSp modSp new mod modAnim">
        <pc:chgData name="Adam Plowman" userId="1e6e6a611b547e87" providerId="LiveId" clId="{D441FAF6-CA65-40A3-8EDB-643AF8AA14F3}" dt="2022-02-22T13:33:35.031" v="805"/>
        <pc:sldMkLst>
          <pc:docMk/>
          <pc:sldMk cId="1982666722" sldId="257"/>
        </pc:sldMkLst>
        <pc:spChg chg="del">
          <ac:chgData name="Adam Plowman" userId="1e6e6a611b547e87" providerId="LiveId" clId="{D441FAF6-CA65-40A3-8EDB-643AF8AA14F3}" dt="2022-02-22T13:18:31.485" v="218" actId="478"/>
          <ac:spMkLst>
            <pc:docMk/>
            <pc:sldMk cId="1982666722" sldId="257"/>
            <ac:spMk id="2" creationId="{E17E4F4E-E169-4621-827E-FF4C55B7543D}"/>
          </ac:spMkLst>
        </pc:spChg>
        <pc:spChg chg="del">
          <ac:chgData name="Adam Plowman" userId="1e6e6a611b547e87" providerId="LiveId" clId="{D441FAF6-CA65-40A3-8EDB-643AF8AA14F3}" dt="2022-02-22T13:18:31.485" v="218" actId="478"/>
          <ac:spMkLst>
            <pc:docMk/>
            <pc:sldMk cId="1982666722" sldId="257"/>
            <ac:spMk id="3" creationId="{D144985B-79EE-45B9-BDB4-D3E3E0EBEF03}"/>
          </ac:spMkLst>
        </pc:spChg>
        <pc:spChg chg="add mod">
          <ac:chgData name="Adam Plowman" userId="1e6e6a611b547e87" providerId="LiveId" clId="{D441FAF6-CA65-40A3-8EDB-643AF8AA14F3}" dt="2022-02-22T13:31:35.836" v="771" actId="164"/>
          <ac:spMkLst>
            <pc:docMk/>
            <pc:sldMk cId="1982666722" sldId="257"/>
            <ac:spMk id="5" creationId="{8B581117-022F-47C8-B35F-1F4BA7E95BF4}"/>
          </ac:spMkLst>
        </pc:spChg>
        <pc:spChg chg="add mod">
          <ac:chgData name="Adam Plowman" userId="1e6e6a611b547e87" providerId="LiveId" clId="{D441FAF6-CA65-40A3-8EDB-643AF8AA14F3}" dt="2022-02-22T13:31:38.618" v="773" actId="164"/>
          <ac:spMkLst>
            <pc:docMk/>
            <pc:sldMk cId="1982666722" sldId="257"/>
            <ac:spMk id="7" creationId="{1773417B-B44A-4B5D-ADEE-84B226A32A88}"/>
          </ac:spMkLst>
        </pc:spChg>
        <pc:spChg chg="add mod">
          <ac:chgData name="Adam Plowman" userId="1e6e6a611b547e87" providerId="LiveId" clId="{D441FAF6-CA65-40A3-8EDB-643AF8AA14F3}" dt="2022-02-22T13:29:43.546" v="707" actId="1076"/>
          <ac:spMkLst>
            <pc:docMk/>
            <pc:sldMk cId="1982666722" sldId="257"/>
            <ac:spMk id="10" creationId="{7C1FF5AB-7D97-44CE-9FDE-995C09903F79}"/>
          </ac:spMkLst>
        </pc:spChg>
        <pc:spChg chg="add mod">
          <ac:chgData name="Adam Plowman" userId="1e6e6a611b547e87" providerId="LiveId" clId="{D441FAF6-CA65-40A3-8EDB-643AF8AA14F3}" dt="2022-02-22T13:23:50.416" v="344" actId="164"/>
          <ac:spMkLst>
            <pc:docMk/>
            <pc:sldMk cId="1982666722" sldId="257"/>
            <ac:spMk id="13" creationId="{379ABA05-778E-4A33-B3AE-7DC9FFF1C7EC}"/>
          </ac:spMkLst>
        </pc:spChg>
        <pc:spChg chg="add mod">
          <ac:chgData name="Adam Plowman" userId="1e6e6a611b547e87" providerId="LiveId" clId="{D441FAF6-CA65-40A3-8EDB-643AF8AA14F3}" dt="2022-02-22T13:31:47.091" v="777" actId="164"/>
          <ac:spMkLst>
            <pc:docMk/>
            <pc:sldMk cId="1982666722" sldId="257"/>
            <ac:spMk id="15" creationId="{9B6EE9B1-348F-4F12-95B4-EB0DC1FAF7E3}"/>
          </ac:spMkLst>
        </pc:spChg>
        <pc:spChg chg="add mod">
          <ac:chgData name="Adam Plowman" userId="1e6e6a611b547e87" providerId="LiveId" clId="{D441FAF6-CA65-40A3-8EDB-643AF8AA14F3}" dt="2022-02-22T13:31:35.836" v="771" actId="164"/>
          <ac:spMkLst>
            <pc:docMk/>
            <pc:sldMk cId="1982666722" sldId="257"/>
            <ac:spMk id="16" creationId="{1005A6B9-5B89-45DF-836D-F3B724F6BA14}"/>
          </ac:spMkLst>
        </pc:spChg>
        <pc:spChg chg="add mod">
          <ac:chgData name="Adam Plowman" userId="1e6e6a611b547e87" providerId="LiveId" clId="{D441FAF6-CA65-40A3-8EDB-643AF8AA14F3}" dt="2022-02-22T13:31:47.091" v="777" actId="164"/>
          <ac:spMkLst>
            <pc:docMk/>
            <pc:sldMk cId="1982666722" sldId="257"/>
            <ac:spMk id="17" creationId="{7A7ED3C7-3A36-438C-A899-8A90A58FE550}"/>
          </ac:spMkLst>
        </pc:spChg>
        <pc:spChg chg="add mod">
          <ac:chgData name="Adam Plowman" userId="1e6e6a611b547e87" providerId="LiveId" clId="{D441FAF6-CA65-40A3-8EDB-643AF8AA14F3}" dt="2022-02-22T13:31:52.546" v="779" actId="164"/>
          <ac:spMkLst>
            <pc:docMk/>
            <pc:sldMk cId="1982666722" sldId="257"/>
            <ac:spMk id="21" creationId="{5600881A-E87B-4CA4-8983-AD29B308E903}"/>
          </ac:spMkLst>
        </pc:spChg>
        <pc:spChg chg="add mod">
          <ac:chgData name="Adam Plowman" userId="1e6e6a611b547e87" providerId="LiveId" clId="{D441FAF6-CA65-40A3-8EDB-643AF8AA14F3}" dt="2022-02-22T13:33:26.842" v="803" actId="1076"/>
          <ac:spMkLst>
            <pc:docMk/>
            <pc:sldMk cId="1982666722" sldId="257"/>
            <ac:spMk id="26" creationId="{BA234846-BE90-4684-A8AB-84C882148866}"/>
          </ac:spMkLst>
        </pc:spChg>
        <pc:spChg chg="add mod topLvl">
          <ac:chgData name="Adam Plowman" userId="1e6e6a611b547e87" providerId="LiveId" clId="{D441FAF6-CA65-40A3-8EDB-643AF8AA14F3}" dt="2022-02-22T13:32:36.244" v="795" actId="164"/>
          <ac:spMkLst>
            <pc:docMk/>
            <pc:sldMk cId="1982666722" sldId="257"/>
            <ac:spMk id="30" creationId="{B590293B-1882-4DE6-867B-C1B85BFB65A4}"/>
          </ac:spMkLst>
        </pc:spChg>
        <pc:spChg chg="add mod">
          <ac:chgData name="Adam Plowman" userId="1e6e6a611b547e87" providerId="LiveId" clId="{D441FAF6-CA65-40A3-8EDB-643AF8AA14F3}" dt="2022-02-22T13:33:12.233" v="801" actId="164"/>
          <ac:spMkLst>
            <pc:docMk/>
            <pc:sldMk cId="1982666722" sldId="257"/>
            <ac:spMk id="42" creationId="{DACCD742-BCAA-4840-B47A-2CC959ADCB61}"/>
          </ac:spMkLst>
        </pc:spChg>
        <pc:grpChg chg="add mod">
          <ac:chgData name="Adam Plowman" userId="1e6e6a611b547e87" providerId="LiveId" clId="{D441FAF6-CA65-40A3-8EDB-643AF8AA14F3}" dt="2022-02-22T13:31:19.997" v="765" actId="1076"/>
          <ac:grpSpMkLst>
            <pc:docMk/>
            <pc:sldMk cId="1982666722" sldId="257"/>
            <ac:grpSpMk id="14" creationId="{C7CCCDE5-90C6-4DE6-A240-2974036B264D}"/>
          </ac:grpSpMkLst>
        </pc:grpChg>
        <pc:grpChg chg="add del mod">
          <ac:chgData name="Adam Plowman" userId="1e6e6a611b547e87" providerId="LiveId" clId="{D441FAF6-CA65-40A3-8EDB-643AF8AA14F3}" dt="2022-02-22T13:32:23.267" v="788" actId="165"/>
          <ac:grpSpMkLst>
            <pc:docMk/>
            <pc:sldMk cId="1982666722" sldId="257"/>
            <ac:grpSpMk id="31" creationId="{9EC30626-F3AB-4169-BCBB-FD41AC05CEEE}"/>
          </ac:grpSpMkLst>
        </pc:grpChg>
        <pc:grpChg chg="add mod">
          <ac:chgData name="Adam Plowman" userId="1e6e6a611b547e87" providerId="LiveId" clId="{D441FAF6-CA65-40A3-8EDB-643AF8AA14F3}" dt="2022-02-22T13:31:35.836" v="771" actId="164"/>
          <ac:grpSpMkLst>
            <pc:docMk/>
            <pc:sldMk cId="1982666722" sldId="257"/>
            <ac:grpSpMk id="32" creationId="{4F97B1E4-9E72-408E-9CD5-29A038551901}"/>
          </ac:grpSpMkLst>
        </pc:grpChg>
        <pc:grpChg chg="add mod">
          <ac:chgData name="Adam Plowman" userId="1e6e6a611b547e87" providerId="LiveId" clId="{D441FAF6-CA65-40A3-8EDB-643AF8AA14F3}" dt="2022-02-22T13:31:38.618" v="773" actId="164"/>
          <ac:grpSpMkLst>
            <pc:docMk/>
            <pc:sldMk cId="1982666722" sldId="257"/>
            <ac:grpSpMk id="33" creationId="{42E625EA-41BB-429F-92BF-09A995E6CBB6}"/>
          </ac:grpSpMkLst>
        </pc:grpChg>
        <pc:grpChg chg="add mod">
          <ac:chgData name="Adam Plowman" userId="1e6e6a611b547e87" providerId="LiveId" clId="{D441FAF6-CA65-40A3-8EDB-643AF8AA14F3}" dt="2022-02-22T13:31:47.091" v="777" actId="164"/>
          <ac:grpSpMkLst>
            <pc:docMk/>
            <pc:sldMk cId="1982666722" sldId="257"/>
            <ac:grpSpMk id="34" creationId="{6A4B2DAC-645C-4096-89E1-4DA528E68190}"/>
          </ac:grpSpMkLst>
        </pc:grpChg>
        <pc:grpChg chg="add mod">
          <ac:chgData name="Adam Plowman" userId="1e6e6a611b547e87" providerId="LiveId" clId="{D441FAF6-CA65-40A3-8EDB-643AF8AA14F3}" dt="2022-02-22T13:31:53.367" v="780" actId="164"/>
          <ac:grpSpMkLst>
            <pc:docMk/>
            <pc:sldMk cId="1982666722" sldId="257"/>
            <ac:grpSpMk id="35" creationId="{30310338-3907-485D-BA84-089F86BFA599}"/>
          </ac:grpSpMkLst>
        </pc:grpChg>
        <pc:grpChg chg="add mod">
          <ac:chgData name="Adam Plowman" userId="1e6e6a611b547e87" providerId="LiveId" clId="{D441FAF6-CA65-40A3-8EDB-643AF8AA14F3}" dt="2022-02-22T13:31:53.367" v="780" actId="164"/>
          <ac:grpSpMkLst>
            <pc:docMk/>
            <pc:sldMk cId="1982666722" sldId="257"/>
            <ac:grpSpMk id="36" creationId="{08D40957-8199-4D24-B251-A169F81AAFD2}"/>
          </ac:grpSpMkLst>
        </pc:grpChg>
        <pc:grpChg chg="add mod">
          <ac:chgData name="Adam Plowman" userId="1e6e6a611b547e87" providerId="LiveId" clId="{D441FAF6-CA65-40A3-8EDB-643AF8AA14F3}" dt="2022-02-22T13:31:55.946" v="782" actId="164"/>
          <ac:grpSpMkLst>
            <pc:docMk/>
            <pc:sldMk cId="1982666722" sldId="257"/>
            <ac:grpSpMk id="37" creationId="{E662BD4A-DD2C-4225-8C9D-74A872D9BFFE}"/>
          </ac:grpSpMkLst>
        </pc:grpChg>
        <pc:grpChg chg="add mod">
          <ac:chgData name="Adam Plowman" userId="1e6e6a611b547e87" providerId="LiveId" clId="{D441FAF6-CA65-40A3-8EDB-643AF8AA14F3}" dt="2022-02-22T13:32:36.244" v="795" actId="164"/>
          <ac:grpSpMkLst>
            <pc:docMk/>
            <pc:sldMk cId="1982666722" sldId="257"/>
            <ac:grpSpMk id="40" creationId="{DFE2D955-D426-44E9-9C68-27A55035BE0F}"/>
          </ac:grpSpMkLst>
        </pc:grpChg>
        <pc:grpChg chg="add mod">
          <ac:chgData name="Adam Plowman" userId="1e6e6a611b547e87" providerId="LiveId" clId="{D441FAF6-CA65-40A3-8EDB-643AF8AA14F3}" dt="2022-02-22T13:33:12.233" v="801" actId="164"/>
          <ac:grpSpMkLst>
            <pc:docMk/>
            <pc:sldMk cId="1982666722" sldId="257"/>
            <ac:grpSpMk id="41" creationId="{8D9AD82E-8B17-4C07-9541-8B5549ACE43A}"/>
          </ac:grpSpMkLst>
        </pc:grpChg>
        <pc:grpChg chg="add mod">
          <ac:chgData name="Adam Plowman" userId="1e6e6a611b547e87" providerId="LiveId" clId="{D441FAF6-CA65-40A3-8EDB-643AF8AA14F3}" dt="2022-02-22T13:33:13.971" v="802" actId="1076"/>
          <ac:grpSpMkLst>
            <pc:docMk/>
            <pc:sldMk cId="1982666722" sldId="257"/>
            <ac:grpSpMk id="43" creationId="{85DD7E03-54C8-40B3-A488-D5656A594DCE}"/>
          </ac:grpSpMkLst>
        </pc:grpChg>
        <pc:picChg chg="add mod">
          <ac:chgData name="Adam Plowman" userId="1e6e6a611b547e87" providerId="LiveId" clId="{D441FAF6-CA65-40A3-8EDB-643AF8AA14F3}" dt="2022-02-22T13:31:35.836" v="771" actId="164"/>
          <ac:picMkLst>
            <pc:docMk/>
            <pc:sldMk cId="1982666722" sldId="257"/>
            <ac:picMk id="4" creationId="{A7161794-7694-49CD-85B5-6F92AF812BA4}"/>
          </ac:picMkLst>
        </pc:picChg>
        <pc:picChg chg="add mod">
          <ac:chgData name="Adam Plowman" userId="1e6e6a611b547e87" providerId="LiveId" clId="{D441FAF6-CA65-40A3-8EDB-643AF8AA14F3}" dt="2022-02-22T13:31:38.618" v="773" actId="164"/>
          <ac:picMkLst>
            <pc:docMk/>
            <pc:sldMk cId="1982666722" sldId="257"/>
            <ac:picMk id="6" creationId="{5DE1A02A-935B-479D-A51C-1F7CA6876187}"/>
          </ac:picMkLst>
        </pc:picChg>
        <pc:picChg chg="add mod">
          <ac:chgData name="Adam Plowman" userId="1e6e6a611b547e87" providerId="LiveId" clId="{D441FAF6-CA65-40A3-8EDB-643AF8AA14F3}" dt="2022-02-22T13:31:47.091" v="777" actId="164"/>
          <ac:picMkLst>
            <pc:docMk/>
            <pc:sldMk cId="1982666722" sldId="257"/>
            <ac:picMk id="8" creationId="{0B589428-2A39-48EF-9DCB-BF87B02D2E65}"/>
          </ac:picMkLst>
        </pc:picChg>
        <pc:picChg chg="add mod">
          <ac:chgData name="Adam Plowman" userId="1e6e6a611b547e87" providerId="LiveId" clId="{D441FAF6-CA65-40A3-8EDB-643AF8AA14F3}" dt="2022-02-22T13:23:50.416" v="344" actId="164"/>
          <ac:picMkLst>
            <pc:docMk/>
            <pc:sldMk cId="1982666722" sldId="257"/>
            <ac:picMk id="9" creationId="{4120466D-EB2E-4BFC-857C-0A1C6971F9C9}"/>
          </ac:picMkLst>
        </pc:picChg>
        <pc:picChg chg="add del mod">
          <ac:chgData name="Adam Plowman" userId="1e6e6a611b547e87" providerId="LiveId" clId="{D441FAF6-CA65-40A3-8EDB-643AF8AA14F3}" dt="2022-02-22T13:23:22.301" v="326" actId="478"/>
          <ac:picMkLst>
            <pc:docMk/>
            <pc:sldMk cId="1982666722" sldId="257"/>
            <ac:picMk id="11" creationId="{05E71EC6-4D6C-4961-8D9E-9415F781E04F}"/>
          </ac:picMkLst>
        </pc:picChg>
        <pc:picChg chg="add mod">
          <ac:chgData name="Adam Plowman" userId="1e6e6a611b547e87" providerId="LiveId" clId="{D441FAF6-CA65-40A3-8EDB-643AF8AA14F3}" dt="2022-02-22T13:29:43.546" v="707" actId="1076"/>
          <ac:picMkLst>
            <pc:docMk/>
            <pc:sldMk cId="1982666722" sldId="257"/>
            <ac:picMk id="12" creationId="{FB90FAD9-933C-40D4-8A32-BB05DC18AE82}"/>
          </ac:picMkLst>
        </pc:picChg>
        <pc:picChg chg="add mod">
          <ac:chgData name="Adam Plowman" userId="1e6e6a611b547e87" providerId="LiveId" clId="{D441FAF6-CA65-40A3-8EDB-643AF8AA14F3}" dt="2022-02-22T13:31:53.367" v="780" actId="164"/>
          <ac:picMkLst>
            <pc:docMk/>
            <pc:sldMk cId="1982666722" sldId="257"/>
            <ac:picMk id="23" creationId="{0256CA1A-E608-49EA-A2FF-D82895FDD4B0}"/>
          </ac:picMkLst>
        </pc:picChg>
        <pc:picChg chg="add mod topLvl">
          <ac:chgData name="Adam Plowman" userId="1e6e6a611b547e87" providerId="LiveId" clId="{D441FAF6-CA65-40A3-8EDB-643AF8AA14F3}" dt="2022-02-22T13:32:33.415" v="793" actId="164"/>
          <ac:picMkLst>
            <pc:docMk/>
            <pc:sldMk cId="1982666722" sldId="257"/>
            <ac:picMk id="29" creationId="{301DDDBB-2BDF-48DC-9226-77D0FD7FF9AF}"/>
          </ac:picMkLst>
        </pc:picChg>
        <pc:picChg chg="add mod">
          <ac:chgData name="Adam Plowman" userId="1e6e6a611b547e87" providerId="LiveId" clId="{D441FAF6-CA65-40A3-8EDB-643AF8AA14F3}" dt="2022-02-22T13:32:33.415" v="793" actId="164"/>
          <ac:picMkLst>
            <pc:docMk/>
            <pc:sldMk cId="1982666722" sldId="257"/>
            <ac:picMk id="39" creationId="{E50A8190-FCB4-477D-A15C-CFC7B6D735E3}"/>
          </ac:picMkLst>
        </pc:picChg>
        <pc:cxnChg chg="add mod">
          <ac:chgData name="Adam Plowman" userId="1e6e6a611b547e87" providerId="LiveId" clId="{D441FAF6-CA65-40A3-8EDB-643AF8AA14F3}" dt="2022-02-22T13:31:52.546" v="779" actId="164"/>
          <ac:cxnSpMkLst>
            <pc:docMk/>
            <pc:sldMk cId="1982666722" sldId="257"/>
            <ac:cxnSpMk id="19" creationId="{A5EA31FF-A9BF-4991-8136-5701386AF408}"/>
          </ac:cxnSpMkLst>
        </pc:cxnChg>
        <pc:cxnChg chg="add mod">
          <ac:chgData name="Adam Plowman" userId="1e6e6a611b547e87" providerId="LiveId" clId="{D441FAF6-CA65-40A3-8EDB-643AF8AA14F3}" dt="2022-02-22T13:31:55.946" v="782" actId="164"/>
          <ac:cxnSpMkLst>
            <pc:docMk/>
            <pc:sldMk cId="1982666722" sldId="257"/>
            <ac:cxnSpMk id="25" creationId="{63947F69-0F9F-44C5-8FD1-D9388A98DBF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974D-5B60-461A-9334-D792A097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DF46D-F8EF-4FDF-83BF-C6698AB7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931E-5C63-490B-85E8-85D87A0A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69C0-9E88-4961-8BC7-4E2A297CCACB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F6989-E420-42B1-A874-C825B958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1FA5E-BE15-4636-9429-9029C7F8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E7DB-6954-423F-9E4F-5112EFA92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92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AA0B-A43A-4A2A-81E7-FE9E5DF6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C0348-02DD-4C34-B3E4-849A6283C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6C9D5-3BE3-4630-AB0E-9C1C7ACE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69C0-9E88-4961-8BC7-4E2A297CCACB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97DB-F6EF-4169-A48F-29C64211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A80B-0E40-45AA-827B-F161912B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E7DB-6954-423F-9E4F-5112EFA92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6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284C2-2F79-4F74-8059-65451A39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B4F1A-73E7-4022-A027-644C40E55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7C8C-09AF-445A-BF4D-22940A3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69C0-9E88-4961-8BC7-4E2A297CCACB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25114-701D-4CDA-A9ED-9848638D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2978-1C8D-4C95-872C-A1B65324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E7DB-6954-423F-9E4F-5112EFA92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0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D4AF-B577-4D8E-A5F7-67F00536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2490-3330-40DA-B77D-A5E254AA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3ECF-B1E7-4FFF-84D3-D5B82906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69C0-9E88-4961-8BC7-4E2A297CCACB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403A-35D7-4599-8BE5-72BB8B81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2B264-2F59-4E0D-87DA-35D04A8C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E7DB-6954-423F-9E4F-5112EFA92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49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DFC1-E730-420D-AFCF-A481DDB8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F755A-9991-41FF-B6A7-C9890A54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AD58-38D9-4797-AE30-08479795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69C0-9E88-4961-8BC7-4E2A297CCACB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E39D2-EB89-4B54-9050-FEEE1172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7CBE-9FD5-4F02-B584-67AD4EC5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E7DB-6954-423F-9E4F-5112EFA92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2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F891-3DF9-45C5-80EA-9371D001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329A-27EF-4B12-848D-F72205530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986EC-2541-436C-9619-EC9311B4E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3C3B6-17E4-43D5-A62D-04877C0F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69C0-9E88-4961-8BC7-4E2A297CCACB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9849F-28EE-4AC9-A43F-8BED1EB4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E23F3-61E1-4E9A-AE76-0EADA5C0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E7DB-6954-423F-9E4F-5112EFA92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50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0F08-66D5-49EE-8E25-A8C7CF03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55343-A319-4C9A-BDF1-52B75CFF1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D7204-FE5C-4893-BF32-A053E5AA0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DBF18-2CE2-4CBD-AF44-E19D0E8C3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2B1D3-C4EF-42E1-89AB-F0513AF0B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E10DD-D849-4BBE-902C-7F09C084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69C0-9E88-4961-8BC7-4E2A297CCACB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0D9E7-02DE-4234-978E-E4A5B11E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A3F19-51F3-4348-81B9-99AC3899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E7DB-6954-423F-9E4F-5112EFA92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6DF9-EE42-4D74-AE04-58C8D6ED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3C728-886F-4243-8382-09FDB2BF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69C0-9E88-4961-8BC7-4E2A297CCACB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31784-3B8E-4F8D-8454-5F6942F0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A3D5E-56C2-4617-9E93-9A36D88B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E7DB-6954-423F-9E4F-5112EFA92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92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4E8AD-258E-4A9E-BC61-3FF847D8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69C0-9E88-4961-8BC7-4E2A297CCACB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A969D-A703-4FCA-A9BD-7AC07E4F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0AAB1-E7DA-4618-A539-72895F91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E7DB-6954-423F-9E4F-5112EFA92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8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0AC4-0653-4016-A4F2-628C1FBF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AD71-C8C4-4FDB-AE85-F6505A2D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B717E-7F46-4D67-9CFF-B3CA03D7A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E5740-95BA-4A5D-B9EA-BC8E5AC6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69C0-9E88-4961-8BC7-4E2A297CCACB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FFFF9-C6DA-41A4-A97E-668C41C9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DBA4A-6B91-4942-B4F8-B52F999E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E7DB-6954-423F-9E4F-5112EFA92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04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394B-7F3E-4FA0-A8EC-6F305A7F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C5056-44DA-4D58-9DD0-6423D33D6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B065C-23CF-463B-91A6-51BB72C2C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2BAC-C169-40D6-B647-4A4DEB4F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69C0-9E88-4961-8BC7-4E2A297CCACB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C83DF-FAED-483D-BFFE-8752B4A3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D7F7D-4D2F-47E1-8D3F-20061E24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E7DB-6954-423F-9E4F-5112EFA92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1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956CF-16E9-4FBA-9AA9-1A0DEA2E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95AA1-2796-41B5-9D05-D65E015D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3B04-787C-4FF6-BB34-55CC2481D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69C0-9E88-4961-8BC7-4E2A297CCACB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F96D-6614-4879-9AE4-E5B808810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63D7-0C14-4DB1-924D-4F32C0DD9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E7DB-6954-423F-9E4F-5112EFA92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18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i.org/10.1016/j.ijplas.2014.02.00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54D25D17-B287-4687-83D2-BC97265B4925}"/>
              </a:ext>
            </a:extLst>
          </p:cNvPr>
          <p:cNvGrpSpPr/>
          <p:nvPr/>
        </p:nvGrpSpPr>
        <p:grpSpPr>
          <a:xfrm>
            <a:off x="3498017" y="4905507"/>
            <a:ext cx="4575947" cy="438211"/>
            <a:chOff x="3382939" y="5269037"/>
            <a:chExt cx="4575947" cy="4382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D1DE31-2AFD-47FA-A86B-07BE22DCE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1620" y="5269037"/>
              <a:ext cx="2267266" cy="43821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642C9C-881F-48A3-8070-314D3FD6B47F}"/>
                </a:ext>
              </a:extLst>
            </p:cNvPr>
            <p:cNvSpPr txBox="1"/>
            <p:nvPr/>
          </p:nvSpPr>
          <p:spPr>
            <a:xfrm>
              <a:off x="3382939" y="5269037"/>
              <a:ext cx="2165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Optimal parameters: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00B72CA-4AE8-4E57-B2D3-1CEAB426B611}"/>
              </a:ext>
            </a:extLst>
          </p:cNvPr>
          <p:cNvGrpSpPr/>
          <p:nvPr/>
        </p:nvGrpSpPr>
        <p:grpSpPr>
          <a:xfrm>
            <a:off x="6548818" y="372614"/>
            <a:ext cx="4531324" cy="1982899"/>
            <a:chOff x="2481265" y="-251089"/>
            <a:chExt cx="4531324" cy="19828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25F594-138C-49AF-B6B7-F41E4AFB5498}"/>
                </a:ext>
              </a:extLst>
            </p:cNvPr>
            <p:cNvSpPr txBox="1"/>
            <p:nvPr/>
          </p:nvSpPr>
          <p:spPr>
            <a:xfrm>
              <a:off x="4027376" y="200158"/>
              <a:ext cx="242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fitting parameter vector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59F6FA-F96E-4639-84F0-3A12F81BC05A}"/>
                </a:ext>
              </a:extLst>
            </p:cNvPr>
            <p:cNvSpPr txBox="1"/>
            <p:nvPr/>
          </p:nvSpPr>
          <p:spPr>
            <a:xfrm>
              <a:off x="2481265" y="-251089"/>
              <a:ext cx="4531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Simulated stress-strain response: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4E92AEE-31E0-49EB-AD43-480D92427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7689" y="771070"/>
              <a:ext cx="1090466" cy="52616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2284D4-6B74-4607-AE3A-A961F322DC3D}"/>
                </a:ext>
              </a:extLst>
            </p:cNvPr>
            <p:cNvSpPr txBox="1"/>
            <p:nvPr/>
          </p:nvSpPr>
          <p:spPr>
            <a:xfrm>
              <a:off x="3723692" y="1362478"/>
              <a:ext cx="117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strain data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A999142-EE0E-42DF-898F-75A755C5F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3811" y="545260"/>
              <a:ext cx="195766" cy="317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BBCD532-5134-47C9-B0CB-E0327202AA3C}"/>
                </a:ext>
              </a:extLst>
            </p:cNvPr>
            <p:cNvCxnSpPr/>
            <p:nvPr/>
          </p:nvCxnSpPr>
          <p:spPr>
            <a:xfrm flipV="1">
              <a:off x="4312443" y="1162005"/>
              <a:ext cx="0" cy="270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5352A9A-318A-4946-A480-ECDBD78DA644}"/>
              </a:ext>
            </a:extLst>
          </p:cNvPr>
          <p:cNvGrpSpPr/>
          <p:nvPr/>
        </p:nvGrpSpPr>
        <p:grpSpPr>
          <a:xfrm>
            <a:off x="960278" y="2925059"/>
            <a:ext cx="10010785" cy="1019317"/>
            <a:chOff x="683843" y="2815882"/>
            <a:chExt cx="10010785" cy="101931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D478B4-E8AB-4761-872D-4CC69A446ECC}"/>
                </a:ext>
              </a:extLst>
            </p:cNvPr>
            <p:cNvSpPr txBox="1"/>
            <p:nvPr/>
          </p:nvSpPr>
          <p:spPr>
            <a:xfrm>
              <a:off x="683843" y="3162843"/>
              <a:ext cx="20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Objective function: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6DCB756-2592-41EF-8E52-5484C44FD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1526" y="2815882"/>
              <a:ext cx="3296110" cy="101931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9D20444-88EA-45E2-AC3C-BD5E01A6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3561" y="3067210"/>
              <a:ext cx="2591067" cy="463664"/>
            </a:xfrm>
            <a:prstGeom prst="rect">
              <a:avLst/>
            </a:prstGeom>
          </p:spPr>
        </p:pic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09E4A3B6-8356-46CB-BF06-9EA8ACAEC4EB}"/>
                </a:ext>
              </a:extLst>
            </p:cNvPr>
            <p:cNvSpPr/>
            <p:nvPr/>
          </p:nvSpPr>
          <p:spPr>
            <a:xfrm>
              <a:off x="6548818" y="3017713"/>
              <a:ext cx="1248711" cy="6595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rewrite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0B41039-3B93-41B9-A517-BEE07AF7BA44}"/>
              </a:ext>
            </a:extLst>
          </p:cNvPr>
          <p:cNvGrpSpPr/>
          <p:nvPr/>
        </p:nvGrpSpPr>
        <p:grpSpPr>
          <a:xfrm>
            <a:off x="670195" y="415601"/>
            <a:ext cx="4531324" cy="1824470"/>
            <a:chOff x="202812" y="364814"/>
            <a:chExt cx="4531324" cy="182447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C55AFAA-2465-4326-8339-2A451DD9FDFE}"/>
                </a:ext>
              </a:extLst>
            </p:cNvPr>
            <p:cNvGrpSpPr/>
            <p:nvPr/>
          </p:nvGrpSpPr>
          <p:grpSpPr>
            <a:xfrm>
              <a:off x="1395051" y="708602"/>
              <a:ext cx="1667849" cy="1480682"/>
              <a:chOff x="6724106" y="169183"/>
              <a:chExt cx="1667849" cy="1480682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5292B9F7-7238-4E79-B07C-6267F0FCF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40184" y="707765"/>
                <a:ext cx="348813" cy="369332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05783F8-2BF3-40B4-B9EA-9F561A403E42}"/>
                  </a:ext>
                </a:extLst>
              </p:cNvPr>
              <p:cNvSpPr txBox="1"/>
              <p:nvPr/>
            </p:nvSpPr>
            <p:spPr>
              <a:xfrm>
                <a:off x="7203103" y="169183"/>
                <a:ext cx="1188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stress data</a:t>
                </a: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690FF834-9A2C-41FB-91C6-F38980C598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572" r="43212"/>
              <a:stretch/>
            </p:blipFill>
            <p:spPr>
              <a:xfrm>
                <a:off x="7223317" y="618801"/>
                <a:ext cx="296778" cy="526169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40EC10-6F41-4D98-95F7-76642258C8F0}"/>
                  </a:ext>
                </a:extLst>
              </p:cNvPr>
              <p:cNvSpPr txBox="1"/>
              <p:nvPr/>
            </p:nvSpPr>
            <p:spPr>
              <a:xfrm>
                <a:off x="6724106" y="1280533"/>
                <a:ext cx="1177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strain data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8A8704F-24E6-450A-A883-A0834A04CF8D}"/>
                  </a:ext>
                </a:extLst>
              </p:cNvPr>
              <p:cNvCxnSpPr/>
              <p:nvPr/>
            </p:nvCxnSpPr>
            <p:spPr>
              <a:xfrm flipV="1">
                <a:off x="7397199" y="1061010"/>
                <a:ext cx="0" cy="2704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598F142-34A6-46E6-9E76-407E5A72C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7529" y="513115"/>
                <a:ext cx="0" cy="2480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3405D8-52C0-4A42-8D17-0556C4390405}"/>
                </a:ext>
              </a:extLst>
            </p:cNvPr>
            <p:cNvSpPr txBox="1"/>
            <p:nvPr/>
          </p:nvSpPr>
          <p:spPr>
            <a:xfrm>
              <a:off x="202812" y="364814"/>
              <a:ext cx="4531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Experimental stress-strain response: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EE11811-4537-4E69-987C-1E49B7C4D8D6}"/>
              </a:ext>
            </a:extLst>
          </p:cNvPr>
          <p:cNvSpPr txBox="1"/>
          <p:nvPr/>
        </p:nvSpPr>
        <p:spPr>
          <a:xfrm>
            <a:off x="1454362" y="6084503"/>
            <a:ext cx="9625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effectLst/>
              </a:rPr>
              <a:t>Herrera-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effectLst/>
              </a:rPr>
              <a:t>Solaz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effectLst/>
              </a:rPr>
              <a:t>, V., J.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effectLst/>
              </a:rPr>
              <a:t>LLorca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effectLst/>
              </a:rPr>
              <a:t>, E. Dogan, I.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effectLst/>
              </a:rPr>
              <a:t>Karaman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effectLst/>
              </a:rPr>
              <a:t>, and J.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effectLst/>
              </a:rPr>
              <a:t>Segurado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effectLst/>
              </a:rPr>
              <a:t>. ‘An Inverse Optimization Strategy to Determine Single Crystal Mechanical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effectLst/>
              </a:rPr>
              <a:t>Behavior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effectLst/>
              </a:rPr>
              <a:t> from Polycrystal Tests: Application to AZ31 Mg Alloy’. 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  <a:effectLst/>
              </a:rPr>
              <a:t>International Journal of Plasticity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effectLst/>
              </a:rPr>
              <a:t> 57 (1 June 2014): 1–15.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https://doi.org/10.1016/j.ijplas.2014.02.001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40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2E625EA-41BB-429F-92BF-09A995E6CBB6}"/>
              </a:ext>
            </a:extLst>
          </p:cNvPr>
          <p:cNvGrpSpPr/>
          <p:nvPr/>
        </p:nvGrpSpPr>
        <p:grpSpPr>
          <a:xfrm>
            <a:off x="1877334" y="1645954"/>
            <a:ext cx="4798933" cy="713421"/>
            <a:chOff x="1877334" y="1645954"/>
            <a:chExt cx="4798933" cy="7134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E1A02A-935B-479D-A51C-1F7CA6876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5685" y="1645954"/>
              <a:ext cx="1770582" cy="71342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773417B-B44A-4B5D-ADEE-84B226A32A88}"/>
                    </a:ext>
                  </a:extLst>
                </p:cNvPr>
                <p:cNvSpPr txBox="1"/>
                <p:nvPr/>
              </p:nvSpPr>
              <p:spPr>
                <a:xfrm>
                  <a:off x="1877334" y="1849675"/>
                  <a:ext cx="26375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GB" baseline="30000" dirty="0" err="1"/>
                    <a:t>th</a:t>
                  </a:r>
                  <a:r>
                    <a:rPr lang="en-GB" dirty="0"/>
                    <a:t> row of </a:t>
                  </a:r>
                  <a:r>
                    <a:rPr lang="en-GB" b="1" dirty="0"/>
                    <a:t>Jacobian</a:t>
                  </a:r>
                  <a:r>
                    <a:rPr lang="en-GB" dirty="0"/>
                    <a:t> matrix: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773417B-B44A-4B5D-ADEE-84B226A32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334" y="1849675"/>
                  <a:ext cx="2637517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161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CCCDE5-90C6-4DE6-A240-2974036B264D}"/>
              </a:ext>
            </a:extLst>
          </p:cNvPr>
          <p:cNvGrpSpPr/>
          <p:nvPr/>
        </p:nvGrpSpPr>
        <p:grpSpPr>
          <a:xfrm>
            <a:off x="791836" y="2866756"/>
            <a:ext cx="11154632" cy="614147"/>
            <a:chOff x="960278" y="3424893"/>
            <a:chExt cx="11154632" cy="6141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120466D-EB2E-4BFC-857C-0A1C6971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6909" y="3424893"/>
              <a:ext cx="3908001" cy="5687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FF5AB-7D97-44CE-9FDE-995C09903F79}"/>
                </a:ext>
              </a:extLst>
            </p:cNvPr>
            <p:cNvSpPr txBox="1"/>
            <p:nvPr/>
          </p:nvSpPr>
          <p:spPr>
            <a:xfrm>
              <a:off x="960278" y="3524578"/>
              <a:ext cx="2480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Objective function now: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B90FAD9-933C-40D4-8A32-BB05DC18A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8407" y="3468669"/>
              <a:ext cx="2591067" cy="463664"/>
            </a:xfrm>
            <a:prstGeom prst="rect">
              <a:avLst/>
            </a:prstGeom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379ABA05-778E-4A33-B3AE-7DC9FFF1C7EC}"/>
                </a:ext>
              </a:extLst>
            </p:cNvPr>
            <p:cNvSpPr/>
            <p:nvPr/>
          </p:nvSpPr>
          <p:spPr>
            <a:xfrm>
              <a:off x="6738745" y="3424893"/>
              <a:ext cx="1248711" cy="614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becomes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97B1E4-9E72-408E-9CD5-29A038551901}"/>
              </a:ext>
            </a:extLst>
          </p:cNvPr>
          <p:cNvGrpSpPr/>
          <p:nvPr/>
        </p:nvGrpSpPr>
        <p:grpSpPr>
          <a:xfrm>
            <a:off x="992694" y="510881"/>
            <a:ext cx="10681058" cy="729167"/>
            <a:chOff x="992694" y="510881"/>
            <a:chExt cx="10681058" cy="7291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161794-7694-49CD-85B5-6F92AF812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5264" y="514096"/>
              <a:ext cx="3856964" cy="5322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581117-022F-47C8-B35F-1F4BA7E95BF4}"/>
                </a:ext>
              </a:extLst>
            </p:cNvPr>
            <p:cNvSpPr txBox="1"/>
            <p:nvPr/>
          </p:nvSpPr>
          <p:spPr>
            <a:xfrm>
              <a:off x="992694" y="593717"/>
              <a:ext cx="3494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Consider effect of </a:t>
              </a:r>
              <a:r>
                <a:rPr lang="en-GB" b="1" dirty="0"/>
                <a:t>small perturbation</a:t>
              </a:r>
              <a:r>
                <a:rPr lang="en-GB" dirty="0"/>
                <a:t> of the parameter set: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05A6B9-5B89-45DF-836D-F3B724F6BA14}"/>
                </a:ext>
              </a:extLst>
            </p:cNvPr>
            <p:cNvSpPr txBox="1"/>
            <p:nvPr/>
          </p:nvSpPr>
          <p:spPr>
            <a:xfrm>
              <a:off x="9095873" y="510881"/>
              <a:ext cx="2577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(approximated through linearisation)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4B2DAC-645C-4096-89E1-4DA528E68190}"/>
              </a:ext>
            </a:extLst>
          </p:cNvPr>
          <p:cNvGrpSpPr/>
          <p:nvPr/>
        </p:nvGrpSpPr>
        <p:grpSpPr>
          <a:xfrm>
            <a:off x="544131" y="4117648"/>
            <a:ext cx="11463379" cy="742370"/>
            <a:chOff x="544131" y="4117648"/>
            <a:chExt cx="11463379" cy="7423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589428-2A39-48EF-9DCB-BF87B02D2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65621" y="4117648"/>
              <a:ext cx="5030822" cy="56141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B6EE9B1-348F-4F12-95B4-EB0DC1FAF7E3}"/>
                    </a:ext>
                  </a:extLst>
                </p:cNvPr>
                <p:cNvSpPr txBox="1"/>
                <p:nvPr/>
              </p:nvSpPr>
              <p:spPr>
                <a:xfrm>
                  <a:off x="544131" y="4213687"/>
                  <a:ext cx="2902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/>
                    <a:t>Set to zero derivative </a:t>
                  </a:r>
                  <a:r>
                    <a:rPr lang="en-GB" b="1" dirty="0" err="1"/>
                    <a:t>wrt</a:t>
                  </a:r>
                  <a:r>
                    <a:rPr lang="en-GB" b="1" dirty="0"/>
                    <a:t> </a:t>
                  </a:r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𝜿</m:t>
                      </m:r>
                    </m:oMath>
                  </a14:m>
                  <a:r>
                    <a:rPr lang="en-GB" b="1" dirty="0"/>
                    <a:t>: </a:t>
                  </a: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B6EE9B1-348F-4F12-95B4-EB0DC1FAF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31" y="4213687"/>
                  <a:ext cx="290239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681" t="-8197" r="-1050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A7ED3C7-3A36-438C-A899-8A90A58FE550}"/>
                    </a:ext>
                  </a:extLst>
                </p:cNvPr>
                <p:cNvSpPr txBox="1"/>
                <p:nvPr/>
              </p:nvSpPr>
              <p:spPr>
                <a:xfrm>
                  <a:off x="9264316" y="4213687"/>
                  <a:ext cx="27431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(set of linear equations e.g.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GB" dirty="0"/>
                    <a:t>)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A7ED3C7-3A36-438C-A899-8A90A58FE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316" y="4213687"/>
                  <a:ext cx="2743194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778" t="-4717" r="-3111" b="-1415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D40957-8199-4D24-B251-A169F81AAFD2}"/>
              </a:ext>
            </a:extLst>
          </p:cNvPr>
          <p:cNvGrpSpPr/>
          <p:nvPr/>
        </p:nvGrpSpPr>
        <p:grpSpPr>
          <a:xfrm>
            <a:off x="4942108" y="4671523"/>
            <a:ext cx="3311841" cy="1354472"/>
            <a:chOff x="4942108" y="4671523"/>
            <a:chExt cx="3311841" cy="13544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0310338-3907-485D-BA84-089F86BFA599}"/>
                </a:ext>
              </a:extLst>
            </p:cNvPr>
            <p:cNvGrpSpPr/>
            <p:nvPr/>
          </p:nvGrpSpPr>
          <p:grpSpPr>
            <a:xfrm>
              <a:off x="4942108" y="4671523"/>
              <a:ext cx="2395071" cy="1354472"/>
              <a:chOff x="4942108" y="4671523"/>
              <a:chExt cx="2395071" cy="1354472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5EA31FF-A9BF-4991-8136-5701386AF4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2071" y="4671523"/>
                <a:ext cx="0" cy="3769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600881A-E87B-4CA4-8983-AD29B308E903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108" y="5102665"/>
                    <a:ext cx="2395071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dirty="0"/>
                      <a:t>Solution </a:t>
                    </a:r>
                    <a14:m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a14:m>
                    <a:r>
                      <a:rPr lang="en-GB" dirty="0"/>
                      <a:t> provides us with the next set of parameters</a:t>
                    </a: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600881A-E87B-4CA4-8983-AD29B308E9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2108" y="5102665"/>
                    <a:ext cx="2395071" cy="9233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3289" r="-763"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256CA1A-E608-49EA-A2FF-D82895FDD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4078" y="5413765"/>
              <a:ext cx="869871" cy="41318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62BD4A-DD2C-4225-8C9D-74A872D9BFFE}"/>
              </a:ext>
            </a:extLst>
          </p:cNvPr>
          <p:cNvGrpSpPr/>
          <p:nvPr/>
        </p:nvGrpSpPr>
        <p:grpSpPr>
          <a:xfrm>
            <a:off x="1645567" y="4552358"/>
            <a:ext cx="3101049" cy="1503441"/>
            <a:chOff x="1645567" y="4552358"/>
            <a:chExt cx="3101049" cy="1503441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3947F69-0F9F-44C5-8FD1-D9388A98D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4235" y="4552358"/>
              <a:ext cx="371029" cy="561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234846-BE90-4684-A8AB-84C882148866}"/>
                </a:ext>
              </a:extLst>
            </p:cNvPr>
            <p:cNvSpPr txBox="1"/>
            <p:nvPr/>
          </p:nvSpPr>
          <p:spPr>
            <a:xfrm>
              <a:off x="1645567" y="5132469"/>
              <a:ext cx="31010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Scaler damping factor (we try three, and take solution with minimum error)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DD7E03-54C8-40B3-A488-D5656A594DCE}"/>
              </a:ext>
            </a:extLst>
          </p:cNvPr>
          <p:cNvGrpSpPr/>
          <p:nvPr/>
        </p:nvGrpSpPr>
        <p:grpSpPr>
          <a:xfrm>
            <a:off x="8404493" y="1409753"/>
            <a:ext cx="3175948" cy="1249175"/>
            <a:chOff x="8034106" y="1353849"/>
            <a:chExt cx="3175948" cy="12491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D9AD82E-8B17-4C07-9541-8B5549ACE43A}"/>
                </a:ext>
              </a:extLst>
            </p:cNvPr>
            <p:cNvGrpSpPr/>
            <p:nvPr/>
          </p:nvGrpSpPr>
          <p:grpSpPr>
            <a:xfrm>
              <a:off x="8034106" y="1353849"/>
              <a:ext cx="3116812" cy="1249175"/>
              <a:chOff x="8038467" y="1357620"/>
              <a:chExt cx="3116812" cy="12491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B590293B-1882-4DE6-867B-C1B85BFB65A4}"/>
                      </a:ext>
                    </a:extLst>
                  </p:cNvPr>
                  <p:cNvSpPr txBox="1"/>
                  <p:nvPr/>
                </p:nvSpPr>
                <p:spPr>
                  <a:xfrm>
                    <a:off x="8632548" y="1357620"/>
                    <a:ext cx="219476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4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(we actually approximate </a:t>
                    </a:r>
                    <a14:m>
                      <m:oMath xmlns:m="http://schemas.openxmlformats.org/officeDocument/2006/math">
                        <m:r>
                          <a:rPr lang="en-GB" sz="14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a14:m>
                    <a:r>
                      <a:rPr lang="en-GB" sz="14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B590293B-1882-4DE6-867B-C1B85BFB65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32548" y="1357620"/>
                    <a:ext cx="219476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33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FE2D955-D426-44E9-9C68-27A55035BE0F}"/>
                  </a:ext>
                </a:extLst>
              </p:cNvPr>
              <p:cNvGrpSpPr/>
              <p:nvPr/>
            </p:nvGrpSpPr>
            <p:grpSpPr>
              <a:xfrm>
                <a:off x="8038467" y="1645954"/>
                <a:ext cx="3116812" cy="960841"/>
                <a:chOff x="7900738" y="1562465"/>
                <a:chExt cx="3116812" cy="960841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301DDDBB-2BDF-48DC-9226-77D0FD7FF9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00738" y="1562465"/>
                  <a:ext cx="3116812" cy="672876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E50A8190-FCB4-477D-A15C-CFC7B6D735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14366" y="2235341"/>
                  <a:ext cx="1400300" cy="287965"/>
                </a:xfrm>
                <a:prstGeom prst="rect">
                  <a:avLst/>
                </a:prstGeom>
              </p:spPr>
            </p:pic>
          </p:grp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CCD742-BCAA-4840-B47A-2CC959ADCB61}"/>
                </a:ext>
              </a:extLst>
            </p:cNvPr>
            <p:cNvSpPr/>
            <p:nvPr/>
          </p:nvSpPr>
          <p:spPr>
            <a:xfrm>
              <a:off x="8093242" y="1353849"/>
              <a:ext cx="3116812" cy="1249175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826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Plowman</dc:creator>
  <cp:lastModifiedBy>Adam Plowman</cp:lastModifiedBy>
  <cp:revision>1</cp:revision>
  <dcterms:created xsi:type="dcterms:W3CDTF">2022-02-22T13:04:00Z</dcterms:created>
  <dcterms:modified xsi:type="dcterms:W3CDTF">2022-02-22T13:35:13Z</dcterms:modified>
</cp:coreProperties>
</file>