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0EBD1-D959-DF7B-AEA8-925D8CE060CC}" v="27" dt="2020-11-05T13:57:58.297"/>
    <p1510:client id="{8697DE7F-42A8-4332-87FD-8A4F93ED491B}" v="40" dt="2020-11-05T13:21:54.650"/>
    <p1510:client id="{DA3841CC-E905-E270-5CEF-9BFC3FA25699}" v="866" dt="2020-11-05T13:59:55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17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4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30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74360" y="4594923"/>
            <a:ext cx="9641840" cy="7873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cs-CZ">
                <a:cs typeface="Calibri"/>
              </a:rPr>
              <a:t>Řízení softwarového projektu - 2020</a:t>
            </a:r>
            <a:endParaRPr lang="cs-CZ"/>
          </a:p>
        </p:txBody>
      </p:sp>
      <p:pic>
        <p:nvPicPr>
          <p:cNvPr id="8" name="Obrázek 6">
            <a:extLst>
              <a:ext uri="{FF2B5EF4-FFF2-40B4-BE49-F238E27FC236}">
                <a16:creationId xmlns:a16="http://schemas.microsoft.com/office/drawing/2014/main" id="{D93070EE-4E92-4943-AC00-3DB2B4F4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33" y="1544857"/>
            <a:ext cx="4735688" cy="28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830D33-C07D-4A45-AFF2-44FD35DD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Tým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804B43-C575-43D8-AC25-EDA888E3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err="1"/>
              <a:t>Product</a:t>
            </a:r>
            <a:r>
              <a:rPr lang="cs-CZ" b="1"/>
              <a:t> </a:t>
            </a:r>
            <a:r>
              <a:rPr lang="cs-CZ" b="1" err="1"/>
              <a:t>owner</a:t>
            </a:r>
            <a:r>
              <a:rPr lang="cs-CZ"/>
              <a:t> - Jan Korbel</a:t>
            </a:r>
          </a:p>
          <a:p>
            <a:r>
              <a:rPr lang="cs-CZ" b="1" err="1"/>
              <a:t>Scrum</a:t>
            </a:r>
            <a:r>
              <a:rPr lang="cs-CZ" b="1"/>
              <a:t> master</a:t>
            </a:r>
            <a:r>
              <a:rPr lang="cs-CZ"/>
              <a:t> - Michal Blažejovský</a:t>
            </a:r>
          </a:p>
          <a:p>
            <a:r>
              <a:rPr lang="cs-CZ" b="1" err="1"/>
              <a:t>Members</a:t>
            </a:r>
            <a:r>
              <a:rPr lang="cs-CZ"/>
              <a:t>:</a:t>
            </a:r>
          </a:p>
          <a:p>
            <a:pPr lvl="1"/>
            <a:r>
              <a:rPr lang="cs-CZ" spc="10">
                <a:solidFill>
                  <a:srgbClr val="000000"/>
                </a:solidFill>
              </a:rPr>
              <a:t>Petr </a:t>
            </a:r>
            <a:r>
              <a:rPr lang="cs-CZ" spc="10" err="1">
                <a:solidFill>
                  <a:srgbClr val="000000"/>
                </a:solidFill>
              </a:rPr>
              <a:t>Servít</a:t>
            </a:r>
          </a:p>
          <a:p>
            <a:pPr lvl="1"/>
            <a:r>
              <a:rPr lang="cs-CZ" spc="10">
                <a:solidFill>
                  <a:srgbClr val="000000"/>
                </a:solidFill>
              </a:rPr>
              <a:t>Tadeáš Příhoda</a:t>
            </a:r>
          </a:p>
          <a:p>
            <a:pPr lvl="1"/>
            <a:r>
              <a:rPr lang="cs-CZ" spc="10">
                <a:solidFill>
                  <a:srgbClr val="000000"/>
                </a:solidFill>
              </a:rPr>
              <a:t>Jan Straka</a:t>
            </a:r>
            <a:endParaRPr lang="cs-CZ">
              <a:solidFill>
                <a:srgbClr val="262626"/>
              </a:solidFill>
            </a:endParaRPr>
          </a:p>
          <a:p>
            <a:pPr lvl="1"/>
            <a:r>
              <a:rPr lang="cs-CZ" spc="10">
                <a:solidFill>
                  <a:srgbClr val="000000"/>
                </a:solidFill>
              </a:rPr>
              <a:t>Jan Kovalík</a:t>
            </a:r>
          </a:p>
        </p:txBody>
      </p:sp>
    </p:spTree>
    <p:extLst>
      <p:ext uri="{BB962C8B-B14F-4D97-AF65-F5344CB8AC3E}">
        <p14:creationId xmlns:p14="http://schemas.microsoft.com/office/powerpoint/2010/main" val="237595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71FC06-9FB2-470D-883A-46AD84EC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Implementační metoda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7C4874-EDE0-4ACB-AB23-086A76AD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Tvorba webové stránky, s vlastním redakčním systémem</a:t>
            </a:r>
          </a:p>
          <a:p>
            <a:pPr lvl="1"/>
            <a:r>
              <a:rPr lang="cs-CZ"/>
              <a:t> PHP</a:t>
            </a:r>
          </a:p>
          <a:p>
            <a:pPr lvl="1"/>
            <a:r>
              <a:rPr lang="cs-CZ"/>
              <a:t> CSS</a:t>
            </a:r>
          </a:p>
          <a:p>
            <a:pPr lvl="1"/>
            <a:r>
              <a:rPr lang="cs-CZ"/>
              <a:t> HTML5</a:t>
            </a:r>
          </a:p>
          <a:p>
            <a:pPr marL="274320" lvl="1" indent="0">
              <a:buNone/>
            </a:pPr>
            <a:endParaRPr lang="cs-CZ"/>
          </a:p>
          <a:p>
            <a:pPr>
              <a:buFont typeface="Arial" pitchFamily="18" charset="2"/>
              <a:buChar char="•"/>
            </a:pPr>
            <a:r>
              <a:rPr lang="cs-CZ" spc="0"/>
              <a:t>Spravování databáze</a:t>
            </a:r>
          </a:p>
          <a:p>
            <a:pPr lvl="1"/>
            <a:r>
              <a:rPr lang="cs-CZ" err="1">
                <a:solidFill>
                  <a:srgbClr val="000000"/>
                </a:solidFill>
              </a:rPr>
              <a:t>phpMyAdmin</a:t>
            </a:r>
          </a:p>
        </p:txBody>
      </p:sp>
    </p:spTree>
    <p:extLst>
      <p:ext uri="{BB962C8B-B14F-4D97-AF65-F5344CB8AC3E}">
        <p14:creationId xmlns:p14="http://schemas.microsoft.com/office/powerpoint/2010/main" val="412068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33D5F-8453-4E31-BCCC-E71F2B8C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už je hotovo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50D56F-FC08-4141-9021-845D5B90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Přihlášení a registrace</a:t>
            </a:r>
          </a:p>
          <a:p>
            <a:r>
              <a:rPr lang="cs-CZ"/>
              <a:t>Hlavní stránka</a:t>
            </a:r>
          </a:p>
          <a:p>
            <a:r>
              <a:rPr lang="cs-CZ"/>
              <a:t>Vkládání a úprava novinek</a:t>
            </a:r>
          </a:p>
          <a:p>
            <a:r>
              <a:rPr lang="cs-CZ"/>
              <a:t>Přehled o novinkách</a:t>
            </a:r>
          </a:p>
          <a:p>
            <a:r>
              <a:rPr lang="cs-CZ"/>
              <a:t>Rozhraní pro různé role</a:t>
            </a:r>
          </a:p>
          <a:p>
            <a:r>
              <a:rPr lang="cs-CZ"/>
              <a:t>Kompletní grafika webových stránek</a:t>
            </a:r>
          </a:p>
        </p:txBody>
      </p:sp>
    </p:spTree>
    <p:extLst>
      <p:ext uri="{BB962C8B-B14F-4D97-AF65-F5344CB8AC3E}">
        <p14:creationId xmlns:p14="http://schemas.microsoft.com/office/powerpoint/2010/main" val="382261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4FD01D-D533-4EFB-8584-D9F8BBA1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 čem pracujeme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C511C6-9C46-4A7B-A587-D59834E8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Optimalizace responzibility</a:t>
            </a:r>
          </a:p>
          <a:p>
            <a:r>
              <a:rPr lang="cs-CZ"/>
              <a:t>Fórum</a:t>
            </a:r>
          </a:p>
          <a:p>
            <a:r>
              <a:rPr lang="cs-CZ"/>
              <a:t>Zavádění databáze</a:t>
            </a:r>
          </a:p>
          <a:p>
            <a:r>
              <a:rPr lang="cs-CZ"/>
              <a:t>Odlaďování PHP propojení</a:t>
            </a:r>
          </a:p>
        </p:txBody>
      </p:sp>
    </p:spTree>
    <p:extLst>
      <p:ext uri="{BB962C8B-B14F-4D97-AF65-F5344CB8AC3E}">
        <p14:creationId xmlns:p14="http://schemas.microsoft.com/office/powerpoint/2010/main" val="294748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0C8D1C-4061-4299-AAA9-050C3B6B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13" y="2764328"/>
            <a:ext cx="9692640" cy="1325562"/>
          </a:xfrm>
        </p:spPr>
        <p:txBody>
          <a:bodyPr/>
          <a:lstStyle/>
          <a:p>
            <a:r>
              <a:rPr lang="cs-CZ"/>
              <a:t>Týmové nástroje / spolupráce</a:t>
            </a:r>
          </a:p>
        </p:txBody>
      </p:sp>
    </p:spTree>
    <p:extLst>
      <p:ext uri="{BB962C8B-B14F-4D97-AF65-F5344CB8AC3E}">
        <p14:creationId xmlns:p14="http://schemas.microsoft.com/office/powerpoint/2010/main" val="7948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0A8777-1315-42C7-81BA-249E15D9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13" y="2764328"/>
            <a:ext cx="9692640" cy="1325562"/>
          </a:xfrm>
        </p:spPr>
        <p:txBody>
          <a:bodyPr/>
          <a:lstStyle/>
          <a:p>
            <a:r>
              <a:rPr lang="cs-CZ"/>
              <a:t>Retrospektiva</a:t>
            </a:r>
          </a:p>
        </p:txBody>
      </p:sp>
    </p:spTree>
    <p:extLst>
      <p:ext uri="{BB962C8B-B14F-4D97-AF65-F5344CB8AC3E}">
        <p14:creationId xmlns:p14="http://schemas.microsoft.com/office/powerpoint/2010/main" val="290133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0F7C8A-4946-4866-B981-5EB7C5DA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13" y="2764328"/>
            <a:ext cx="9692640" cy="1325562"/>
          </a:xfrm>
        </p:spPr>
        <p:txBody>
          <a:bodyPr/>
          <a:lstStyle/>
          <a:p>
            <a:r>
              <a:rPr lang="cs-CZ"/>
              <a:t>Tým Lupínci děkuje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76784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DB14AB0F-3CCD-4C64-993D-374F620B7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cs-CZ" sz="5400" b="1"/>
              <a:t>Prostor pro dotazy</a:t>
            </a:r>
          </a:p>
        </p:txBody>
      </p:sp>
      <p:pic>
        <p:nvPicPr>
          <p:cNvPr id="6" name="Obrázek 6">
            <a:extLst>
              <a:ext uri="{FF2B5EF4-FFF2-40B4-BE49-F238E27FC236}">
                <a16:creationId xmlns:a16="http://schemas.microsoft.com/office/drawing/2014/main" id="{AE97869D-B9B1-4904-BC81-D38D885E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88" y="1184259"/>
            <a:ext cx="6014223" cy="36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74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PowerPoint Presentation</vt:lpstr>
      <vt:lpstr>Tým</vt:lpstr>
      <vt:lpstr>Implementační metoda</vt:lpstr>
      <vt:lpstr>Co už je hotovo</vt:lpstr>
      <vt:lpstr>Na čem pracujeme</vt:lpstr>
      <vt:lpstr>Týmové nástroje / spolupráce</vt:lpstr>
      <vt:lpstr>Retrospektiva</vt:lpstr>
      <vt:lpstr>Tým Lupínci děkuje za pozornost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2</cp:revision>
  <dcterms:created xsi:type="dcterms:W3CDTF">2020-11-05T13:15:48Z</dcterms:created>
  <dcterms:modified xsi:type="dcterms:W3CDTF">2020-11-08T16:33:07Z</dcterms:modified>
</cp:coreProperties>
</file>