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3" r:id="rId6"/>
    <p:sldId id="259" r:id="rId7"/>
    <p:sldId id="261" r:id="rId8"/>
    <p:sldId id="275" r:id="rId9"/>
    <p:sldId id="264" r:id="rId10"/>
    <p:sldId id="265" r:id="rId11"/>
    <p:sldId id="269" r:id="rId12"/>
    <p:sldId id="266" r:id="rId13"/>
    <p:sldId id="268" r:id="rId14"/>
    <p:sldId id="267" r:id="rId15"/>
    <p:sldId id="271" r:id="rId16"/>
    <p:sldId id="260" r:id="rId18"/>
    <p:sldId id="28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395288" y="4437063"/>
            <a:ext cx="77724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 kern="120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395288" y="5445125"/>
            <a:ext cx="64008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 kern="12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-4572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sz="2800" kern="12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117475"/>
            <a:ext cx="20574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17475"/>
            <a:ext cx="6052930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6846" y="11239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11188" y="117475"/>
            <a:ext cx="8075612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539750" y="11239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标题 15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微信木马开发记录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无法获取指定类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JNI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环境对象并不一定可以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findClass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到指定类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属于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ClassLoader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的问题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1450975"/>
            <a:ext cx="4629150" cy="39458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无法获取指定方法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DexLoaderClass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包之后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不一定可以使用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java/lang/Class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getMethod()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函数获取到方法对象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这个时候就使用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getMethods()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枚举该类下所有的方法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然后根据方法名作判断获取指定方法的对象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2777490"/>
            <a:ext cx="4629150" cy="12922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M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ethod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Method*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指的是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层上获取到的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上表示为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jMethod ),Method*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指的是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层上对应到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底层数据结构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表示为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jMethodID ),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保存了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对象真正的函数信息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比如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入口点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参数个数等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上使用CallStaticObjectMethod 或者CallObjectMethod 调用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层的函数传递的是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jMethodId ;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层上用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invoke()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调用函数传递的是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jMethod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3115945"/>
            <a:ext cx="4629150" cy="615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文件权限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文件权限决定了进程有没有办法使用它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DexClassLoader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包的时候忽略了设置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包的权限会导致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DexClassLoader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加载失败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,adb push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是以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shell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用户的权限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文件到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adb push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之后还记得需要使用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chmod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设置文件权限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除了加载权限之外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,DexClassLoader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还会把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Dex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写到指定文件路径中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记得这个路径也需要有权限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3018155"/>
            <a:ext cx="4629150" cy="8115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用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DexClassLoader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加载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需要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JAR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包里面的类要被打包成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Dex 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才可以被正确加载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参数与返回值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:Hook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到函数之后需要在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上处理参数还有返回值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缺少参数或者返回值会导致崩溃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native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:Hook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成功之后需要使用dvmInvokeMethod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函数进行对原始函数的调用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不明白这里一直会崩溃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库时获取的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JNI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环境和虚拟机中的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JNI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环境不一致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注入线程必须要让线程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attach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RegisterNatives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ClassLoader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有关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,JAR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包中加载好的类需用dvmDecodeIndirectRef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+dvmFindDirectMethodByDescriptor()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来获取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jMethodId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中遇到的坑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gradle </a:t>
            </a:r>
            <a:r>
              <a:rPr lang="zh-CN" altLang="zh-CN"/>
              <a:t>问题</a:t>
            </a:r>
            <a:endParaRPr lang="zh-CN" altLang="zh-CN"/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1.syn </a:t>
            </a:r>
            <a:r>
              <a:rPr lang="zh-CN" altLang="zh-CN">
                <a:sym typeface="+mn-ea"/>
              </a:rPr>
              <a:t>失败</a:t>
            </a:r>
            <a:endParaRPr lang="en-US" altLang="zh-CN"/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2.jcenter </a:t>
            </a:r>
            <a:r>
              <a:rPr lang="zh-CN"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maven</a:t>
            </a:r>
            <a:endParaRPr lang="en-US" altLang="zh-CN"/>
          </a:p>
          <a:p>
            <a:pPr marL="0" indent="0">
              <a:buNone/>
            </a:pPr>
            <a:r>
              <a:rPr lang="zh-CN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3.junit </a:t>
            </a:r>
            <a:r>
              <a:rPr lang="zh-CN" altLang="zh-CN">
                <a:sym typeface="+mn-ea"/>
              </a:rPr>
              <a:t>依赖导致</a:t>
            </a:r>
            <a:r>
              <a:rPr lang="en-US" altLang="zh-CN">
                <a:sym typeface="+mn-ea"/>
              </a:rPr>
              <a:t>gradle syn </a:t>
            </a:r>
            <a:r>
              <a:rPr lang="zh-CN" altLang="zh-CN">
                <a:sym typeface="+mn-ea"/>
              </a:rPr>
              <a:t>失败</a:t>
            </a:r>
            <a:endParaRPr lang="en-US" altLang="zh-CN">
              <a:sym typeface="+mn-ea"/>
            </a:endParaRPr>
          </a:p>
          <a:p>
            <a:r>
              <a:rPr lang="en-US" altLang="zh-CN"/>
              <a:t>NDK </a:t>
            </a:r>
            <a:r>
              <a:rPr lang="zh-CN" altLang="zh-CN"/>
              <a:t>问题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1.Android Studio </a:t>
            </a:r>
            <a:r>
              <a:rPr lang="zh-CN" altLang="zh-CN"/>
              <a:t>使用</a:t>
            </a:r>
            <a:r>
              <a:rPr lang="en-US" altLang="zh-CN"/>
              <a:t>NDK </a:t>
            </a:r>
            <a:r>
              <a:rPr lang="zh-CN" altLang="zh-CN"/>
              <a:t>插件</a:t>
            </a:r>
            <a:r>
              <a:rPr lang="en-US" altLang="zh-CN"/>
              <a:t>(android.useDeprecatedNdk=true </a:t>
            </a:r>
            <a:r>
              <a:rPr lang="zh-CN" altLang="en-US"/>
              <a:t>和</a:t>
            </a:r>
            <a:r>
              <a:rPr lang="en-US" altLang="zh-CN"/>
              <a:t>Plugins </a:t>
            </a:r>
            <a:r>
              <a:rPr lang="zh-CN" altLang="zh-CN"/>
              <a:t>设置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2.NDK </a:t>
            </a:r>
            <a:r>
              <a:rPr lang="zh-CN" altLang="zh-CN"/>
              <a:t>编译完成的二进制文件带有</a:t>
            </a:r>
            <a:r>
              <a:rPr lang="en-US" altLang="zh-CN"/>
              <a:t>PIE </a:t>
            </a:r>
            <a:r>
              <a:rPr lang="zh-CN" altLang="zh-CN"/>
              <a:t>标志位</a:t>
            </a:r>
            <a:endParaRPr lang="zh-CN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5153660"/>
            <a:ext cx="5981065" cy="752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演示</a:t>
            </a:r>
            <a:r>
              <a:rPr lang="en-US" altLang="zh-CN"/>
              <a:t>URL :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http://119.29.60.82/lcatro/wechat_monitor/read_all.php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微信木马需要实现什么功能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聊天消息的拦截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支付密码的拦截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1653540" y="4251960"/>
            <a:ext cx="5991225" cy="7435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Hook 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函数调用</a:t>
            </a:r>
            <a:endParaRPr lang="zh-CN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聊天消息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</a:t>
            </a:r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</a:t>
            </a:r>
            <a:endParaRPr lang="zh-CN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微信使用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Kingkong Database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保存接收到的数据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我们针对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Kingkong Database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的数据插入函数进行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拦截所有需要保存到数据库的数据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其中就包含聊天信息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2406015"/>
            <a:ext cx="4629150" cy="20358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支付密码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Hook </a:t>
            </a:r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点</a:t>
            </a:r>
            <a:endParaRPr lang="zh-CN" altLang="en-US" sz="280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微信在使用支付功能时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会弹出自己设计的密码输入控件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TenpaySecureEditText 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针对该控件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只需要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encryptPasswd()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函数即可拿到支付密码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2717165"/>
            <a:ext cx="4629150" cy="14128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如何做到跨进程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644015"/>
            <a:ext cx="7200900" cy="3486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5060" y="5273040"/>
            <a:ext cx="7077710" cy="5486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替换微信使用到的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</a:t>
            </a:r>
            <a:r>
              <a:rPr lang="zh-CN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更隐蔽长效地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技术难点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Root </a:t>
            </a:r>
            <a:r>
              <a:rPr lang="zh-CN" altLang="en-US"/>
              <a:t>提权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kingroot SDK ,Root </a:t>
            </a:r>
            <a:r>
              <a:rPr lang="zh-CN" altLang="zh-CN"/>
              <a:t>精灵</a:t>
            </a:r>
            <a:r>
              <a:rPr lang="en-US" altLang="zh-CN"/>
              <a:t>SDK ,CVE-2014-7911 (Nexus 4.4.4),CVE-2014-4322 (Nexus 4.4/5.0),CVE-2015-1805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Hook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Dalvik Hook ,ART </a:t>
            </a:r>
            <a:r>
              <a:rPr lang="zh-CN" altLang="zh-CN"/>
              <a:t>各种版本</a:t>
            </a:r>
            <a:r>
              <a:rPr lang="en-US" altLang="zh-CN"/>
              <a:t>Hook </a:t>
            </a:r>
            <a:r>
              <a:rPr lang="zh-CN" altLang="zh-CN"/>
              <a:t>方法存在</a:t>
            </a:r>
            <a:r>
              <a:rPr lang="zh-CN" altLang="en-US"/>
              <a:t>差异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</a:t>
            </a:r>
            <a:r>
              <a:rPr lang="en-US" altLang="zh-CN"/>
              <a:t>(</a:t>
            </a:r>
            <a:r>
              <a:rPr lang="zh-CN" altLang="en-US"/>
              <a:t>从FromReflectedMethod 中获取底层</a:t>
            </a:r>
            <a:r>
              <a:rPr lang="en-US" altLang="zh-CN"/>
              <a:t>Method </a:t>
            </a:r>
            <a:r>
              <a:rPr lang="zh-CN" altLang="en-US"/>
              <a:t>对象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Xposed/Crydia  (</a:t>
            </a:r>
            <a:r>
              <a:rPr lang="zh-CN" altLang="zh-CN"/>
              <a:t>需要重新启动系统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Dexposed  (</a:t>
            </a:r>
            <a:r>
              <a:rPr lang="zh-CN" altLang="zh-CN"/>
              <a:t>基于</a:t>
            </a:r>
            <a:r>
              <a:rPr lang="en-US" altLang="zh-CN"/>
              <a:t>Xposed </a:t>
            </a:r>
            <a:r>
              <a:rPr lang="zh-CN" altLang="zh-CN"/>
              <a:t>修改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AndFix  (</a:t>
            </a:r>
            <a:r>
              <a:rPr lang="zh-CN" altLang="zh-CN"/>
              <a:t>替换原方法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Tinker  (</a:t>
            </a:r>
            <a:r>
              <a:rPr lang="zh-CN" altLang="zh-CN"/>
              <a:t>补丁签名校验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KKFix  (Hook Dalvik 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lassLoader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Java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使用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ClassLoader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把类加载到虚拟机中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,Java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中存在很多不同种类的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ClassLoader .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如果其中一个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ClassLoader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加载了这个类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只能在这个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ClassLoader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中找到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2890" y="2309495"/>
            <a:ext cx="4257675" cy="22288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Hook 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中遇到的坑</a:t>
            </a:r>
            <a:b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</a:b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C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sym typeface="+mn-ea"/>
              </a:rPr>
              <a:t>lassLoader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在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Hook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的过程中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,so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库需要注入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hook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框架的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包到进程中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这个时候使用到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SystemClassLoader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作为类加载器把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JAR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包导入到虚拟机中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注意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JNI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中使用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FindClass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不能找到注入的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JAR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包里面的类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,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只能找到原来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APK Dex </a:t>
            </a:r>
            <a:r>
              <a:rPr lang="zh-CN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中的类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85" y="1403350"/>
            <a:ext cx="4629150" cy="1680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85" y="3428365"/>
            <a:ext cx="4920615" cy="23317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演示</Application>
  <PresentationFormat/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立体地图</vt:lpstr>
      <vt:lpstr>微信木马开发记录</vt:lpstr>
      <vt:lpstr>微信木马需要实现什么功能</vt:lpstr>
      <vt:lpstr>聊天消息Hook 点</vt:lpstr>
      <vt:lpstr>支付密码Hook 点</vt:lpstr>
      <vt:lpstr>如何做到跨进程Hook </vt:lpstr>
      <vt:lpstr>技术难点</vt:lpstr>
      <vt:lpstr>Hook 框架</vt:lpstr>
      <vt:lpstr>Hook 中遇到的坑 ClassLoader </vt:lpstr>
      <vt:lpstr>Hook 中遇到的坑 ClassLoader</vt:lpstr>
      <vt:lpstr>Hook 中遇到的坑 无法获取指定类</vt:lpstr>
      <vt:lpstr>Hook 中遇到的坑 无法获取指定方法</vt:lpstr>
      <vt:lpstr>Hook 中遇到的坑 Method 和Method*</vt:lpstr>
      <vt:lpstr>Hook 中遇到的坑 文件权限</vt:lpstr>
      <vt:lpstr>PowerPoint 演示文稿</vt:lpstr>
      <vt:lpstr>Hook 中遇到的坑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微信木马开发记录</dc:title>
  <dc:creator/>
  <cp:lastModifiedBy>lctang</cp:lastModifiedBy>
  <cp:revision>66</cp:revision>
  <dcterms:created xsi:type="dcterms:W3CDTF">2016-10-13T06:34:00Z</dcterms:created>
  <dcterms:modified xsi:type="dcterms:W3CDTF">2016-10-17T02:59:59Z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