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KnowSec Python </a:t>
            </a:r>
            <a:r>
              <a:rPr lang="zh-CN" altLang="en-US"/>
              <a:t>源码保护方案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Fix ByteCode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8605"/>
            <a:ext cx="8630920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3665"/>
            <a:ext cx="5751195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编译过程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.py </a:t>
            </a:r>
            <a:r>
              <a:rPr lang="zh-CN" altLang="en-US"/>
              <a:t>源码 </a:t>
            </a:r>
            <a:r>
              <a:rPr lang="en-US" altLang="zh-CN"/>
              <a:t>-&gt; AST (</a:t>
            </a:r>
            <a:r>
              <a:rPr lang="zh-CN" altLang="en-US"/>
              <a:t>抽象语法树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AST -&gt; CodeObject</a:t>
            </a:r>
            <a:endParaRPr lang="en-US" altLang="zh-CN"/>
          </a:p>
          <a:p>
            <a:r>
              <a:rPr lang="en-US" altLang="zh-CN"/>
              <a:t>CodeObject -&gt; .pyc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import </a:t>
            </a:r>
            <a:r>
              <a:rPr lang="zh-CN" altLang="en-US"/>
              <a:t>和</a:t>
            </a:r>
            <a:r>
              <a:rPr lang="en-US" altLang="zh-CN"/>
              <a:t>compile() </a:t>
            </a:r>
            <a:r>
              <a:rPr lang="zh-CN" altLang="en-US"/>
              <a:t>都会产生编译过程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578350"/>
            <a:ext cx="5231130" cy="1075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.py </a:t>
            </a:r>
            <a:r>
              <a:rPr lang="zh-CN" altLang="en-US"/>
              <a:t>和</a:t>
            </a:r>
            <a:r>
              <a:rPr lang="en-US" altLang="zh-CN"/>
              <a:t>.pyc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.py </a:t>
            </a:r>
            <a:r>
              <a:rPr lang="zh-CN" altLang="en-US"/>
              <a:t>文件是</a:t>
            </a:r>
            <a:r>
              <a:rPr lang="en-US" altLang="zh-CN"/>
              <a:t>python </a:t>
            </a:r>
            <a:r>
              <a:rPr lang="zh-CN" altLang="en-US"/>
              <a:t>源码文件</a:t>
            </a:r>
            <a:r>
              <a:rPr lang="en-US" altLang="zh-CN"/>
              <a:t>,.pyc </a:t>
            </a:r>
            <a:r>
              <a:rPr lang="zh-CN" altLang="en-US"/>
              <a:t>是</a:t>
            </a:r>
            <a:r>
              <a:rPr lang="en-US" altLang="zh-CN"/>
              <a:t>python </a:t>
            </a:r>
            <a:r>
              <a:rPr lang="zh-CN" altLang="en-US"/>
              <a:t>源码编译后的文件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在没有</a:t>
            </a:r>
            <a:r>
              <a:rPr lang="en-US" altLang="zh-CN"/>
              <a:t>uncompyle 反编译pyc 文件</a:t>
            </a:r>
            <a:r>
              <a:rPr lang="zh-CN" altLang="en-US"/>
              <a:t>之前</a:t>
            </a:r>
            <a:r>
              <a:rPr lang="en-US" altLang="zh-CN"/>
              <a:t>,.pyc </a:t>
            </a:r>
            <a:r>
              <a:rPr lang="zh-CN" altLang="en-US"/>
              <a:t>是简单的加密方式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04135"/>
            <a:ext cx="1965325" cy="121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2604135"/>
            <a:ext cx="6466205" cy="2794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KnowSec PoC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官方版的</a:t>
            </a:r>
            <a:r>
              <a:rPr lang="en-US" altLang="zh-CN"/>
              <a:t>Python </a:t>
            </a:r>
            <a:r>
              <a:rPr lang="zh-CN" altLang="en-US"/>
              <a:t>无法执行</a:t>
            </a:r>
            <a:r>
              <a:rPr lang="en-US" altLang="zh-CN"/>
              <a:t>.pyc </a:t>
            </a:r>
            <a:r>
              <a:rPr lang="zh-CN" altLang="en-US"/>
              <a:t>格式的</a:t>
            </a:r>
            <a:r>
              <a:rPr lang="en-US" altLang="zh-CN"/>
              <a:t>PoC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操作码异常</a:t>
            </a: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87295"/>
            <a:ext cx="7533640" cy="1216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95" y="1914525"/>
            <a:ext cx="5971540" cy="374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Python pyc 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48130"/>
            <a:ext cx="8791575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CodeObject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6960" y="1444625"/>
            <a:ext cx="6682740" cy="1189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60" y="2888615"/>
            <a:ext cx="6675120" cy="338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0285" y="1862455"/>
            <a:ext cx="1414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altLang="zh-CN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0285" y="4389120"/>
            <a:ext cx="144208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</a:t>
            </a:r>
            <a:endParaRPr lang="en-US" altLang="zh-CN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KnowSec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CodeObject </a:t>
            </a:r>
            <a:r>
              <a:rPr lang="zh-CN" altLang="en-US"/>
              <a:t>的</a:t>
            </a:r>
            <a:r>
              <a:rPr lang="en-US" altLang="zh-CN"/>
              <a:t>ByteCode </a:t>
            </a:r>
            <a:r>
              <a:rPr lang="zh-CN" altLang="en-US"/>
              <a:t>解密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93620"/>
            <a:ext cx="6069330" cy="3318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2293620"/>
            <a:ext cx="7285990" cy="3485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565" y="2293620"/>
            <a:ext cx="12343130" cy="437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Decrypt pyc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7655"/>
            <a:ext cx="7252970" cy="4531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0" y="1557655"/>
            <a:ext cx="7298055" cy="453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 ByteCode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8290" y="2853690"/>
            <a:ext cx="4639945" cy="153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Python 操作码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A._2321#2c</cp:lastModifiedBy>
  <cp:revision>13</cp:revision>
  <dcterms:created xsi:type="dcterms:W3CDTF">2015-05-05T08:02:00Z</dcterms:created>
  <dcterms:modified xsi:type="dcterms:W3CDTF">2017-05-26T02:19:13Z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