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99F80-41DD-40B3-83CF-9F43067A58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3FC75-C995-4ED3-8334-086BEF87D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D388C5-399A-4870-8E9E-D9EC037068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AE77A-8744-48FA-B7DC-3AE18948FE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430A5-6753-4CC2-9E32-B8BA6D605B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E30ECB-26D9-432C-9708-9DDA842CCD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95441-A23B-41A0-B482-D5FC3E6E87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E07BF-F9A8-40D1-B3EC-A386313A34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2BE3B-2125-490F-A712-B72148699D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275C6-2D42-437C-88ED-0C1CF14A42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7D09E-FAD7-4306-9125-3A0AC669BC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154719-8313-4162-B0CE-B274E989D7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57C8ED7-EED2-43DA-9217-8678EF6C699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youtube.com/watch?v=kUe7IsLhtDA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PORTFOLIO BUT1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Les positions de vie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5" descr=""/>
          <p:cNvPicPr/>
          <p:nvPr/>
        </p:nvPicPr>
        <p:blipFill>
          <a:blip r:embed="rId1"/>
          <a:stretch/>
        </p:blipFill>
        <p:spPr>
          <a:xfrm>
            <a:off x="4140000" y="3252240"/>
            <a:ext cx="5360400" cy="2214000"/>
          </a:xfrm>
          <a:prstGeom prst="rect">
            <a:avLst/>
          </a:prstGeom>
          <a:ln w="0">
            <a:noFill/>
          </a:ln>
        </p:spPr>
      </p:pic>
      <p:sp>
        <p:nvSpPr>
          <p:cNvPr id="44" name="ZoneTexte 1"/>
          <p:cNvSpPr/>
          <p:nvPr/>
        </p:nvSpPr>
        <p:spPr>
          <a:xfrm>
            <a:off x="1387440" y="218880"/>
            <a:ext cx="88920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fr-FR" sz="1490" spc="-1" strike="noStrike">
                <a:solidFill>
                  <a:srgbClr val="2d2db9"/>
                </a:solidFill>
                <a:latin typeface="Times New Roman"/>
              </a:rPr>
              <a:t>https://www.bright-up.fr/favoriser-la-collaboration-avec-les-positions-de-vie/</a:t>
            </a:r>
            <a:endParaRPr b="0" lang="fr-FR" sz="149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fr-FR" sz="1490" spc="-1" strike="noStrike" u="sng">
                <a:solidFill>
                  <a:srgbClr val="ccccff"/>
                </a:solidFill>
                <a:uFillTx/>
                <a:latin typeface="Times New Roman"/>
                <a:hlinkClick r:id="rId2"/>
              </a:rPr>
              <a:t>https://www.youtube.com/watch?v=kUe7IsLhtDA</a:t>
            </a:r>
            <a:endParaRPr b="0" lang="fr-FR" sz="149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fr-FR" sz="149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fr-FR" sz="149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5" name="Image 3" descr=""/>
          <p:cNvPicPr/>
          <p:nvPr/>
        </p:nvPicPr>
        <p:blipFill>
          <a:blip r:embed="rId3"/>
          <a:stretch/>
        </p:blipFill>
        <p:spPr>
          <a:xfrm>
            <a:off x="4235040" y="1755720"/>
            <a:ext cx="5171040" cy="1678680"/>
          </a:xfrm>
          <a:prstGeom prst="rect">
            <a:avLst/>
          </a:prstGeom>
          <a:ln w="0">
            <a:noFill/>
          </a:ln>
        </p:spPr>
      </p:pic>
      <p:pic>
        <p:nvPicPr>
          <p:cNvPr id="46" name="Image 4" descr=""/>
          <p:cNvPicPr/>
          <p:nvPr/>
        </p:nvPicPr>
        <p:blipFill>
          <a:blip r:embed="rId4"/>
          <a:stretch/>
        </p:blipFill>
        <p:spPr>
          <a:xfrm>
            <a:off x="484200" y="2120760"/>
            <a:ext cx="3610440" cy="23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2024-10-09T21:31:19Z</dcterms:created>
  <dc:creator/>
  <dc:description/>
  <dc:language>fr-FR</dc:language>
  <cp:lastModifiedBy/>
  <dcterms:modified xsi:type="dcterms:W3CDTF">2024-10-09T21:33:39Z</dcterms:modified>
  <cp:revision>2</cp:revision>
  <dc:subject/>
  <dc:title/>
</cp:coreProperties>
</file>