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3" autoAdjust="0"/>
    <p:restoredTop sz="86463" autoAdjust="0"/>
  </p:normalViewPr>
  <p:slideViewPr>
    <p:cSldViewPr snapToGrid="0" snapToObjects="1">
      <p:cViewPr>
        <p:scale>
          <a:sx n="70" d="100"/>
          <a:sy n="70" d="100"/>
        </p:scale>
        <p:origin x="269" y="38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D677C-31AB-634C-9CCC-8B79AE09C7FE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18ED-7D32-2F46-AFB1-597FA6B61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13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un diaporama modèle pour vous aider à réaliser au mieux votre oral de 5 à 10 mn sur le Forum des Talents. Première note de la SAE 1.4.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18ED-7D32-2F46-AFB1-597FA6B6131A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77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73A00-DF6B-3B4A-9519-BE8774FE2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ADFBD9-611F-8E41-9879-2DC613AB9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16E88-5CC7-DD4C-854E-87A50F9D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3D95-15C4-914D-A313-3B84B1AA50A7}" type="datetime1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21346E-0F72-D74A-B77A-D3E3E951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BB76E-5CA8-2047-867E-84B1ECB2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02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07123-F67A-BC42-AC16-789C9A2F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56D08B-E338-D54E-B769-6CB9512FE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DB623E-5EA3-6C4B-AD8F-0514388E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BB4F-0D99-7F4C-860E-3E24D7750A45}" type="datetime1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C98AB8-1A56-6844-800E-B9FCEC9F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D6FE6D-44C4-B741-9D7F-99A636DB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3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F8A5EB-8251-4E41-99E5-AF24D691F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258F13-AF06-E148-BCFC-57B3A7E0A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0E8FBD-0D27-B84A-9F18-BFCBB4DB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C622-4D6E-7E43-BC2D-6DB9EC58ED95}" type="datetime1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7C4A2-530F-2A4C-9A87-3C219FD9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3C1DA5-CAC8-FE48-BE2E-DB09637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77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D32BA-ADD8-AF45-A20E-8D311DE7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32611B-2ED2-064B-9F28-C9FC637A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7239D1-2274-5746-B73B-19CA1B2A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B1C6-A6C2-DE48-AB98-EDD6E8868ADC}" type="datetime1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79DA8-FB26-1B4C-AC7D-8BC8043D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199ADC-352D-C64F-95A3-72E8D760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2238D-4506-ED48-A21C-23D2588A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D88C6C-2288-8443-A04B-0AF5BB835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68BB11-2010-934C-8496-465FBCCE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C89C-A0D9-8942-84D2-282B5A949107}" type="datetime1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D3D81-4EB2-6B43-86CA-52CEC704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5F8316-1B42-BA4E-A6A6-5554658B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59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4B95B-C4CD-3549-8ACF-03AA6514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300EA-19D3-7E4B-937E-34240140F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9B0B6D-4B72-C744-B38D-3CC356DD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AD5126-B0A4-1240-B49D-DAB4B7CC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46D1-C633-D043-831A-5030810B1CD7}" type="datetime1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0A1FC9-8F1E-3442-8031-E7B96AD4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9C698-458B-9641-B61B-09A6358C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13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DF61A-5CF4-4048-BA63-F7C890D4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56F50B-7F8D-4943-A992-5E3A294DC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ED460C-7F73-CA4A-A8CE-11A254E29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D42878-7A4C-2745-BA52-BC7D39BA2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5FA0F9-367B-7F4A-8E77-A32B12304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BAFDA9-AD37-0348-B96D-AE94E612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6979-B735-6D44-9D94-BF5260FA4781}" type="datetime1">
              <a:rPr lang="fr-FR" smtClean="0"/>
              <a:t>14/11/2024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3DECD5-9A41-644B-9CDB-6A8F9A90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FAF918-8DF0-A043-976F-8C305D4E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79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F02F1-8EC5-3243-A886-ACAA4F1C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04758E-1551-F24A-ABD8-B82C5EDD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C59A-7FC7-B347-A403-839A6CB53D08}" type="datetime1">
              <a:rPr lang="fr-FR" smtClean="0"/>
              <a:t>14/11/2024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774CB7-7C95-8A4B-A7CC-68A21D31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34D58E-A019-7F40-AA08-239D2274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79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73862B-A209-0C4D-87C1-75370BC7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9752-6F70-454F-B7D5-D77F2208FB86}" type="datetime1">
              <a:rPr lang="fr-FR" smtClean="0"/>
              <a:t>14/11/2024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82068E-F428-E744-A79C-034CD94E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9630B0-E063-D24B-8FE5-DB8D91F9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33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02657-2233-EF41-910E-8578E9F3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AE972C-61AE-BF45-B862-772B4FF8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FE155D-B9BE-CF4D-85E7-C102E3567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6C83B2-1448-2948-84BC-2B9A1BC6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B954-215A-914E-9FB4-4893B1DC5341}" type="datetime1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A83BE7-438D-DF48-82B1-1511D3C5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0506E6-70F9-5440-9D81-00D30773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0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1A061-0528-2C4C-9DBF-2338C04E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7D1B4F-C286-D14E-B966-8491C9B89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ABCE2B-493C-4C4A-91BE-F86F871CC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7CB65F-E7CB-9148-B374-668F46DA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9B13-945E-944A-BF3F-47F618D4C04C}" type="datetime1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F44337-386D-7047-9F47-2B0FAF6F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6B1E54-37A3-E542-90FB-5591C1A9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1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5672FC-6C88-C441-A35B-0D34F832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E0B401-3807-D246-917F-FEFCCE24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443485-94E5-6F4D-B6E2-C92B22B81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13259-7274-4F40-A173-719D6BFD5FC3}" type="datetime1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A93DC2-3F6B-524E-8CA9-9034B5FC5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laetitia.pille@unilim.fr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82E928-8101-964F-AA79-475A30612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737B-87BF-9C41-82EA-03BE645E7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35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PowerPoint_Presentation.ppt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1EE9D-20CA-014B-8798-D6FD19D49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page d’accroche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F51840-4308-594D-B184-3150025C2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Inutile de l’écrire… il faut le faire.</a:t>
            </a:r>
          </a:p>
          <a:p>
            <a:r>
              <a:rPr lang="fr-FR" dirty="0"/>
              <a:t>Sur cette page vous </a:t>
            </a:r>
            <a:r>
              <a:rPr lang="fr-FR" b="1" dirty="0"/>
              <a:t>accrochez</a:t>
            </a:r>
            <a:r>
              <a:rPr lang="fr-FR" dirty="0"/>
              <a:t> avec des chiffres ou des faits qui marquent et plantent le contexte de votre projet.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16114B-D2C3-4F49-89AB-13F372A028AB}"/>
              </a:ext>
            </a:extLst>
          </p:cNvPr>
          <p:cNvSpPr txBox="1"/>
          <p:nvPr/>
        </p:nvSpPr>
        <p:spPr>
          <a:xfrm>
            <a:off x="8929688" y="5550971"/>
            <a:ext cx="288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rgbClr val="C00000"/>
                </a:solidFill>
                <a:latin typeface="Forte" panose="03060902040502070203" pitchFamily="66" charset="77"/>
              </a:rPr>
              <a:t>On n’oublie pas signer de façon brève et pertinente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A4AEE2-284B-9B41-B9FA-B9640CF7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9C08A-C95E-054F-9DB0-EDD523D1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476230-4675-2C42-97A7-B2F0D5F0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96098" y="5349875"/>
            <a:ext cx="1771805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6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1EE9D-20CA-014B-8798-D6FD19D49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Le contexte « MASQUES »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F51840-4308-594D-B184-3150025C2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Inutile de le crier </a:t>
            </a:r>
            <a:r>
              <a:rPr lang="fr-FR" dirty="0">
                <a:sym typeface="Wingdings" pitchFamily="2" charset="2"/>
              </a:rPr>
              <a:t></a:t>
            </a:r>
            <a:r>
              <a:rPr lang="fr-FR" dirty="0"/>
              <a:t>… il faut l’expliquer… ^^</a:t>
            </a:r>
          </a:p>
          <a:p>
            <a:r>
              <a:rPr lang="fr-FR" dirty="0"/>
              <a:t>Sur cette page vous </a:t>
            </a:r>
            <a:r>
              <a:rPr lang="fr-FR" b="1" dirty="0"/>
              <a:t>expliquez</a:t>
            </a:r>
            <a:r>
              <a:rPr lang="fr-FR" dirty="0"/>
              <a:t> quelles entreprises vous avez choisies et pourquoi ? (inscrire les logos)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16114B-D2C3-4F49-89AB-13F372A028AB}"/>
              </a:ext>
            </a:extLst>
          </p:cNvPr>
          <p:cNvSpPr txBox="1"/>
          <p:nvPr/>
        </p:nvSpPr>
        <p:spPr>
          <a:xfrm>
            <a:off x="6724734" y="5433020"/>
            <a:ext cx="2886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rgbClr val="C00000"/>
                </a:solidFill>
                <a:latin typeface="Forte" panose="03060902040502070203" pitchFamily="66" charset="77"/>
              </a:rPr>
              <a:t>On n’oublie pas les numéros de page À CHAQUE PAGE !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A4AEE2-284B-9B41-B9FA-B9640CF7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9C08A-C95E-054F-9DB0-EDD523D1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1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476230-4675-2C42-97A7-B2F0D5F0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75" y="5435600"/>
            <a:ext cx="1400097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2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1EE9D-20CA-014B-8798-D6FD19D49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La pause : d’où je parle ?</a:t>
            </a:r>
            <a:br>
              <a:rPr lang="fr-FR" dirty="0"/>
            </a:br>
            <a:r>
              <a:rPr lang="fr-FR" sz="3600" b="1" i="1" dirty="0"/>
              <a:t>Qui suis-je ? Où cours-je ? Dans quel état j’erre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F51840-4308-594D-B184-3150025C2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Ici, vous pouvez vous présenter, présenter votre équipe ou présenter votre entreprise (en une seule diapo). Vous pouvez préciser si vous étiez d’accord avec ce choix.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16114B-D2C3-4F49-89AB-13F372A028AB}"/>
              </a:ext>
            </a:extLst>
          </p:cNvPr>
          <p:cNvSpPr txBox="1"/>
          <p:nvPr/>
        </p:nvSpPr>
        <p:spPr>
          <a:xfrm>
            <a:off x="4757738" y="5433020"/>
            <a:ext cx="485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rgbClr val="002060"/>
                </a:solidFill>
                <a:latin typeface="Forte" panose="03060902040502070203" pitchFamily="66" charset="77"/>
              </a:rPr>
              <a:t>On fait court ! Une page suffit pour cela !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A4AEE2-284B-9B41-B9FA-B9640CF7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9C08A-C95E-054F-9DB0-EDD523D1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742140-487D-9C41-A0BD-131D54519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00" r="32500"/>
          <a:stretch/>
        </p:blipFill>
        <p:spPr>
          <a:xfrm>
            <a:off x="0" y="23813"/>
            <a:ext cx="1524000" cy="68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5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1EE9D-20CA-014B-8798-D6FD19D49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0424" y="1122363"/>
            <a:ext cx="7267575" cy="1655762"/>
          </a:xfrm>
        </p:spPr>
        <p:txBody>
          <a:bodyPr>
            <a:normAutofit fontScale="90000"/>
          </a:bodyPr>
          <a:lstStyle/>
          <a:p>
            <a:r>
              <a:rPr lang="fr-FR" dirty="0"/>
              <a:t>Votre plan (d’attaque)</a:t>
            </a:r>
            <a:br>
              <a:rPr lang="fr-FR" dirty="0"/>
            </a:br>
            <a:r>
              <a:rPr lang="fr-FR" sz="3600" b="1" i="1" dirty="0"/>
              <a:t>Il faut réussir à faire 3 parties avec 5 entreprises… </a:t>
            </a:r>
            <a:r>
              <a:rPr lang="fr-FR" sz="2200" b="1" i="1" dirty="0"/>
              <a:t>donc il faut trouver 3 « entrées » pertinentes : la taille ? L’accueil ? Les salaires ? ??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F51840-4308-594D-B184-3150025C2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6312" y="3602038"/>
            <a:ext cx="5881687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/>
              <a:t>Attention :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les titres sont homogènes,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Pas de sous-titres ou de sous-parties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Pas plus de 3 (ou 4) parties.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16114B-D2C3-4F49-89AB-13F372A028AB}"/>
              </a:ext>
            </a:extLst>
          </p:cNvPr>
          <p:cNvSpPr txBox="1"/>
          <p:nvPr/>
        </p:nvSpPr>
        <p:spPr>
          <a:xfrm>
            <a:off x="3529013" y="5437743"/>
            <a:ext cx="848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rgbClr val="00B050"/>
                </a:solidFill>
                <a:latin typeface="Forte" panose="03060902040502070203" pitchFamily="66" charset="77"/>
              </a:rPr>
              <a:t>C’est la page de guide de votre oral : il ne faut pas saturer l’attention ! </a:t>
            </a:r>
            <a:r>
              <a:rPr lang="fr-FR" dirty="0">
                <a:solidFill>
                  <a:srgbClr val="00B050"/>
                </a:solidFill>
                <a:latin typeface="Forte" panose="03060902040502070203" pitchFamily="66" charset="77"/>
                <a:sym typeface="Wingdings" pitchFamily="2" charset="2"/>
              </a:rPr>
              <a:t></a:t>
            </a:r>
            <a:endParaRPr lang="fr-FR" dirty="0">
              <a:solidFill>
                <a:srgbClr val="00B050"/>
              </a:solidFill>
              <a:latin typeface="Forte" panose="03060902040502070203" pitchFamily="66" charset="77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A4AEE2-284B-9B41-B9FA-B9640CF7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9C08A-C95E-054F-9DB0-EDD523D1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3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3FFACCB-24DE-B44D-9328-BDA2FA007C60}"/>
              </a:ext>
            </a:extLst>
          </p:cNvPr>
          <p:cNvSpPr txBox="1"/>
          <p:nvPr/>
        </p:nvSpPr>
        <p:spPr>
          <a:xfrm>
            <a:off x="458039" y="2253556"/>
            <a:ext cx="16643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800" dirty="0"/>
              <a:t>PLAN</a:t>
            </a:r>
          </a:p>
          <a:p>
            <a:pPr algn="r"/>
            <a:r>
              <a:rPr lang="fr-FR" sz="2800" dirty="0"/>
              <a:t>[rien]</a:t>
            </a:r>
          </a:p>
          <a:p>
            <a:pPr algn="r"/>
            <a:r>
              <a:rPr lang="fr-FR" sz="2800" dirty="0"/>
              <a:t>Sommaire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A4B1CF-5940-D840-ADA6-01CE50A0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16980" y="2973388"/>
            <a:ext cx="1766887" cy="12573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CB94B4A-F9E2-0540-8D99-E0928FE7E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86" t="14141" r="6332" b="57638"/>
          <a:stretch/>
        </p:blipFill>
        <p:spPr>
          <a:xfrm flipH="1">
            <a:off x="2203847" y="2153462"/>
            <a:ext cx="626265" cy="3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5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7451B-2F6E-E946-AFA9-C0D4A625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1"/>
            <a:ext cx="10515600" cy="777875"/>
          </a:xfrm>
        </p:spPr>
        <p:txBody>
          <a:bodyPr/>
          <a:lstStyle/>
          <a:p>
            <a:r>
              <a:rPr lang="fr-FR" dirty="0"/>
              <a:t>I</a:t>
            </a:r>
            <a:r>
              <a:rPr lang="fr-FR" b="1" dirty="0"/>
              <a:t>. C’est parti pour le Grand I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F2C8D8-BF77-124B-A956-2916FE0B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521CEA-F13E-B444-AEC3-A15D9D86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91001A-8462-B244-ABBD-F75B6D7BBDC1}"/>
              </a:ext>
            </a:extLst>
          </p:cNvPr>
          <p:cNvSpPr txBox="1"/>
          <p:nvPr/>
        </p:nvSpPr>
        <p:spPr>
          <a:xfrm>
            <a:off x="7186187" y="193980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Forte" panose="03060902040502070203" pitchFamily="66" charset="77"/>
              </a:rPr>
              <a:t>On peut bien le lire, il sera visible sur chaque diapo de cette partie…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90F99D-8A62-4347-8A94-89E4E027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887" y="1020333"/>
            <a:ext cx="1511300" cy="13462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14297D1-3D35-4F4A-AAE9-32E5A61B943D}"/>
              </a:ext>
            </a:extLst>
          </p:cNvPr>
          <p:cNvSpPr txBox="1"/>
          <p:nvPr/>
        </p:nvSpPr>
        <p:spPr>
          <a:xfrm>
            <a:off x="7472363" y="597217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Forte" panose="03060902040502070203" pitchFamily="66" charset="77"/>
              </a:rPr>
              <a:t>On vérifie sa signature et le numéro de page, très important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678BB7-CA41-7A44-9936-D52AD9C7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37" y="1572706"/>
            <a:ext cx="5324374" cy="412533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DEC3387-33D9-DB4D-9291-92442B38FADD}"/>
              </a:ext>
            </a:extLst>
          </p:cNvPr>
          <p:cNvSpPr txBox="1"/>
          <p:nvPr/>
        </p:nvSpPr>
        <p:spPr>
          <a:xfrm>
            <a:off x="5674887" y="3429000"/>
            <a:ext cx="4797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 chiffres, des noms, des mots-clés…ce qui doit être retenu par l’auditoire.</a:t>
            </a:r>
          </a:p>
          <a:p>
            <a:r>
              <a:rPr lang="fr-FR" dirty="0"/>
              <a:t>Pensez à une affiche que vous ne verriez que quelques minutes.</a:t>
            </a:r>
          </a:p>
        </p:txBody>
      </p:sp>
    </p:spTree>
    <p:extLst>
      <p:ext uri="{BB962C8B-B14F-4D97-AF65-F5344CB8AC3E}">
        <p14:creationId xmlns:p14="http://schemas.microsoft.com/office/powerpoint/2010/main" val="74599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7451B-2F6E-E946-AFA9-C0D4A625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1"/>
            <a:ext cx="10515600" cy="777875"/>
          </a:xfrm>
        </p:spPr>
        <p:txBody>
          <a:bodyPr/>
          <a:lstStyle/>
          <a:p>
            <a:r>
              <a:rPr lang="fr-FR" dirty="0"/>
              <a:t>II</a:t>
            </a:r>
            <a:r>
              <a:rPr lang="fr-FR" b="1" dirty="0"/>
              <a:t>. Ça continue avec le Grand II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F2C8D8-BF77-124B-A956-2916FE0B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521CEA-F13E-B444-AEC3-A15D9D86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91001A-8462-B244-ABBD-F75B6D7BBDC1}"/>
              </a:ext>
            </a:extLst>
          </p:cNvPr>
          <p:cNvSpPr txBox="1"/>
          <p:nvPr/>
        </p:nvSpPr>
        <p:spPr>
          <a:xfrm>
            <a:off x="8643938" y="281669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Forte" panose="03060902040502070203" pitchFamily="66" charset="77"/>
              </a:rPr>
              <a:t>Conservez le même type de titre (phrase ou question ou mots-clés… pas de mélange sinon c’est très mauvais pour la tête, comme vous le savez)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90F99D-8A62-4347-8A94-89E4E027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363" y="943435"/>
            <a:ext cx="1019897" cy="9084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14297D1-3D35-4F4A-AAE9-32E5A61B943D}"/>
              </a:ext>
            </a:extLst>
          </p:cNvPr>
          <p:cNvSpPr txBox="1"/>
          <p:nvPr/>
        </p:nvSpPr>
        <p:spPr>
          <a:xfrm>
            <a:off x="7148513" y="6169580"/>
            <a:ext cx="504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Forte" panose="03060902040502070203" pitchFamily="66" charset="77"/>
              </a:rPr>
              <a:t>Ça va aller très vite, 7 pages suffisent…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EC3387-33D9-DB4D-9291-92442B38FADD}"/>
              </a:ext>
            </a:extLst>
          </p:cNvPr>
          <p:cNvSpPr txBox="1"/>
          <p:nvPr/>
        </p:nvSpPr>
        <p:spPr>
          <a:xfrm>
            <a:off x="1639674" y="5004831"/>
            <a:ext cx="479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partie II permet d’exposer les aspects plus techniques et plus problématiques en principe.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9FF6E6B-700A-9346-9977-1BD58211E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8" t="9252" r="-1558" b="24576"/>
          <a:stretch/>
        </p:blipFill>
        <p:spPr>
          <a:xfrm>
            <a:off x="0" y="1770383"/>
            <a:ext cx="7827230" cy="29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4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7451B-2F6E-E946-AFA9-C0D4A625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1"/>
            <a:ext cx="10515600" cy="777875"/>
          </a:xfrm>
        </p:spPr>
        <p:txBody>
          <a:bodyPr/>
          <a:lstStyle/>
          <a:p>
            <a:r>
              <a:rPr lang="fr-FR" dirty="0"/>
              <a:t>III</a:t>
            </a:r>
            <a:r>
              <a:rPr lang="fr-FR" b="1" dirty="0"/>
              <a:t>. Ça se termine avec le Grand III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F2C8D8-BF77-124B-A956-2916FE0B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521CEA-F13E-B444-AEC3-A15D9D86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6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4297D1-3D35-4F4A-AAE9-32E5A61B943D}"/>
              </a:ext>
            </a:extLst>
          </p:cNvPr>
          <p:cNvSpPr txBox="1"/>
          <p:nvPr/>
        </p:nvSpPr>
        <p:spPr>
          <a:xfrm>
            <a:off x="638814" y="4410399"/>
            <a:ext cx="5298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Forte" panose="03060902040502070203" pitchFamily="66" charset="77"/>
              </a:rPr>
              <a:t>Attention pas d’illustration inutile ou décorative… de même, les couleurs ont souvent un sens… par exemple, le violet, c’est très chaud.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EC3387-33D9-DB4D-9291-92442B38FADD}"/>
              </a:ext>
            </a:extLst>
          </p:cNvPr>
          <p:cNvSpPr txBox="1"/>
          <p:nvPr/>
        </p:nvSpPr>
        <p:spPr>
          <a:xfrm>
            <a:off x="3355549" y="2505670"/>
            <a:ext cx="479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Toujours pas trop de texte évidemment, plutôt des schémas et des images.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CABD3CD-47CA-5C46-A6D0-C7B28833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689" y="914396"/>
            <a:ext cx="3455022" cy="447844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71F713E-D872-8E4C-93E9-67C7264E9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4112670"/>
            <a:ext cx="16383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5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7451B-2F6E-E946-AFA9-C0D4A625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1"/>
            <a:ext cx="10515600" cy="777875"/>
          </a:xfrm>
        </p:spPr>
        <p:txBody>
          <a:bodyPr/>
          <a:lstStyle/>
          <a:p>
            <a:r>
              <a:rPr lang="fr-FR" dirty="0"/>
              <a:t>Conclusion ou BILAN</a:t>
            </a:r>
            <a:endParaRPr lang="fr-FR" b="1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F2C8D8-BF77-124B-A956-2916FE0B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521CEA-F13E-B444-AEC3-A15D9D86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37B-87BF-9C41-82EA-03BE645E7E02}" type="slidenum">
              <a:rPr lang="fr-FR" smtClean="0"/>
              <a:t>7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4297D1-3D35-4F4A-AAE9-32E5A61B943D}"/>
              </a:ext>
            </a:extLst>
          </p:cNvPr>
          <p:cNvSpPr txBox="1"/>
          <p:nvPr/>
        </p:nvSpPr>
        <p:spPr>
          <a:xfrm>
            <a:off x="6596702" y="136521"/>
            <a:ext cx="52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Forte" panose="03060902040502070203" pitchFamily="66" charset="77"/>
              </a:rPr>
              <a:t>Il faut l’écrire afin de réveiller et </a:t>
            </a:r>
            <a:r>
              <a:rPr lang="fr-FR" dirty="0" err="1">
                <a:latin typeface="Forte" panose="03060902040502070203" pitchFamily="66" charset="77"/>
              </a:rPr>
              <a:t>re-situer</a:t>
            </a:r>
            <a:r>
              <a:rPr lang="fr-FR" dirty="0">
                <a:latin typeface="Forte" panose="03060902040502070203" pitchFamily="66" charset="77"/>
              </a:rPr>
              <a:t> rapidement les auditeurs…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EC3387-33D9-DB4D-9291-92442B38FADD}"/>
              </a:ext>
            </a:extLst>
          </p:cNvPr>
          <p:cNvSpPr txBox="1"/>
          <p:nvPr/>
        </p:nvSpPr>
        <p:spPr>
          <a:xfrm>
            <a:off x="1639674" y="931894"/>
            <a:ext cx="10255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votre page de publicité personnelle.</a:t>
            </a:r>
          </a:p>
          <a:p>
            <a:r>
              <a:rPr lang="fr-FR" dirty="0"/>
              <a:t>Donnez un aperçu de ce que vous voulez faire plus tard, ce que cette rencontre au Forum des Talents vous a permis de comprendre….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048AD7-8DAB-4AFB-AF4D-8CC1B1B0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7" y="2122719"/>
            <a:ext cx="7172307" cy="4186154"/>
          </a:xfrm>
          <a:prstGeom prst="rect">
            <a:avLst/>
          </a:prstGeom>
        </p:spPr>
      </p:pic>
      <p:graphicFrame>
        <p:nvGraphicFramePr>
          <p:cNvPr id="11" name="Objet 10">
            <a:hlinkClick r:id="" action="ppaction://ole?verb=0"/>
            <a:extLst>
              <a:ext uri="{FF2B5EF4-FFF2-40B4-BE49-F238E27FC236}">
                <a16:creationId xmlns:a16="http://schemas.microsoft.com/office/drawing/2014/main" id="{02664CB4-F227-4C7E-9C5F-AC94EB4B35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222642"/>
              </p:ext>
            </p:extLst>
          </p:nvPr>
        </p:nvGraphicFramePr>
        <p:xfrm>
          <a:off x="7602648" y="3102350"/>
          <a:ext cx="4599986" cy="258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resentation" r:id="rId4" imgW="6096246" imgH="3429123" progId="PowerPoint.Show.12">
                  <p:embed/>
                </p:oleObj>
              </mc:Choice>
              <mc:Fallback>
                <p:oleObj name="Presentation" r:id="rId4" imgW="6096246" imgH="342912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02648" y="3102350"/>
                        <a:ext cx="4599986" cy="2587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62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3F94F-EC0F-43ED-AB38-8DA33243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7142"/>
          </a:xfrm>
        </p:spPr>
        <p:txBody>
          <a:bodyPr/>
          <a:lstStyle/>
          <a:p>
            <a:r>
              <a:rPr lang="fr-FR" dirty="0">
                <a:latin typeface="Berlin Sans FB Demi" panose="020E0802020502020306" pitchFamily="34" charset="0"/>
              </a:rPr>
              <a:t>Barème oral du 19 novembre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B5832-2EB0-4E72-B734-6F8FE0A22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731"/>
            <a:ext cx="6189133" cy="5144030"/>
          </a:xfrm>
        </p:spPr>
        <p:txBody>
          <a:bodyPr>
            <a:normAutofit fontScale="92500"/>
          </a:bodyPr>
          <a:lstStyle/>
          <a:p>
            <a:r>
              <a:rPr lang="fr-FR" dirty="0">
                <a:latin typeface="Berlin Sans FB" panose="020E0602020502020306" pitchFamily="34" charset="0"/>
              </a:rPr>
              <a:t>Il y a 5 diapositives 0,5</a:t>
            </a:r>
          </a:p>
          <a:p>
            <a:r>
              <a:rPr lang="fr-FR" dirty="0">
                <a:latin typeface="Berlin Sans FB" panose="020E0602020502020306" pitchFamily="34" charset="0"/>
              </a:rPr>
              <a:t>Elles sont numérotées 1</a:t>
            </a:r>
          </a:p>
          <a:p>
            <a:r>
              <a:rPr lang="fr-FR" dirty="0">
                <a:latin typeface="Berlin Sans FB" panose="020E0602020502020306" pitchFamily="34" charset="0"/>
              </a:rPr>
              <a:t>Elles portent le nom des étudiants 1</a:t>
            </a:r>
          </a:p>
          <a:p>
            <a:r>
              <a:rPr lang="fr-FR" dirty="0">
                <a:latin typeface="Berlin Sans FB" panose="020E0602020502020306" pitchFamily="34" charset="0"/>
              </a:rPr>
              <a:t>Elles sont dans l’ordre du modèle donné 1</a:t>
            </a:r>
          </a:p>
          <a:p>
            <a:r>
              <a:rPr lang="fr-FR" dirty="0">
                <a:latin typeface="Berlin Sans FB" panose="020E0602020502020306" pitchFamily="34" charset="0"/>
              </a:rPr>
              <a:t>Chacune correspond au modèle 3,5 </a:t>
            </a:r>
            <a:r>
              <a:rPr lang="fr-FR" b="1" dirty="0">
                <a:solidFill>
                  <a:srgbClr val="FF0000"/>
                </a:solidFill>
                <a:latin typeface="Berlin Sans FB" panose="020E0602020502020306" pitchFamily="34" charset="0"/>
              </a:rPr>
              <a:t>=&gt; 7</a:t>
            </a:r>
          </a:p>
          <a:p>
            <a:r>
              <a:rPr lang="fr-FR" dirty="0">
                <a:latin typeface="Berlin Sans FB" panose="020E0602020502020306" pitchFamily="34" charset="0"/>
              </a:rPr>
              <a:t>La police est lisible (Arial par ex et taille 18 a minima) 1</a:t>
            </a:r>
          </a:p>
          <a:p>
            <a:r>
              <a:rPr lang="fr-FR" dirty="0">
                <a:latin typeface="Berlin Sans FB" panose="020E0602020502020306" pitchFamily="34" charset="0"/>
              </a:rPr>
              <a:t>Il n’y a pas de phrases 1</a:t>
            </a:r>
          </a:p>
          <a:p>
            <a:r>
              <a:rPr lang="fr-FR" dirty="0">
                <a:latin typeface="Berlin Sans FB" panose="020E0602020502020306" pitchFamily="34" charset="0"/>
              </a:rPr>
              <a:t>Les images sont adéquates 1</a:t>
            </a:r>
          </a:p>
          <a:p>
            <a:r>
              <a:rPr lang="fr-FR" dirty="0">
                <a:latin typeface="Berlin Sans FB" panose="020E0602020502020306" pitchFamily="34" charset="0"/>
              </a:rPr>
              <a:t>Tous les étudiants se présentent et s’expriment 1 </a:t>
            </a:r>
            <a:r>
              <a:rPr lang="fr-FR" b="1" dirty="0">
                <a:solidFill>
                  <a:srgbClr val="FF0000"/>
                </a:solidFill>
                <a:latin typeface="Berlin Sans FB" panose="020E0602020502020306" pitchFamily="34" charset="0"/>
              </a:rPr>
              <a:t>=&gt; 11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E87DE6-2B2A-4865-BFA5-817341D2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laetitia.pille@unilim.fr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67EC3-0511-46F6-8C68-2A6C2F4E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AF39-49FA-4772-BF1B-AF302058DA10}" type="slidenum">
              <a:rPr lang="fr-FR" smtClean="0"/>
              <a:t>8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C9511D-CBE4-4865-AC83-38119621710A}"/>
              </a:ext>
            </a:extLst>
          </p:cNvPr>
          <p:cNvSpPr txBox="1"/>
          <p:nvPr/>
        </p:nvSpPr>
        <p:spPr>
          <a:xfrm>
            <a:off x="7215188" y="856985"/>
            <a:ext cx="44772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Berlin Sans FB" panose="020E0602020502020306" pitchFamily="34" charset="0"/>
              </a:rPr>
              <a:t>Il y a bien 3 parties pour 5 entreprises </a:t>
            </a:r>
            <a:r>
              <a:rPr lang="fr-FR" sz="2800" b="1" dirty="0">
                <a:latin typeface="Berlin Sans FB" panose="020E0602020502020306" pitchFamily="34" charset="0"/>
              </a:rPr>
              <a:t>2</a:t>
            </a:r>
          </a:p>
          <a:p>
            <a:r>
              <a:rPr lang="fr-FR" sz="2800" dirty="0">
                <a:latin typeface="Berlin Sans FB" panose="020E0602020502020306" pitchFamily="34" charset="0"/>
              </a:rPr>
              <a:t>Les titres des parties sont cohérents entre eux </a:t>
            </a:r>
            <a:r>
              <a:rPr lang="fr-FR" sz="2800" b="1" dirty="0">
                <a:latin typeface="Berlin Sans FB" panose="020E0602020502020306" pitchFamily="34" charset="0"/>
              </a:rPr>
              <a:t>2</a:t>
            </a:r>
          </a:p>
          <a:p>
            <a:r>
              <a:rPr lang="fr-FR" sz="2800" b="1" dirty="0">
                <a:solidFill>
                  <a:srgbClr val="FF0000"/>
                </a:solidFill>
                <a:latin typeface="Berlin Sans FB" panose="020E0602020502020306" pitchFamily="34" charset="0"/>
              </a:rPr>
              <a:t>=&gt; 15</a:t>
            </a:r>
          </a:p>
          <a:p>
            <a:r>
              <a:rPr lang="fr-FR" sz="2800" dirty="0">
                <a:latin typeface="Berlin Sans FB" panose="020E0602020502020306" pitchFamily="34" charset="0"/>
              </a:rPr>
              <a:t>L’accroche est efficace et originale 2</a:t>
            </a:r>
          </a:p>
          <a:p>
            <a:r>
              <a:rPr lang="fr-FR" sz="2800" dirty="0">
                <a:latin typeface="Berlin Sans FB" panose="020E0602020502020306" pitchFamily="34" charset="0"/>
              </a:rPr>
              <a:t>La conclusion est efficace et originale 2</a:t>
            </a:r>
          </a:p>
          <a:p>
            <a:r>
              <a:rPr lang="fr-FR" sz="2800" dirty="0">
                <a:latin typeface="Berlin Sans FB" panose="020E0602020502020306" pitchFamily="34" charset="0"/>
              </a:rPr>
              <a:t>Nous sommes tous épatés 1</a:t>
            </a:r>
          </a:p>
          <a:p>
            <a:r>
              <a:rPr lang="fr-FR" sz="2800" b="1" dirty="0">
                <a:solidFill>
                  <a:srgbClr val="FF0000"/>
                </a:solidFill>
                <a:latin typeface="Berlin Sans FB" panose="020E0602020502020306" pitchFamily="34" charset="0"/>
              </a:rPr>
              <a:t>=&gt; 20 </a:t>
            </a:r>
          </a:p>
        </p:txBody>
      </p:sp>
    </p:spTree>
    <p:extLst>
      <p:ext uri="{BB962C8B-B14F-4D97-AF65-F5344CB8AC3E}">
        <p14:creationId xmlns:p14="http://schemas.microsoft.com/office/powerpoint/2010/main" val="451047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672</Words>
  <Application>Microsoft Office PowerPoint</Application>
  <PresentationFormat>Grand écran</PresentationFormat>
  <Paragraphs>73</Paragraphs>
  <Slides>9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Berlin Sans FB</vt:lpstr>
      <vt:lpstr>Berlin Sans FB Demi</vt:lpstr>
      <vt:lpstr>Calibri</vt:lpstr>
      <vt:lpstr>Calibri Light</vt:lpstr>
      <vt:lpstr>Forte</vt:lpstr>
      <vt:lpstr>Thème Office</vt:lpstr>
      <vt:lpstr>Presentation</vt:lpstr>
      <vt:lpstr>La page d’accroche</vt:lpstr>
      <vt:lpstr>Le contexte « MASQUES »</vt:lpstr>
      <vt:lpstr>La pause : d’où je parle ? Qui suis-je ? Où cours-je ? Dans quel état j’erre ?</vt:lpstr>
      <vt:lpstr>Votre plan (d’attaque) Il faut réussir à faire 3 parties avec 5 entreprises… donc il faut trouver 3 « entrées » pertinentes : la taille ? L’accueil ? Les salaires ? ??</vt:lpstr>
      <vt:lpstr>I. C’est parti pour le Grand I</vt:lpstr>
      <vt:lpstr>II. Ça continue avec le Grand II</vt:lpstr>
      <vt:lpstr>III. Ça se termine avec le Grand III</vt:lpstr>
      <vt:lpstr>Conclusion ou BILAN</vt:lpstr>
      <vt:lpstr>Barème oral du 19 novembre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page d’accroche</dc:title>
  <dc:creator>Laetitia Pille</dc:creator>
  <cp:lastModifiedBy>Nathalie Ollivier</cp:lastModifiedBy>
  <cp:revision>7</cp:revision>
  <dcterms:created xsi:type="dcterms:W3CDTF">2022-03-17T05:24:37Z</dcterms:created>
  <dcterms:modified xsi:type="dcterms:W3CDTF">2024-11-14T13:39:06Z</dcterms:modified>
</cp:coreProperties>
</file>