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1.png" ContentType="image/png"/>
  <Override PartName="/ppt/media/image1.png" ContentType="image/png"/>
  <Override PartName="/ppt/media/image22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>
                <a:latin typeface="Arial"/>
              </a:rPr>
              <a:t>Format der Notizen mittels Klicken bearbeiten</a:t>
            </a:r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 spc="-1">
                <a:latin typeface="Times New Roman"/>
              </a:rPr>
              <a:t>&lt;Kopfzeile&gt;</a:t>
            </a:r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 spc="-1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 spc="-1">
                <a:latin typeface="Times New Roman"/>
              </a:rPr>
              <a:t>&lt;Fußzeile&gt;</a:t>
            </a:r>
            <a:endParaRPr/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7BD16A8-E50A-49EC-BEDD-5494B1B34D6C}" type="slidenum">
              <a:rPr lang="de-DE" sz="1400" spc="-1">
                <a:latin typeface="Times New Roman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de-DE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Themen heute</a:t>
            </a:r>
            <a:endParaRPr/>
          </a:p>
          <a:p>
            <a:r>
              <a:rPr lang="de-DE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Zunächst Vorstellung des Themas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Prof. Dr. Max Mustermann | Musterfakultät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51AF48-8DD6-4045-AE2C-52FC1ED6FCF1}" type="slidenum"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&lt;Foliennummer&gt;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92040" y="3659760"/>
            <a:ext cx="83563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388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9204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617120" y="1198080"/>
            <a:ext cx="5905800" cy="47120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617120" y="1198080"/>
            <a:ext cx="5905800" cy="471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91164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9204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388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92040" y="3659760"/>
            <a:ext cx="83563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2040" y="3659760"/>
            <a:ext cx="83563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388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9204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617120" y="1198080"/>
            <a:ext cx="5905800" cy="47120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1617120" y="1198080"/>
            <a:ext cx="5905800" cy="471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91164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9204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388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92040" y="3659760"/>
            <a:ext cx="83563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92040" y="3659760"/>
            <a:ext cx="83563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388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39204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617120" y="1198080"/>
            <a:ext cx="5905800" cy="47120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1617120" y="1198080"/>
            <a:ext cx="5905800" cy="4712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91164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9204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712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3880" y="365976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92040" y="3659760"/>
            <a:ext cx="8356320" cy="2247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5850360" y="6433560"/>
            <a:ext cx="318312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for Program Structures and Data Organization</a:t>
            </a:r>
            <a:endParaRPr/>
          </a:p>
        </p:txBody>
      </p:sp>
      <p:sp>
        <p:nvSpPr>
          <p:cNvPr id="2" name="CustomShape 2" hidden="1"/>
          <p:cNvSpPr/>
          <p:nvPr/>
        </p:nvSpPr>
        <p:spPr>
          <a:xfrm>
            <a:off x="142560" y="6445080"/>
            <a:ext cx="325080" cy="2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86A5C040-C092-4FD9-80A9-359A1DF5AB70}" type="slidenum">
              <a:rPr b="1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/>
          </a:p>
        </p:txBody>
      </p:sp>
      <p:pic>
        <p:nvPicPr>
          <p:cNvPr id="3" name="Picture 9" descr=""/>
          <p:cNvPicPr/>
          <p:nvPr/>
        </p:nvPicPr>
        <p:blipFill>
          <a:blip r:embed="rId3"/>
          <a:stretch/>
        </p:blipFill>
        <p:spPr>
          <a:xfrm>
            <a:off x="7667640" y="341280"/>
            <a:ext cx="1083960" cy="49500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tretch/>
        </p:blipFill>
        <p:spPr>
          <a:xfrm>
            <a:off x="0" y="3479760"/>
            <a:ext cx="9143640" cy="292392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9" descr=""/>
          <p:cNvPicPr/>
          <p:nvPr/>
        </p:nvPicPr>
        <p:blipFill>
          <a:blip r:embed="rId5"/>
          <a:stretch/>
        </p:blipFill>
        <p:spPr>
          <a:xfrm>
            <a:off x="0" y="-12600"/>
            <a:ext cx="9143640" cy="687024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96720" y="6567480"/>
            <a:ext cx="5619960" cy="15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 – University of the State of Baden-Wuerttemberg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385920" y="3290400"/>
            <a:ext cx="8532360" cy="30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de-DE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FOR PROGRAM STRUCTURES AND DATA ORGANIZATION, FACULTY OF INFORMATICS</a:t>
            </a:r>
            <a:endParaRPr/>
          </a:p>
        </p:txBody>
      </p:sp>
      <p:sp>
        <p:nvSpPr>
          <p:cNvPr id="8" name="CustomShape 5"/>
          <p:cNvSpPr/>
          <p:nvPr/>
        </p:nvSpPr>
        <p:spPr>
          <a:xfrm>
            <a:off x="7318440" y="6497640"/>
            <a:ext cx="1726920" cy="24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www.kit.edu</a:t>
            </a:r>
            <a:endParaRPr/>
          </a:p>
        </p:txBody>
      </p:sp>
      <p:pic>
        <p:nvPicPr>
          <p:cNvPr id="9" name="Picture 13" descr=""/>
          <p:cNvPicPr/>
          <p:nvPr/>
        </p:nvPicPr>
        <p:blipFill>
          <a:blip r:embed="rId6"/>
          <a:stretch/>
        </p:blipFill>
        <p:spPr>
          <a:xfrm>
            <a:off x="395280" y="333360"/>
            <a:ext cx="1618920" cy="747360"/>
          </a:xfrm>
          <a:prstGeom prst="rect">
            <a:avLst/>
          </a:prstGeom>
          <a:ln w="9360"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2600" spc="-1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800" spc="-1">
                <a:latin typeface="Arial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000" spc="-1">
                <a:latin typeface="Arial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Arial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800" spc="-1">
                <a:latin typeface="Arial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Arial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Arial"/>
              </a:rPr>
              <a:t>Sechste Gliederungsebene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5850360" y="6433560"/>
            <a:ext cx="318312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for Program Structures and Data Organization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142560" y="6445080"/>
            <a:ext cx="325080" cy="2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EA7C103C-67C3-4DE9-92B9-54BD51303C20}" type="slidenum">
              <a:rPr b="1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/>
          </a:p>
        </p:txBody>
      </p:sp>
      <p:pic>
        <p:nvPicPr>
          <p:cNvPr id="49" name="Picture 9" descr=""/>
          <p:cNvPicPr/>
          <p:nvPr/>
        </p:nvPicPr>
        <p:blipFill>
          <a:blip r:embed="rId3"/>
          <a:stretch/>
        </p:blipFill>
        <p:spPr>
          <a:xfrm>
            <a:off x="7667640" y="341280"/>
            <a:ext cx="1083960" cy="495000"/>
          </a:xfrm>
          <a:prstGeom prst="rect">
            <a:avLst/>
          </a:prstGeom>
          <a:ln w="9360">
            <a:noFill/>
          </a:ln>
        </p:spPr>
      </p:pic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640" cy="5616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712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/>
          </a:p>
          <a:p>
            <a:pPr marL="357120" indent="-356760">
              <a:lnSpc>
                <a:spcPct val="100000"/>
              </a:lnSpc>
              <a:buBlip>
                <a:blip r:embed="rId4"/>
              </a:buBlip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GliederungsebeneTextmasterformate durch Klicken bearbeiten</a:t>
            </a:r>
            <a:endParaRPr/>
          </a:p>
          <a:p>
            <a:pPr lvl="1" marL="790560" indent="-395640">
              <a:lnSpc>
                <a:spcPct val="100000"/>
              </a:lnSpc>
              <a:buBlip>
                <a:blip r:embed="rId5"/>
              </a:buBlip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/>
          </a:p>
          <a:p>
            <a:pPr lvl="2" marL="1209600" indent="-323640">
              <a:lnSpc>
                <a:spcPct val="100000"/>
              </a:lnSpc>
              <a:buBlip>
                <a:blip r:embed="rId6"/>
              </a:buBlip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/>
          </a:p>
          <a:p>
            <a:pPr lvl="3" marL="1657440" indent="-323640">
              <a:lnSpc>
                <a:spcPct val="100000"/>
              </a:lnSpc>
              <a:buBlip>
                <a:blip r:embed="rId7"/>
              </a:buBlip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/>
          </a:p>
          <a:p>
            <a:pPr lvl="4" marL="2095560" indent="-323640">
              <a:lnSpc>
                <a:spcPct val="100000"/>
              </a:lnSpc>
              <a:buBlip>
                <a:blip r:embed="rId8"/>
              </a:buBlip>
            </a:pPr>
            <a:r>
              <a:rPr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5850360" y="6433560"/>
            <a:ext cx="318312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for Program Structures and Data Organization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42560" y="6445080"/>
            <a:ext cx="325080" cy="2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32637EB8-209A-4EFD-BD7A-9E0F5EBD5FE6}" type="slidenum">
              <a:rPr b="1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/>
          </a:p>
        </p:txBody>
      </p:sp>
      <p:pic>
        <p:nvPicPr>
          <p:cNvPr id="89" name="Picture 9" descr=""/>
          <p:cNvPicPr/>
          <p:nvPr/>
        </p:nvPicPr>
        <p:blipFill>
          <a:blip r:embed="rId3"/>
          <a:stretch/>
        </p:blipFill>
        <p:spPr>
          <a:xfrm>
            <a:off x="7667640" y="341280"/>
            <a:ext cx="1083960" cy="495000"/>
          </a:xfrm>
          <a:prstGeom prst="rect">
            <a:avLst/>
          </a:prstGeom>
          <a:ln w="9360">
            <a:noFill/>
          </a:ln>
        </p:spPr>
      </p:pic>
      <p:pic>
        <p:nvPicPr>
          <p:cNvPr id="90" name="Picture 9" descr=""/>
          <p:cNvPicPr/>
          <p:nvPr/>
        </p:nvPicPr>
        <p:blipFill>
          <a:blip r:embed="rId4"/>
          <a:srcRect l="0" t="37547" r="0" b="10492"/>
          <a:stretch/>
        </p:blipFill>
        <p:spPr>
          <a:xfrm>
            <a:off x="0" y="2576160"/>
            <a:ext cx="9143640" cy="3570120"/>
          </a:xfrm>
          <a:prstGeom prst="rect">
            <a:avLst/>
          </a:prstGeom>
          <a:ln w="9360">
            <a:noFill/>
          </a:ln>
        </p:spPr>
      </p:pic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722160" y="3913560"/>
            <a:ext cx="7772040" cy="13618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22160" y="2697480"/>
            <a:ext cx="7772040" cy="930960"/>
          </a:xfrm>
          <a:prstGeom prst="rect">
            <a:avLst/>
          </a:prstGeom>
        </p:spPr>
        <p:txBody>
          <a:bodyPr lIns="0" rIns="0" tIns="0" bIns="0" anchor="b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GliederungsebeneTEXTMASTERFORMATE DURCH KLICKEN BEARBEITEN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95280" y="1413000"/>
            <a:ext cx="8389440" cy="72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of Complex Datasets</a:t>
            </a:r>
            <a:endParaRPr/>
          </a:p>
          <a:p>
            <a:pPr>
              <a:lnSpc>
                <a:spcPct val="90000"/>
              </a:lnSpc>
            </a:pPr>
            <a:r>
              <a:rPr b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of task zero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96720" y="2349360"/>
            <a:ext cx="8370360" cy="62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course – Analysis of Complex Data Sets</a:t>
            </a:r>
            <a:endParaRPr/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Peter, Mykhailo Midyanyy, Marius, Ben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-2016000" y="2448000"/>
            <a:ext cx="1803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800" spc="-1">
                <a:solidFill>
                  <a:srgbClr val="ff3333"/>
                </a:solidFill>
                <a:latin typeface="Arial"/>
              </a:rPr>
              <a:t>Bitte die Namen</a:t>
            </a:r>
            <a:r>
              <a:rPr lang="de-DE" sz="1800" spc="-1">
                <a:solidFill>
                  <a:srgbClr val="ff3333"/>
                </a:solidFill>
                <a:latin typeface="Arial"/>
              </a:rPr>
              <a:t>
</a:t>
            </a:r>
            <a:r>
              <a:rPr lang="de-DE" sz="1800" spc="-1">
                <a:solidFill>
                  <a:srgbClr val="ff3333"/>
                </a:solidFill>
                <a:latin typeface="Arial"/>
              </a:rPr>
              <a:t>einfügen! :)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90600" y="333360"/>
            <a:ext cx="691164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92040" y="1198440"/>
            <a:ext cx="8356320" cy="4712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357120" indent="-356760">
              <a:lnSpc>
                <a:spcPct val="100000"/>
              </a:lnSpc>
              <a:buBlip>
                <a:blip r:embed="rId1"/>
              </a:buBlip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Interesting things, hopefully...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612000" y="6444000"/>
            <a:ext cx="1406880" cy="359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20.04.16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6</TotalTime>
  <Application>LibreOffice/5.0.1.2$Linux_X86_64 LibreOffice_project/81898c9f5c0d43f3473ba111d7b351050be20261</Application>
  <Paragraphs>384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2010-10-20T15:21:04Z</dcterms:created>
  <dc:creator>martens</dc:creator>
  <dc:language>de-DE</dc:language>
  <dcterms:modified xsi:type="dcterms:W3CDTF">2016-04-20T16:53:39Z</dcterms:modified>
  <cp:revision>266</cp:revision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