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3" r:id="rId2"/>
    <p:sldId id="289" r:id="rId3"/>
    <p:sldId id="290" r:id="rId4"/>
    <p:sldId id="287" r:id="rId5"/>
    <p:sldId id="276" r:id="rId6"/>
    <p:sldId id="277" r:id="rId7"/>
    <p:sldId id="278" r:id="rId8"/>
    <p:sldId id="279" r:id="rId9"/>
    <p:sldId id="285" r:id="rId10"/>
    <p:sldId id="286" r:id="rId11"/>
    <p:sldId id="281" r:id="rId12"/>
    <p:sldId id="280" r:id="rId13"/>
    <p:sldId id="274" r:id="rId14"/>
    <p:sldId id="283" r:id="rId15"/>
    <p:sldId id="284" r:id="rId16"/>
    <p:sldId id="288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5" autoAdjust="0"/>
    <p:restoredTop sz="80320" autoAdjust="0"/>
  </p:normalViewPr>
  <p:slideViewPr>
    <p:cSldViewPr snapToGrid="0">
      <p:cViewPr>
        <p:scale>
          <a:sx n="100" d="100"/>
          <a:sy n="100" d="100"/>
        </p:scale>
        <p:origin x="-19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BC933-77EB-43E2-B493-D51F89BC4EC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B16EA-88B8-405F-8FE0-C614384D7110}">
      <dgm:prSet phldrT="[Text]" custT="1"/>
      <dgm:spPr/>
      <dgm:t>
        <a:bodyPr/>
        <a:lstStyle/>
        <a:p>
          <a:r>
            <a:rPr lang="en-US" sz="2000" b="1" dirty="0" smtClean="0"/>
            <a:t>Which parts of the data space do many users have an interest in?</a:t>
          </a:r>
          <a:endParaRPr lang="en-US" sz="2000" b="1" dirty="0"/>
        </a:p>
      </dgm:t>
    </dgm:pt>
    <dgm:pt modelId="{A5A52545-EC75-4D84-9D83-0ECAA8935FC8}" type="parTrans" cxnId="{85651394-0427-4E69-A0FE-6AFA74885AD6}">
      <dgm:prSet/>
      <dgm:spPr/>
      <dgm:t>
        <a:bodyPr/>
        <a:lstStyle/>
        <a:p>
          <a:endParaRPr lang="en-US"/>
        </a:p>
      </dgm:t>
    </dgm:pt>
    <dgm:pt modelId="{37105DE1-224C-4878-A9FF-9F9726FD284C}" type="sibTrans" cxnId="{85651394-0427-4E69-A0FE-6AFA74885AD6}">
      <dgm:prSet/>
      <dgm:spPr/>
      <dgm:t>
        <a:bodyPr/>
        <a:lstStyle/>
        <a:p>
          <a:endParaRPr lang="en-US"/>
        </a:p>
      </dgm:t>
    </dgm:pt>
    <dgm:pt modelId="{7C57CDB8-9609-412E-BE60-60F36E2E5AA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Database administrators</a:t>
          </a:r>
          <a:endParaRPr lang="en-US" sz="1600" dirty="0"/>
        </a:p>
      </dgm:t>
    </dgm:pt>
    <dgm:pt modelId="{FC4FE792-CF09-4265-B0B1-B062CE4561C6}" type="parTrans" cxnId="{F158B775-0905-4CC3-8F41-EDF7CE499772}">
      <dgm:prSet/>
      <dgm:spPr/>
      <dgm:t>
        <a:bodyPr/>
        <a:lstStyle/>
        <a:p>
          <a:endParaRPr lang="en-US"/>
        </a:p>
      </dgm:t>
    </dgm:pt>
    <dgm:pt modelId="{DC184AE2-8162-4257-BE6C-C83E6B30D795}" type="sibTrans" cxnId="{F158B775-0905-4CC3-8F41-EDF7CE499772}">
      <dgm:prSet/>
      <dgm:spPr/>
      <dgm:t>
        <a:bodyPr/>
        <a:lstStyle/>
        <a:p>
          <a:endParaRPr lang="en-US"/>
        </a:p>
      </dgm:t>
    </dgm:pt>
    <dgm:pt modelId="{0F44D3CF-335A-41A7-8895-B864879D681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Users</a:t>
          </a:r>
          <a:endParaRPr lang="en-US" sz="1600" dirty="0"/>
        </a:p>
      </dgm:t>
    </dgm:pt>
    <dgm:pt modelId="{33AF21DA-5057-4992-B7F3-024BA54C906E}" type="parTrans" cxnId="{EF3622C0-E124-4E7F-99B5-E9B43DA39DEF}">
      <dgm:prSet/>
      <dgm:spPr/>
      <dgm:t>
        <a:bodyPr/>
        <a:lstStyle/>
        <a:p>
          <a:endParaRPr lang="en-US"/>
        </a:p>
      </dgm:t>
    </dgm:pt>
    <dgm:pt modelId="{6B6279B6-44E5-4791-9E34-70048A002E1D}" type="sibTrans" cxnId="{EF3622C0-E124-4E7F-99B5-E9B43DA39DEF}">
      <dgm:prSet/>
      <dgm:spPr/>
      <dgm:t>
        <a:bodyPr/>
        <a:lstStyle/>
        <a:p>
          <a:endParaRPr lang="en-US"/>
        </a:p>
      </dgm:t>
    </dgm:pt>
    <dgm:pt modelId="{72FA3390-0B4E-4BFF-ADFB-2AC274FF249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Project management</a:t>
          </a:r>
          <a:endParaRPr lang="en-US" sz="1600" dirty="0"/>
        </a:p>
      </dgm:t>
    </dgm:pt>
    <dgm:pt modelId="{24840195-8D7E-478C-890A-22A3B9C074A3}" type="parTrans" cxnId="{353B12ED-2DCD-4F58-A51E-6177321784E7}">
      <dgm:prSet/>
      <dgm:spPr/>
      <dgm:t>
        <a:bodyPr/>
        <a:lstStyle/>
        <a:p>
          <a:endParaRPr lang="en-US"/>
        </a:p>
      </dgm:t>
    </dgm:pt>
    <dgm:pt modelId="{7FDD2A1E-5486-49FE-9F94-41DEF5EE3EAF}" type="sibTrans" cxnId="{353B12ED-2DCD-4F58-A51E-6177321784E7}">
      <dgm:prSet/>
      <dgm:spPr/>
      <dgm:t>
        <a:bodyPr/>
        <a:lstStyle/>
        <a:p>
          <a:endParaRPr lang="en-US"/>
        </a:p>
      </dgm:t>
    </dgm:pt>
    <dgm:pt modelId="{01BC85DD-F7AD-4624-92A8-9536ED5A392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 smtClean="0"/>
            <a:t>Database improvement</a:t>
          </a:r>
          <a:endParaRPr lang="en-US" dirty="0"/>
        </a:p>
      </dgm:t>
    </dgm:pt>
    <dgm:pt modelId="{BF99C08E-F17D-4CE8-A58D-3BA49CCB5483}" type="parTrans" cxnId="{E07296D8-DEEA-453D-9DDE-CFEEE0130703}">
      <dgm:prSet/>
      <dgm:spPr/>
      <dgm:t>
        <a:bodyPr/>
        <a:lstStyle/>
        <a:p>
          <a:endParaRPr lang="en-US"/>
        </a:p>
      </dgm:t>
    </dgm:pt>
    <dgm:pt modelId="{5574929F-0C39-4894-811F-E69D0B20FD6F}" type="sibTrans" cxnId="{E07296D8-DEEA-453D-9DDE-CFEEE0130703}">
      <dgm:prSet/>
      <dgm:spPr/>
      <dgm:t>
        <a:bodyPr/>
        <a:lstStyle/>
        <a:p>
          <a:endParaRPr lang="en-US"/>
        </a:p>
      </dgm:t>
    </dgm:pt>
    <dgm:pt modelId="{6ADBD9B9-14B9-4325-BE2F-3E4870A80CB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Query recommendation</a:t>
          </a:r>
          <a:endParaRPr lang="en-US" sz="1400" dirty="0"/>
        </a:p>
      </dgm:t>
    </dgm:pt>
    <dgm:pt modelId="{6DBD9DC1-58A6-49DD-A70D-C9C135CF05D3}" type="parTrans" cxnId="{4D058EF8-89D9-44FA-BA9B-072ED8734887}">
      <dgm:prSet/>
      <dgm:spPr/>
      <dgm:t>
        <a:bodyPr/>
        <a:lstStyle/>
        <a:p>
          <a:endParaRPr lang="en-US"/>
        </a:p>
      </dgm:t>
    </dgm:pt>
    <dgm:pt modelId="{F9C999C4-6C8A-4073-A3BD-888BD3B6962A}" type="sibTrans" cxnId="{4D058EF8-89D9-44FA-BA9B-072ED8734887}">
      <dgm:prSet/>
      <dgm:spPr/>
      <dgm:t>
        <a:bodyPr/>
        <a:lstStyle/>
        <a:p>
          <a:endParaRPr lang="en-US"/>
        </a:p>
      </dgm:t>
    </dgm:pt>
    <dgm:pt modelId="{09F5A37A-4115-46B9-93D0-D3FE7830BE5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400" dirty="0" smtClean="0"/>
            <a:t>Is the database used as intended?</a:t>
          </a:r>
          <a:endParaRPr lang="en-US" sz="1400" dirty="0"/>
        </a:p>
      </dgm:t>
    </dgm:pt>
    <dgm:pt modelId="{88EFB8B4-512D-40DF-8A38-0B3110C8FB1B}" type="parTrans" cxnId="{7025B4A1-44F2-4205-AA08-9B446D0C5082}">
      <dgm:prSet/>
      <dgm:spPr/>
      <dgm:t>
        <a:bodyPr/>
        <a:lstStyle/>
        <a:p>
          <a:endParaRPr lang="en-US"/>
        </a:p>
      </dgm:t>
    </dgm:pt>
    <dgm:pt modelId="{FAE5CAD7-022F-4E50-AEE1-4DA564FDE915}" type="sibTrans" cxnId="{7025B4A1-44F2-4205-AA08-9B446D0C5082}">
      <dgm:prSet/>
      <dgm:spPr/>
      <dgm:t>
        <a:bodyPr/>
        <a:lstStyle/>
        <a:p>
          <a:endParaRPr lang="en-US"/>
        </a:p>
      </dgm:t>
    </dgm:pt>
    <dgm:pt modelId="{AB241CC7-8400-4FA9-AE81-D62641D57C0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What are current hot spots of user interest?</a:t>
          </a:r>
        </a:p>
      </dgm:t>
    </dgm:pt>
    <dgm:pt modelId="{BE7AD8F0-EF95-4A61-9A29-3DF2A9088DCE}" type="parTrans" cxnId="{608C0F64-4D5B-4C1E-A649-D66807A16A44}">
      <dgm:prSet/>
      <dgm:spPr/>
      <dgm:t>
        <a:bodyPr/>
        <a:lstStyle/>
        <a:p>
          <a:endParaRPr lang="en-US"/>
        </a:p>
      </dgm:t>
    </dgm:pt>
    <dgm:pt modelId="{DB60DAE6-3450-4A66-9BCD-26407D643D86}" type="sibTrans" cxnId="{608C0F64-4D5B-4C1E-A649-D66807A16A44}">
      <dgm:prSet/>
      <dgm:spPr/>
      <dgm:t>
        <a:bodyPr/>
        <a:lstStyle/>
        <a:p>
          <a:endParaRPr lang="en-US"/>
        </a:p>
      </dgm:t>
    </dgm:pt>
    <dgm:pt modelId="{00F132A7-93F0-49E1-9456-B6FC9EE8B60E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 smtClean="0"/>
            <a:t>Exploration of un-explored areas of the data space?</a:t>
          </a:r>
          <a:endParaRPr lang="en-US" sz="1400" dirty="0" smtClean="0"/>
        </a:p>
      </dgm:t>
    </dgm:pt>
    <dgm:pt modelId="{A5EEE13C-4546-41F9-9FBD-976738644C2F}" type="parTrans" cxnId="{54C5F87A-6BBC-44FB-A853-DCEE8FE0DDE2}">
      <dgm:prSet/>
      <dgm:spPr/>
      <dgm:t>
        <a:bodyPr/>
        <a:lstStyle/>
        <a:p>
          <a:endParaRPr lang="en-US"/>
        </a:p>
      </dgm:t>
    </dgm:pt>
    <dgm:pt modelId="{52CCABB8-5454-44F0-AA80-7BBC0A0395F4}" type="sibTrans" cxnId="{54C5F87A-6BBC-44FB-A853-DCEE8FE0DDE2}">
      <dgm:prSet/>
      <dgm:spPr/>
      <dgm:t>
        <a:bodyPr/>
        <a:lstStyle/>
        <a:p>
          <a:endParaRPr lang="en-US"/>
        </a:p>
      </dgm:t>
    </dgm:pt>
    <dgm:pt modelId="{7AC29363-C825-4C9E-87A8-BDDD188E2BA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 smtClean="0"/>
            <a:t>Performance optimization</a:t>
          </a:r>
          <a:endParaRPr lang="en-US" dirty="0"/>
        </a:p>
      </dgm:t>
    </dgm:pt>
    <dgm:pt modelId="{4AD065C9-4F83-4028-A8E4-D7BCFCB36236}" type="parTrans" cxnId="{B76048E4-17C3-4FF3-A662-0ADAC3D9137F}">
      <dgm:prSet/>
      <dgm:spPr/>
      <dgm:t>
        <a:bodyPr/>
        <a:lstStyle/>
        <a:p>
          <a:endParaRPr lang="en-US"/>
        </a:p>
      </dgm:t>
    </dgm:pt>
    <dgm:pt modelId="{8ED78DA8-DFD2-4843-9E39-AB5628118CDF}" type="sibTrans" cxnId="{B76048E4-17C3-4FF3-A662-0ADAC3D9137F}">
      <dgm:prSet/>
      <dgm:spPr/>
      <dgm:t>
        <a:bodyPr/>
        <a:lstStyle/>
        <a:p>
          <a:endParaRPr lang="en-US"/>
        </a:p>
      </dgm:t>
    </dgm:pt>
    <dgm:pt modelId="{53865327-928E-412C-925C-8AD88F19B8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mtClean="0"/>
            <a:t>Refactoring</a:t>
          </a:r>
          <a:endParaRPr lang="en-US" dirty="0"/>
        </a:p>
      </dgm:t>
    </dgm:pt>
    <dgm:pt modelId="{B8CDCCA7-1079-483A-ACB7-025D24EC6457}" type="parTrans" cxnId="{3C605258-98AF-4587-929A-4D9B127C9F22}">
      <dgm:prSet/>
      <dgm:spPr/>
      <dgm:t>
        <a:bodyPr/>
        <a:lstStyle/>
        <a:p>
          <a:endParaRPr lang="en-US"/>
        </a:p>
      </dgm:t>
    </dgm:pt>
    <dgm:pt modelId="{709EBFEE-28D1-49FC-AB31-E21FF29D0036}" type="sibTrans" cxnId="{3C605258-98AF-4587-929A-4D9B127C9F22}">
      <dgm:prSet/>
      <dgm:spPr/>
      <dgm:t>
        <a:bodyPr/>
        <a:lstStyle/>
        <a:p>
          <a:endParaRPr lang="en-US"/>
        </a:p>
      </dgm:t>
    </dgm:pt>
    <dgm:pt modelId="{10A29ABE-7450-4C8B-A19C-69D23CA20859}" type="pres">
      <dgm:prSet presAssocID="{BBABC933-77EB-43E2-B493-D51F89BC4EC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3671EC-D2CD-494A-9346-137210879563}" type="pres">
      <dgm:prSet presAssocID="{6C1B16EA-88B8-405F-8FE0-C614384D7110}" presName="textCenter" presStyleLbl="node1" presStyleIdx="0" presStyleCnt="7" custScaleX="515252" custLinFactY="-100000" custLinFactNeighborX="37244" custLinFactNeighborY="-133295"/>
      <dgm:spPr/>
      <dgm:t>
        <a:bodyPr/>
        <a:lstStyle/>
        <a:p>
          <a:endParaRPr lang="en-US"/>
        </a:p>
      </dgm:t>
    </dgm:pt>
    <dgm:pt modelId="{F5A64A6A-368E-4C60-8E75-0D8D48BF1F0D}" type="pres">
      <dgm:prSet presAssocID="{6C1B16EA-88B8-405F-8FE0-C614384D7110}" presName="cycle_1" presStyleCnt="0"/>
      <dgm:spPr/>
    </dgm:pt>
    <dgm:pt modelId="{CBF2211D-90C4-4FCA-9F83-228FEC8C2266}" type="pres">
      <dgm:prSet presAssocID="{7C57CDB8-9609-412E-BE60-60F36E2E5AAB}" presName="childCenter1" presStyleLbl="node1" presStyleIdx="1" presStyleCnt="7" custScaleX="281423" custLinFactX="-45614" custLinFactNeighborX="-100000" custLinFactNeighborY="-2483"/>
      <dgm:spPr/>
      <dgm:t>
        <a:bodyPr/>
        <a:lstStyle/>
        <a:p>
          <a:endParaRPr lang="en-US"/>
        </a:p>
      </dgm:t>
    </dgm:pt>
    <dgm:pt modelId="{19FEA460-B4F4-455A-BAED-C2447D11F58F}" type="pres">
      <dgm:prSet presAssocID="{BF99C08E-F17D-4CE8-A58D-3BA49CCB5483}" presName="Name141" presStyleLbl="parChTrans1D3" presStyleIdx="0" presStyleCnt="3"/>
      <dgm:spPr/>
      <dgm:t>
        <a:bodyPr/>
        <a:lstStyle/>
        <a:p>
          <a:endParaRPr lang="en-US"/>
        </a:p>
      </dgm:t>
    </dgm:pt>
    <dgm:pt modelId="{5C3D0105-B696-4E63-A648-BEF4D7186A01}" type="pres">
      <dgm:prSet presAssocID="{01BC85DD-F7AD-4624-92A8-9536ED5A3926}" presName="text1" presStyleLbl="node1" presStyleIdx="2" presStyleCnt="7" custScaleX="404892" custScaleY="147988" custRadScaleRad="315015" custRadScaleInc="-61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A6969-6DF6-4F63-9504-0210F1F9F785}" type="pres">
      <dgm:prSet presAssocID="{FC4FE792-CF09-4265-B0B1-B062CE4561C6}" presName="Name144" presStyleLbl="parChTrans1D2" presStyleIdx="0" presStyleCnt="3"/>
      <dgm:spPr/>
      <dgm:t>
        <a:bodyPr/>
        <a:lstStyle/>
        <a:p>
          <a:endParaRPr lang="en-US"/>
        </a:p>
      </dgm:t>
    </dgm:pt>
    <dgm:pt modelId="{D5B91722-CA71-45B6-9A51-304E141FDC75}" type="pres">
      <dgm:prSet presAssocID="{6C1B16EA-88B8-405F-8FE0-C614384D7110}" presName="cycle_2" presStyleCnt="0"/>
      <dgm:spPr/>
    </dgm:pt>
    <dgm:pt modelId="{F7A47666-DFAC-49C9-8D0A-45534CC10A72}" type="pres">
      <dgm:prSet presAssocID="{0F44D3CF-335A-41A7-8895-B864879D6810}" presName="childCenter2" presStyleLbl="node1" presStyleIdx="3" presStyleCnt="7" custScaleX="172161" custLinFactNeighborX="10775" custLinFactNeighborY="-36291"/>
      <dgm:spPr/>
      <dgm:t>
        <a:bodyPr/>
        <a:lstStyle/>
        <a:p>
          <a:endParaRPr lang="en-US"/>
        </a:p>
      </dgm:t>
    </dgm:pt>
    <dgm:pt modelId="{C6EFAFE3-75DA-49E3-814E-45F200F39284}" type="pres">
      <dgm:prSet presAssocID="{6DBD9DC1-58A6-49DD-A70D-C9C135CF05D3}" presName="Name218" presStyleLbl="parChTrans1D3" presStyleIdx="1" presStyleCnt="3"/>
      <dgm:spPr/>
      <dgm:t>
        <a:bodyPr/>
        <a:lstStyle/>
        <a:p>
          <a:endParaRPr lang="en-US"/>
        </a:p>
      </dgm:t>
    </dgm:pt>
    <dgm:pt modelId="{36922A03-1F17-4679-9384-AE85E1B0B913}" type="pres">
      <dgm:prSet presAssocID="{6ADBD9B9-14B9-4325-BE2F-3E4870A80CB8}" presName="text2" presStyleLbl="node1" presStyleIdx="4" presStyleCnt="7" custScaleX="361259" custScaleY="337653" custRadScaleRad="79602" custRadScaleInc="24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35C6D-94CB-490D-8319-B37739DD62FA}" type="pres">
      <dgm:prSet presAssocID="{33AF21DA-5057-4992-B7F3-024BA54C906E}" presName="Name221" presStyleLbl="parChTrans1D2" presStyleIdx="1" presStyleCnt="3"/>
      <dgm:spPr/>
      <dgm:t>
        <a:bodyPr/>
        <a:lstStyle/>
        <a:p>
          <a:endParaRPr lang="en-US"/>
        </a:p>
      </dgm:t>
    </dgm:pt>
    <dgm:pt modelId="{935D4A04-F2B7-48CE-A389-ADF17FCE8F8D}" type="pres">
      <dgm:prSet presAssocID="{6C1B16EA-88B8-405F-8FE0-C614384D7110}" presName="cycle_3" presStyleCnt="0"/>
      <dgm:spPr/>
    </dgm:pt>
    <dgm:pt modelId="{33202809-F6A3-419F-ABEE-5AFE026B9E2F}" type="pres">
      <dgm:prSet presAssocID="{72FA3390-0B4E-4BFF-ADFB-2AC274FF2497}" presName="childCenter3" presStyleLbl="node1" presStyleIdx="5" presStyleCnt="7" custScaleX="235037" custLinFactX="59416" custLinFactNeighborX="100000" custLinFactNeighborY="-73307"/>
      <dgm:spPr/>
      <dgm:t>
        <a:bodyPr/>
        <a:lstStyle/>
        <a:p>
          <a:endParaRPr lang="en-US"/>
        </a:p>
      </dgm:t>
    </dgm:pt>
    <dgm:pt modelId="{15AE13B3-51C3-4B43-92D9-7D985B059E69}" type="pres">
      <dgm:prSet presAssocID="{88EFB8B4-512D-40DF-8A38-0B3110C8FB1B}" presName="Name285" presStyleLbl="parChTrans1D3" presStyleIdx="2" presStyleCnt="3"/>
      <dgm:spPr/>
      <dgm:t>
        <a:bodyPr/>
        <a:lstStyle/>
        <a:p>
          <a:endParaRPr lang="en-US"/>
        </a:p>
      </dgm:t>
    </dgm:pt>
    <dgm:pt modelId="{8D594F08-0663-4CE3-ADB5-444BC8BAA1B7}" type="pres">
      <dgm:prSet presAssocID="{09F5A37A-4115-46B9-93D0-D3FE7830BE54}" presName="text3" presStyleLbl="node1" presStyleIdx="6" presStyleCnt="7" custScaleX="299296" custRadScaleRad="326856" custRadScaleInc="-88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D6CCD-EEC7-4D85-9E9A-8A00F415DDB0}" type="pres">
      <dgm:prSet presAssocID="{24840195-8D7E-478C-890A-22A3B9C074A3}" presName="Name288" presStyleLbl="parChTrans1D2" presStyleIdx="2" presStyleCnt="3"/>
      <dgm:spPr/>
      <dgm:t>
        <a:bodyPr/>
        <a:lstStyle/>
        <a:p>
          <a:endParaRPr lang="en-US"/>
        </a:p>
      </dgm:t>
    </dgm:pt>
  </dgm:ptLst>
  <dgm:cxnLst>
    <dgm:cxn modelId="{3C605258-98AF-4587-929A-4D9B127C9F22}" srcId="{01BC85DD-F7AD-4624-92A8-9536ED5A3926}" destId="{53865327-928E-412C-925C-8AD88F19B8A4}" srcOrd="1" destOrd="0" parTransId="{B8CDCCA7-1079-483A-ACB7-025D24EC6457}" sibTransId="{709EBFEE-28D1-49FC-AB31-E21FF29D0036}"/>
    <dgm:cxn modelId="{54C5F87A-6BBC-44FB-A853-DCEE8FE0DDE2}" srcId="{6ADBD9B9-14B9-4325-BE2F-3E4870A80CB8}" destId="{00F132A7-93F0-49E1-9456-B6FC9EE8B60E}" srcOrd="1" destOrd="0" parTransId="{A5EEE13C-4546-41F9-9FBD-976738644C2F}" sibTransId="{52CCABB8-5454-44F0-AA80-7BBC0A0395F4}"/>
    <dgm:cxn modelId="{A559915E-FCF1-4B07-9996-AB47609850A9}" type="presOf" srcId="{BF99C08E-F17D-4CE8-A58D-3BA49CCB5483}" destId="{19FEA460-B4F4-455A-BAED-C2447D11F58F}" srcOrd="0" destOrd="0" presId="urn:microsoft.com/office/officeart/2008/layout/RadialCluster"/>
    <dgm:cxn modelId="{3863C971-85F0-4491-860F-47D8FF2A0AC3}" type="presOf" srcId="{01BC85DD-F7AD-4624-92A8-9536ED5A3926}" destId="{5C3D0105-B696-4E63-A648-BEF4D7186A01}" srcOrd="0" destOrd="0" presId="urn:microsoft.com/office/officeart/2008/layout/RadialCluster"/>
    <dgm:cxn modelId="{2362EAE6-22CE-42BE-BDA2-24C18A2E808A}" type="presOf" srcId="{BBABC933-77EB-43E2-B493-D51F89BC4ECF}" destId="{10A29ABE-7450-4C8B-A19C-69D23CA20859}" srcOrd="0" destOrd="0" presId="urn:microsoft.com/office/officeart/2008/layout/RadialCluster"/>
    <dgm:cxn modelId="{3B7A154A-7C36-4BC2-9599-30B8B54CBAE7}" type="presOf" srcId="{09F5A37A-4115-46B9-93D0-D3FE7830BE54}" destId="{8D594F08-0663-4CE3-ADB5-444BC8BAA1B7}" srcOrd="0" destOrd="0" presId="urn:microsoft.com/office/officeart/2008/layout/RadialCluster"/>
    <dgm:cxn modelId="{CDD71DF4-945F-4C6F-A715-255005211143}" type="presOf" srcId="{6DBD9DC1-58A6-49DD-A70D-C9C135CF05D3}" destId="{C6EFAFE3-75DA-49E3-814E-45F200F39284}" srcOrd="0" destOrd="0" presId="urn:microsoft.com/office/officeart/2008/layout/RadialCluster"/>
    <dgm:cxn modelId="{85651394-0427-4E69-A0FE-6AFA74885AD6}" srcId="{BBABC933-77EB-43E2-B493-D51F89BC4ECF}" destId="{6C1B16EA-88B8-405F-8FE0-C614384D7110}" srcOrd="0" destOrd="0" parTransId="{A5A52545-EC75-4D84-9D83-0ECAA8935FC8}" sibTransId="{37105DE1-224C-4878-A9FF-9F9726FD284C}"/>
    <dgm:cxn modelId="{F9A5F46F-1D7C-4287-A60E-F28E8BE824C6}" type="presOf" srcId="{6C1B16EA-88B8-405F-8FE0-C614384D7110}" destId="{E73671EC-D2CD-494A-9346-137210879563}" srcOrd="0" destOrd="0" presId="urn:microsoft.com/office/officeart/2008/layout/RadialCluster"/>
    <dgm:cxn modelId="{918DCE4A-8E96-4350-98B6-94199BC9480B}" type="presOf" srcId="{7C57CDB8-9609-412E-BE60-60F36E2E5AAB}" destId="{CBF2211D-90C4-4FCA-9F83-228FEC8C2266}" srcOrd="0" destOrd="0" presId="urn:microsoft.com/office/officeart/2008/layout/RadialCluster"/>
    <dgm:cxn modelId="{353B12ED-2DCD-4F58-A51E-6177321784E7}" srcId="{6C1B16EA-88B8-405F-8FE0-C614384D7110}" destId="{72FA3390-0B4E-4BFF-ADFB-2AC274FF2497}" srcOrd="2" destOrd="0" parTransId="{24840195-8D7E-478C-890A-22A3B9C074A3}" sibTransId="{7FDD2A1E-5486-49FE-9F94-41DEF5EE3EAF}"/>
    <dgm:cxn modelId="{4D058EF8-89D9-44FA-BA9B-072ED8734887}" srcId="{0F44D3CF-335A-41A7-8895-B864879D6810}" destId="{6ADBD9B9-14B9-4325-BE2F-3E4870A80CB8}" srcOrd="0" destOrd="0" parTransId="{6DBD9DC1-58A6-49DD-A70D-C9C135CF05D3}" sibTransId="{F9C999C4-6C8A-4073-A3BD-888BD3B6962A}"/>
    <dgm:cxn modelId="{EF3622C0-E124-4E7F-99B5-E9B43DA39DEF}" srcId="{6C1B16EA-88B8-405F-8FE0-C614384D7110}" destId="{0F44D3CF-335A-41A7-8895-B864879D6810}" srcOrd="1" destOrd="0" parTransId="{33AF21DA-5057-4992-B7F3-024BA54C906E}" sibTransId="{6B6279B6-44E5-4791-9E34-70048A002E1D}"/>
    <dgm:cxn modelId="{F158B775-0905-4CC3-8F41-EDF7CE499772}" srcId="{6C1B16EA-88B8-405F-8FE0-C614384D7110}" destId="{7C57CDB8-9609-412E-BE60-60F36E2E5AAB}" srcOrd="0" destOrd="0" parTransId="{FC4FE792-CF09-4265-B0B1-B062CE4561C6}" sibTransId="{DC184AE2-8162-4257-BE6C-C83E6B30D795}"/>
    <dgm:cxn modelId="{62A0649A-1A0B-4559-BFEF-F42B2DCE1908}" type="presOf" srcId="{24840195-8D7E-478C-890A-22A3B9C074A3}" destId="{ECCD6CCD-EEC7-4D85-9E9A-8A00F415DDB0}" srcOrd="0" destOrd="0" presId="urn:microsoft.com/office/officeart/2008/layout/RadialCluster"/>
    <dgm:cxn modelId="{4297DCAE-8EAF-4197-BFC2-73E90191649B}" type="presOf" srcId="{7AC29363-C825-4C9E-87A8-BDDD188E2BA1}" destId="{5C3D0105-B696-4E63-A648-BEF4D7186A01}" srcOrd="0" destOrd="1" presId="urn:microsoft.com/office/officeart/2008/layout/RadialCluster"/>
    <dgm:cxn modelId="{C6812EC6-BB39-47DB-94DA-91751304D53E}" type="presOf" srcId="{72FA3390-0B4E-4BFF-ADFB-2AC274FF2497}" destId="{33202809-F6A3-419F-ABEE-5AFE026B9E2F}" srcOrd="0" destOrd="0" presId="urn:microsoft.com/office/officeart/2008/layout/RadialCluster"/>
    <dgm:cxn modelId="{DB0DB316-977A-4ED6-8FBC-0D4D39366FF2}" type="presOf" srcId="{AB241CC7-8400-4FA9-AE81-D62641D57C05}" destId="{36922A03-1F17-4679-9384-AE85E1B0B913}" srcOrd="0" destOrd="1" presId="urn:microsoft.com/office/officeart/2008/layout/RadialCluster"/>
    <dgm:cxn modelId="{E1FA7C2C-1691-42B6-9CC5-8C338580F38B}" type="presOf" srcId="{00F132A7-93F0-49E1-9456-B6FC9EE8B60E}" destId="{36922A03-1F17-4679-9384-AE85E1B0B913}" srcOrd="0" destOrd="2" presId="urn:microsoft.com/office/officeart/2008/layout/RadialCluster"/>
    <dgm:cxn modelId="{CF8CA0F3-524F-4B13-8541-7EAB792E3515}" type="presOf" srcId="{33AF21DA-5057-4992-B7F3-024BA54C906E}" destId="{0CC35C6D-94CB-490D-8319-B37739DD62FA}" srcOrd="0" destOrd="0" presId="urn:microsoft.com/office/officeart/2008/layout/RadialCluster"/>
    <dgm:cxn modelId="{561C3AFC-506D-4FD0-A860-CD04787BEF55}" type="presOf" srcId="{0F44D3CF-335A-41A7-8895-B864879D6810}" destId="{F7A47666-DFAC-49C9-8D0A-45534CC10A72}" srcOrd="0" destOrd="0" presId="urn:microsoft.com/office/officeart/2008/layout/RadialCluster"/>
    <dgm:cxn modelId="{608C0F64-4D5B-4C1E-A649-D66807A16A44}" srcId="{6ADBD9B9-14B9-4325-BE2F-3E4870A80CB8}" destId="{AB241CC7-8400-4FA9-AE81-D62641D57C05}" srcOrd="0" destOrd="0" parTransId="{BE7AD8F0-EF95-4A61-9A29-3DF2A9088DCE}" sibTransId="{DB60DAE6-3450-4A66-9BCD-26407D643D86}"/>
    <dgm:cxn modelId="{B76048E4-17C3-4FF3-A662-0ADAC3D9137F}" srcId="{01BC85DD-F7AD-4624-92A8-9536ED5A3926}" destId="{7AC29363-C825-4C9E-87A8-BDDD188E2BA1}" srcOrd="0" destOrd="0" parTransId="{4AD065C9-4F83-4028-A8E4-D7BCFCB36236}" sibTransId="{8ED78DA8-DFD2-4843-9E39-AB5628118CDF}"/>
    <dgm:cxn modelId="{74570FAF-2230-49E6-B10B-E6556B3FB101}" type="presOf" srcId="{88EFB8B4-512D-40DF-8A38-0B3110C8FB1B}" destId="{15AE13B3-51C3-4B43-92D9-7D985B059E69}" srcOrd="0" destOrd="0" presId="urn:microsoft.com/office/officeart/2008/layout/RadialCluster"/>
    <dgm:cxn modelId="{AD089233-5E73-4464-A856-E83204273B09}" type="presOf" srcId="{6ADBD9B9-14B9-4325-BE2F-3E4870A80CB8}" destId="{36922A03-1F17-4679-9384-AE85E1B0B913}" srcOrd="0" destOrd="0" presId="urn:microsoft.com/office/officeart/2008/layout/RadialCluster"/>
    <dgm:cxn modelId="{F345EB48-F0B3-4D8C-AA98-28C7B02F24F8}" type="presOf" srcId="{FC4FE792-CF09-4265-B0B1-B062CE4561C6}" destId="{5A4A6969-6DF6-4F63-9504-0210F1F9F785}" srcOrd="0" destOrd="0" presId="urn:microsoft.com/office/officeart/2008/layout/RadialCluster"/>
    <dgm:cxn modelId="{D377E522-4EA3-447C-8134-D8D4B98A827D}" type="presOf" srcId="{53865327-928E-412C-925C-8AD88F19B8A4}" destId="{5C3D0105-B696-4E63-A648-BEF4D7186A01}" srcOrd="0" destOrd="2" presId="urn:microsoft.com/office/officeart/2008/layout/RadialCluster"/>
    <dgm:cxn modelId="{E07296D8-DEEA-453D-9DDE-CFEEE0130703}" srcId="{7C57CDB8-9609-412E-BE60-60F36E2E5AAB}" destId="{01BC85DD-F7AD-4624-92A8-9536ED5A3926}" srcOrd="0" destOrd="0" parTransId="{BF99C08E-F17D-4CE8-A58D-3BA49CCB5483}" sibTransId="{5574929F-0C39-4894-811F-E69D0B20FD6F}"/>
    <dgm:cxn modelId="{7025B4A1-44F2-4205-AA08-9B446D0C5082}" srcId="{72FA3390-0B4E-4BFF-ADFB-2AC274FF2497}" destId="{09F5A37A-4115-46B9-93D0-D3FE7830BE54}" srcOrd="0" destOrd="0" parTransId="{88EFB8B4-512D-40DF-8A38-0B3110C8FB1B}" sibTransId="{FAE5CAD7-022F-4E50-AEE1-4DA564FDE915}"/>
    <dgm:cxn modelId="{F802A379-FF13-4371-88FE-FBB153FDA55A}" type="presParOf" srcId="{10A29ABE-7450-4C8B-A19C-69D23CA20859}" destId="{E73671EC-D2CD-494A-9346-137210879563}" srcOrd="0" destOrd="0" presId="urn:microsoft.com/office/officeart/2008/layout/RadialCluster"/>
    <dgm:cxn modelId="{7163613F-F524-4014-9028-8F7DFD43EB0D}" type="presParOf" srcId="{10A29ABE-7450-4C8B-A19C-69D23CA20859}" destId="{F5A64A6A-368E-4C60-8E75-0D8D48BF1F0D}" srcOrd="1" destOrd="0" presId="urn:microsoft.com/office/officeart/2008/layout/RadialCluster"/>
    <dgm:cxn modelId="{56BE52ED-D8EF-4832-A1F4-739BCA2D6D0F}" type="presParOf" srcId="{F5A64A6A-368E-4C60-8E75-0D8D48BF1F0D}" destId="{CBF2211D-90C4-4FCA-9F83-228FEC8C2266}" srcOrd="0" destOrd="0" presId="urn:microsoft.com/office/officeart/2008/layout/RadialCluster"/>
    <dgm:cxn modelId="{EA4ABF92-DBF9-4F83-ACBC-EBF70412693A}" type="presParOf" srcId="{F5A64A6A-368E-4C60-8E75-0D8D48BF1F0D}" destId="{19FEA460-B4F4-455A-BAED-C2447D11F58F}" srcOrd="1" destOrd="0" presId="urn:microsoft.com/office/officeart/2008/layout/RadialCluster"/>
    <dgm:cxn modelId="{9705F429-2C57-4EC0-9026-733587D372F4}" type="presParOf" srcId="{F5A64A6A-368E-4C60-8E75-0D8D48BF1F0D}" destId="{5C3D0105-B696-4E63-A648-BEF4D7186A01}" srcOrd="2" destOrd="0" presId="urn:microsoft.com/office/officeart/2008/layout/RadialCluster"/>
    <dgm:cxn modelId="{4498EBA1-1927-4C24-841E-077859EC7BFE}" type="presParOf" srcId="{10A29ABE-7450-4C8B-A19C-69D23CA20859}" destId="{5A4A6969-6DF6-4F63-9504-0210F1F9F785}" srcOrd="2" destOrd="0" presId="urn:microsoft.com/office/officeart/2008/layout/RadialCluster"/>
    <dgm:cxn modelId="{DB5EF598-D2E9-4545-8802-E7A1EB5D9864}" type="presParOf" srcId="{10A29ABE-7450-4C8B-A19C-69D23CA20859}" destId="{D5B91722-CA71-45B6-9A51-304E141FDC75}" srcOrd="3" destOrd="0" presId="urn:microsoft.com/office/officeart/2008/layout/RadialCluster"/>
    <dgm:cxn modelId="{409705C6-FAE1-43E5-8D66-46F40E689485}" type="presParOf" srcId="{D5B91722-CA71-45B6-9A51-304E141FDC75}" destId="{F7A47666-DFAC-49C9-8D0A-45534CC10A72}" srcOrd="0" destOrd="0" presId="urn:microsoft.com/office/officeart/2008/layout/RadialCluster"/>
    <dgm:cxn modelId="{E3D1257A-C6F4-4F23-8118-1E405D7CBBB3}" type="presParOf" srcId="{D5B91722-CA71-45B6-9A51-304E141FDC75}" destId="{C6EFAFE3-75DA-49E3-814E-45F200F39284}" srcOrd="1" destOrd="0" presId="urn:microsoft.com/office/officeart/2008/layout/RadialCluster"/>
    <dgm:cxn modelId="{A8BAFABD-C351-4B80-970F-4014FCADA9AE}" type="presParOf" srcId="{D5B91722-CA71-45B6-9A51-304E141FDC75}" destId="{36922A03-1F17-4679-9384-AE85E1B0B913}" srcOrd="2" destOrd="0" presId="urn:microsoft.com/office/officeart/2008/layout/RadialCluster"/>
    <dgm:cxn modelId="{211370EB-9EF5-47B9-8E76-3246DF4A5558}" type="presParOf" srcId="{10A29ABE-7450-4C8B-A19C-69D23CA20859}" destId="{0CC35C6D-94CB-490D-8319-B37739DD62FA}" srcOrd="4" destOrd="0" presId="urn:microsoft.com/office/officeart/2008/layout/RadialCluster"/>
    <dgm:cxn modelId="{14D6BF53-D90A-4B28-938F-4E3FAB34D153}" type="presParOf" srcId="{10A29ABE-7450-4C8B-A19C-69D23CA20859}" destId="{935D4A04-F2B7-48CE-A389-ADF17FCE8F8D}" srcOrd="5" destOrd="0" presId="urn:microsoft.com/office/officeart/2008/layout/RadialCluster"/>
    <dgm:cxn modelId="{BE82BEF5-D125-485F-939E-CD7798FD2641}" type="presParOf" srcId="{935D4A04-F2B7-48CE-A389-ADF17FCE8F8D}" destId="{33202809-F6A3-419F-ABEE-5AFE026B9E2F}" srcOrd="0" destOrd="0" presId="urn:microsoft.com/office/officeart/2008/layout/RadialCluster"/>
    <dgm:cxn modelId="{A59BBE62-D035-4AD2-8EEA-7EC840015404}" type="presParOf" srcId="{935D4A04-F2B7-48CE-A389-ADF17FCE8F8D}" destId="{15AE13B3-51C3-4B43-92D9-7D985B059E69}" srcOrd="1" destOrd="0" presId="urn:microsoft.com/office/officeart/2008/layout/RadialCluster"/>
    <dgm:cxn modelId="{B5A77947-8A78-4ACE-B345-C8698D646A42}" type="presParOf" srcId="{935D4A04-F2B7-48CE-A389-ADF17FCE8F8D}" destId="{8D594F08-0663-4CE3-ADB5-444BC8BAA1B7}" srcOrd="2" destOrd="0" presId="urn:microsoft.com/office/officeart/2008/layout/RadialCluster"/>
    <dgm:cxn modelId="{F5C12FD2-FCC0-48A6-A438-32F3545E2D7B}" type="presParOf" srcId="{10A29ABE-7450-4C8B-A19C-69D23CA20859}" destId="{ECCD6CCD-EEC7-4D85-9E9A-8A00F415DDB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277EA-8E40-4578-8A9E-FC51C5EEA0C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9A5F3-051C-4284-8A1F-011A0801630F}">
      <dgm:prSet phldrT="[Text]"/>
      <dgm:spPr/>
      <dgm:t>
        <a:bodyPr/>
        <a:lstStyle/>
        <a:p>
          <a:r>
            <a:rPr lang="en-US" dirty="0" smtClean="0"/>
            <a:t>Queries clustering</a:t>
          </a:r>
          <a:endParaRPr lang="en-US" dirty="0"/>
        </a:p>
      </dgm:t>
    </dgm:pt>
    <dgm:pt modelId="{071AC74B-61A9-4FB4-9A16-06FF9B6BB76D}" type="parTrans" cxnId="{66E814D1-C4C1-40D0-9EBA-8D3B2A1D34EE}">
      <dgm:prSet/>
      <dgm:spPr/>
      <dgm:t>
        <a:bodyPr/>
        <a:lstStyle/>
        <a:p>
          <a:endParaRPr lang="en-US"/>
        </a:p>
      </dgm:t>
    </dgm:pt>
    <dgm:pt modelId="{1E72976F-4942-4D56-8531-799A168EF2BD}" type="sibTrans" cxnId="{66E814D1-C4C1-40D0-9EBA-8D3B2A1D34EE}">
      <dgm:prSet/>
      <dgm:spPr/>
      <dgm:t>
        <a:bodyPr/>
        <a:lstStyle/>
        <a:p>
          <a:endParaRPr lang="en-US"/>
        </a:p>
      </dgm:t>
    </dgm:pt>
    <dgm:pt modelId="{64B1A3F1-5D4E-4133-8924-E861256EC615}">
      <dgm:prSet phldrT="[Text]"/>
      <dgm:spPr/>
      <dgm:t>
        <a:bodyPr/>
        <a:lstStyle/>
        <a:p>
          <a:r>
            <a:rPr lang="en-US" dirty="0" smtClean="0"/>
            <a:t>Query similarity</a:t>
          </a:r>
          <a:endParaRPr lang="en-US" dirty="0"/>
        </a:p>
      </dgm:t>
    </dgm:pt>
    <dgm:pt modelId="{E426FB0A-500F-4B09-BA92-8A3876F3FF9B}" type="parTrans" cxnId="{CA4F54C5-A160-4891-AFBC-D9EF60E7845A}">
      <dgm:prSet/>
      <dgm:spPr/>
      <dgm:t>
        <a:bodyPr/>
        <a:lstStyle/>
        <a:p>
          <a:endParaRPr lang="en-US"/>
        </a:p>
      </dgm:t>
    </dgm:pt>
    <dgm:pt modelId="{75254D1E-D80C-4497-9699-DC13F915AC2C}" type="sibTrans" cxnId="{CA4F54C5-A160-4891-AFBC-D9EF60E7845A}">
      <dgm:prSet/>
      <dgm:spPr/>
      <dgm:t>
        <a:bodyPr/>
        <a:lstStyle/>
        <a:p>
          <a:endParaRPr lang="en-US"/>
        </a:p>
      </dgm:t>
    </dgm:pt>
    <dgm:pt modelId="{8CCFE42A-D5A2-4136-B15A-39AB6872E2CE}">
      <dgm:prSet phldrT="[Text]"/>
      <dgm:spPr/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29641B5E-565A-4606-B601-F23F9405B6F6}" type="parTrans" cxnId="{CDB3AED4-F143-4068-A1EF-D4D5F26FC5D2}">
      <dgm:prSet/>
      <dgm:spPr/>
      <dgm:t>
        <a:bodyPr/>
        <a:lstStyle/>
        <a:p>
          <a:endParaRPr lang="en-US"/>
        </a:p>
      </dgm:t>
    </dgm:pt>
    <dgm:pt modelId="{BD6FC6F8-39B0-41EE-9FAD-2AACE1922255}" type="sibTrans" cxnId="{CDB3AED4-F143-4068-A1EF-D4D5F26FC5D2}">
      <dgm:prSet/>
      <dgm:spPr/>
      <dgm:t>
        <a:bodyPr/>
        <a:lstStyle/>
        <a:p>
          <a:endParaRPr lang="en-US"/>
        </a:p>
      </dgm:t>
    </dgm:pt>
    <dgm:pt modelId="{A9952A17-5AB4-48F2-B1A0-36454EF1E58E}">
      <dgm:prSet phldrT="[Text]"/>
      <dgm:spPr/>
      <dgm:t>
        <a:bodyPr/>
        <a:lstStyle/>
        <a:p>
          <a:r>
            <a:rPr lang="en-US" dirty="0" smtClean="0"/>
            <a:t>Basic definitions</a:t>
          </a:r>
          <a:endParaRPr lang="en-US" dirty="0"/>
        </a:p>
      </dgm:t>
    </dgm:pt>
    <dgm:pt modelId="{19C66222-CEDD-44C9-AB53-2B7EC7BA9C77}" type="parTrans" cxnId="{FD758163-73B7-4AB5-8561-403DE4D3BD84}">
      <dgm:prSet/>
      <dgm:spPr/>
      <dgm:t>
        <a:bodyPr/>
        <a:lstStyle/>
        <a:p>
          <a:endParaRPr lang="en-US"/>
        </a:p>
      </dgm:t>
    </dgm:pt>
    <dgm:pt modelId="{660AEC98-3A31-409C-8863-E55B36FA597E}" type="sibTrans" cxnId="{FD758163-73B7-4AB5-8561-403DE4D3BD84}">
      <dgm:prSet/>
      <dgm:spPr/>
      <dgm:t>
        <a:bodyPr/>
        <a:lstStyle/>
        <a:p>
          <a:endParaRPr lang="en-US"/>
        </a:p>
      </dgm:t>
    </dgm:pt>
    <dgm:pt modelId="{1835F432-C3AD-45BD-A177-63FE706DB370}">
      <dgm:prSet phldrT="[Text]"/>
      <dgm:spPr/>
      <dgm:t>
        <a:bodyPr/>
        <a:lstStyle/>
        <a:p>
          <a:r>
            <a:rPr lang="en-US" dirty="0" smtClean="0"/>
            <a:t>Access Area</a:t>
          </a:r>
          <a:endParaRPr lang="en-US" dirty="0"/>
        </a:p>
      </dgm:t>
    </dgm:pt>
    <dgm:pt modelId="{E8CCDB53-B9FE-440E-AE27-14B30CE17A1C}" type="parTrans" cxnId="{D1FCF1E3-93B7-4718-B189-0FE9196AC641}">
      <dgm:prSet/>
      <dgm:spPr/>
      <dgm:t>
        <a:bodyPr/>
        <a:lstStyle/>
        <a:p>
          <a:endParaRPr lang="en-US"/>
        </a:p>
      </dgm:t>
    </dgm:pt>
    <dgm:pt modelId="{5091D2F7-343E-4CE2-A240-D5FB51B8BD3B}" type="sibTrans" cxnId="{D1FCF1E3-93B7-4718-B189-0FE9196AC641}">
      <dgm:prSet/>
      <dgm:spPr/>
      <dgm:t>
        <a:bodyPr/>
        <a:lstStyle/>
        <a:p>
          <a:endParaRPr lang="en-US"/>
        </a:p>
      </dgm:t>
    </dgm:pt>
    <dgm:pt modelId="{79624877-54BD-4771-8F62-40B2E6FD91E7}">
      <dgm:prSet phldrT="[Text]"/>
      <dgm:spPr/>
      <dgm:t>
        <a:bodyPr/>
        <a:lstStyle/>
        <a:p>
          <a:r>
            <a:rPr lang="en-US" dirty="0" smtClean="0"/>
            <a:t>Domain, content, empty spaces</a:t>
          </a:r>
          <a:endParaRPr lang="en-US" dirty="0"/>
        </a:p>
      </dgm:t>
    </dgm:pt>
    <dgm:pt modelId="{FE31EEFC-6ADB-4FDF-A0E2-62836A85F8E4}" type="parTrans" cxnId="{F0923264-CFB6-495C-A78A-7D3C1B9E0473}">
      <dgm:prSet/>
      <dgm:spPr/>
      <dgm:t>
        <a:bodyPr/>
        <a:lstStyle/>
        <a:p>
          <a:endParaRPr lang="en-US"/>
        </a:p>
      </dgm:t>
    </dgm:pt>
    <dgm:pt modelId="{11E7BED9-979D-458C-8873-7B84EFE9A6C3}" type="sibTrans" cxnId="{F0923264-CFB6-495C-A78A-7D3C1B9E0473}">
      <dgm:prSet/>
      <dgm:spPr/>
      <dgm:t>
        <a:bodyPr/>
        <a:lstStyle/>
        <a:p>
          <a:endParaRPr lang="en-US"/>
        </a:p>
      </dgm:t>
    </dgm:pt>
    <dgm:pt modelId="{7941BC6C-9980-45E0-9F9E-BB125F4A0316}" type="pres">
      <dgm:prSet presAssocID="{75B277EA-8E40-4578-8A9E-FC51C5EEA0C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697A10-2640-4A4B-98DA-60A9CF0CF041}" type="pres">
      <dgm:prSet presAssocID="{75B277EA-8E40-4578-8A9E-FC51C5EEA0C2}" presName="outerBox" presStyleCnt="0"/>
      <dgm:spPr/>
    </dgm:pt>
    <dgm:pt modelId="{B6ED3292-C91A-4BA1-99EC-F37D1373846B}" type="pres">
      <dgm:prSet presAssocID="{75B277EA-8E40-4578-8A9E-FC51C5EEA0C2}" presName="outerBoxParent" presStyleLbl="node1" presStyleIdx="0" presStyleCnt="3" custLinFactNeighborX="-4808" custLinFactNeighborY="-1612"/>
      <dgm:spPr/>
      <dgm:t>
        <a:bodyPr/>
        <a:lstStyle/>
        <a:p>
          <a:endParaRPr lang="en-US"/>
        </a:p>
      </dgm:t>
    </dgm:pt>
    <dgm:pt modelId="{039ADF7A-5E9E-4B65-8F9B-B2A0E582A153}" type="pres">
      <dgm:prSet presAssocID="{75B277EA-8E40-4578-8A9E-FC51C5EEA0C2}" presName="outerBoxChildren" presStyleCnt="0"/>
      <dgm:spPr/>
    </dgm:pt>
    <dgm:pt modelId="{8BD4E178-0724-4269-AD7E-0EEE19B767DF}" type="pres">
      <dgm:prSet presAssocID="{75B277EA-8E40-4578-8A9E-FC51C5EEA0C2}" presName="middleBox" presStyleCnt="0"/>
      <dgm:spPr/>
    </dgm:pt>
    <dgm:pt modelId="{42FCCF2F-B642-49EE-A702-CB711DEDA79E}" type="pres">
      <dgm:prSet presAssocID="{75B277EA-8E40-4578-8A9E-FC51C5EEA0C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A9F1D1B-14E6-4054-A3C2-4BD5858DA276}" type="pres">
      <dgm:prSet presAssocID="{75B277EA-8E40-4578-8A9E-FC51C5EEA0C2}" presName="middleBoxChildren" presStyleCnt="0"/>
      <dgm:spPr/>
    </dgm:pt>
    <dgm:pt modelId="{EDD744E2-5B41-4391-9073-85F430E919AC}" type="pres">
      <dgm:prSet presAssocID="{8CCFE42A-D5A2-4136-B15A-39AB6872E2CE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6E41-10A1-4E09-B3C8-5674BC0D8D89}" type="pres">
      <dgm:prSet presAssocID="{75B277EA-8E40-4578-8A9E-FC51C5EEA0C2}" presName="centerBox" presStyleCnt="0"/>
      <dgm:spPr/>
    </dgm:pt>
    <dgm:pt modelId="{E118D6C0-9D19-4F65-BF52-AF76F6A07167}" type="pres">
      <dgm:prSet presAssocID="{75B277EA-8E40-4578-8A9E-FC51C5EEA0C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EA7CD4C-5AD4-4A19-B0DB-A423B3F92D61}" type="pres">
      <dgm:prSet presAssocID="{75B277EA-8E40-4578-8A9E-FC51C5EEA0C2}" presName="centerBoxChildren" presStyleCnt="0"/>
      <dgm:spPr/>
    </dgm:pt>
    <dgm:pt modelId="{E500B946-4E74-4625-AF2D-3105FD1916AC}" type="pres">
      <dgm:prSet presAssocID="{1835F432-C3AD-45BD-A177-63FE706DB370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294-3298-42E0-9304-726BFBE8D693}" type="pres">
      <dgm:prSet presAssocID="{5091D2F7-343E-4CE2-A240-D5FB51B8BD3B}" presName="centerSibTrans" presStyleCnt="0"/>
      <dgm:spPr/>
    </dgm:pt>
    <dgm:pt modelId="{6B09EA1C-7E82-49BD-A18A-B170E03221B1}" type="pres">
      <dgm:prSet presAssocID="{79624877-54BD-4771-8F62-40B2E6FD91E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EE782-DF45-41BB-A619-10301F2B8412}" type="presOf" srcId="{75B277EA-8E40-4578-8A9E-FC51C5EEA0C2}" destId="{7941BC6C-9980-45E0-9F9E-BB125F4A0316}" srcOrd="0" destOrd="0" presId="urn:microsoft.com/office/officeart/2005/8/layout/target2"/>
    <dgm:cxn modelId="{33889C86-CB59-4EED-9C5F-AB472911C420}" type="presOf" srcId="{2319A5F3-051C-4284-8A1F-011A0801630F}" destId="{B6ED3292-C91A-4BA1-99EC-F37D1373846B}" srcOrd="0" destOrd="0" presId="urn:microsoft.com/office/officeart/2005/8/layout/target2"/>
    <dgm:cxn modelId="{B1A1AA52-6D34-43AE-8BB5-D1E326A0EB48}" type="presOf" srcId="{79624877-54BD-4771-8F62-40B2E6FD91E7}" destId="{6B09EA1C-7E82-49BD-A18A-B170E03221B1}" srcOrd="0" destOrd="0" presId="urn:microsoft.com/office/officeart/2005/8/layout/target2"/>
    <dgm:cxn modelId="{513954A1-B610-41FA-BA0D-EDD3BFE6CE34}" type="presOf" srcId="{A9952A17-5AB4-48F2-B1A0-36454EF1E58E}" destId="{E118D6C0-9D19-4F65-BF52-AF76F6A07167}" srcOrd="0" destOrd="0" presId="urn:microsoft.com/office/officeart/2005/8/layout/target2"/>
    <dgm:cxn modelId="{FD758163-73B7-4AB5-8561-403DE4D3BD84}" srcId="{75B277EA-8E40-4578-8A9E-FC51C5EEA0C2}" destId="{A9952A17-5AB4-48F2-B1A0-36454EF1E58E}" srcOrd="2" destOrd="0" parTransId="{19C66222-CEDD-44C9-AB53-2B7EC7BA9C77}" sibTransId="{660AEC98-3A31-409C-8863-E55B36FA597E}"/>
    <dgm:cxn modelId="{CDB3AED4-F143-4068-A1EF-D4D5F26FC5D2}" srcId="{64B1A3F1-5D4E-4133-8924-E861256EC615}" destId="{8CCFE42A-D5A2-4136-B15A-39AB6872E2CE}" srcOrd="0" destOrd="0" parTransId="{29641B5E-565A-4606-B601-F23F9405B6F6}" sibTransId="{BD6FC6F8-39B0-41EE-9FAD-2AACE1922255}"/>
    <dgm:cxn modelId="{8F3E39D0-67B1-478C-9DA9-93340B2936F2}" type="presOf" srcId="{1835F432-C3AD-45BD-A177-63FE706DB370}" destId="{E500B946-4E74-4625-AF2D-3105FD1916AC}" srcOrd="0" destOrd="0" presId="urn:microsoft.com/office/officeart/2005/8/layout/target2"/>
    <dgm:cxn modelId="{F286D5D0-7DAB-41C0-BB31-D40EE6168B5C}" type="presOf" srcId="{8CCFE42A-D5A2-4136-B15A-39AB6872E2CE}" destId="{EDD744E2-5B41-4391-9073-85F430E919AC}" srcOrd="0" destOrd="0" presId="urn:microsoft.com/office/officeart/2005/8/layout/target2"/>
    <dgm:cxn modelId="{CA4F54C5-A160-4891-AFBC-D9EF60E7845A}" srcId="{75B277EA-8E40-4578-8A9E-FC51C5EEA0C2}" destId="{64B1A3F1-5D4E-4133-8924-E861256EC615}" srcOrd="1" destOrd="0" parTransId="{E426FB0A-500F-4B09-BA92-8A3876F3FF9B}" sibTransId="{75254D1E-D80C-4497-9699-DC13F915AC2C}"/>
    <dgm:cxn modelId="{66E814D1-C4C1-40D0-9EBA-8D3B2A1D34EE}" srcId="{75B277EA-8E40-4578-8A9E-FC51C5EEA0C2}" destId="{2319A5F3-051C-4284-8A1F-011A0801630F}" srcOrd="0" destOrd="0" parTransId="{071AC74B-61A9-4FB4-9A16-06FF9B6BB76D}" sibTransId="{1E72976F-4942-4D56-8531-799A168EF2BD}"/>
    <dgm:cxn modelId="{D1FCF1E3-93B7-4718-B189-0FE9196AC641}" srcId="{A9952A17-5AB4-48F2-B1A0-36454EF1E58E}" destId="{1835F432-C3AD-45BD-A177-63FE706DB370}" srcOrd="0" destOrd="0" parTransId="{E8CCDB53-B9FE-440E-AE27-14B30CE17A1C}" sibTransId="{5091D2F7-343E-4CE2-A240-D5FB51B8BD3B}"/>
    <dgm:cxn modelId="{F0923264-CFB6-495C-A78A-7D3C1B9E0473}" srcId="{A9952A17-5AB4-48F2-B1A0-36454EF1E58E}" destId="{79624877-54BD-4771-8F62-40B2E6FD91E7}" srcOrd="1" destOrd="0" parTransId="{FE31EEFC-6ADB-4FDF-A0E2-62836A85F8E4}" sibTransId="{11E7BED9-979D-458C-8873-7B84EFE9A6C3}"/>
    <dgm:cxn modelId="{814CDE5F-78CF-41B2-A939-208623892F22}" type="presOf" srcId="{64B1A3F1-5D4E-4133-8924-E861256EC615}" destId="{42FCCF2F-B642-49EE-A702-CB711DEDA79E}" srcOrd="0" destOrd="0" presId="urn:microsoft.com/office/officeart/2005/8/layout/target2"/>
    <dgm:cxn modelId="{31C4B8B1-0BB3-4FEE-A5E2-B2E5846F69DA}" type="presParOf" srcId="{7941BC6C-9980-45E0-9F9E-BB125F4A0316}" destId="{93697A10-2640-4A4B-98DA-60A9CF0CF041}" srcOrd="0" destOrd="0" presId="urn:microsoft.com/office/officeart/2005/8/layout/target2"/>
    <dgm:cxn modelId="{8EAADF75-951B-4842-9DDE-B0786A7F7105}" type="presParOf" srcId="{93697A10-2640-4A4B-98DA-60A9CF0CF041}" destId="{B6ED3292-C91A-4BA1-99EC-F37D1373846B}" srcOrd="0" destOrd="0" presId="urn:microsoft.com/office/officeart/2005/8/layout/target2"/>
    <dgm:cxn modelId="{D718AE39-DBF7-4898-86E3-87861268F87F}" type="presParOf" srcId="{93697A10-2640-4A4B-98DA-60A9CF0CF041}" destId="{039ADF7A-5E9E-4B65-8F9B-B2A0E582A153}" srcOrd="1" destOrd="0" presId="urn:microsoft.com/office/officeart/2005/8/layout/target2"/>
    <dgm:cxn modelId="{1C1C958A-1938-45B5-8942-F6D73B9AC95F}" type="presParOf" srcId="{7941BC6C-9980-45E0-9F9E-BB125F4A0316}" destId="{8BD4E178-0724-4269-AD7E-0EEE19B767DF}" srcOrd="1" destOrd="0" presId="urn:microsoft.com/office/officeart/2005/8/layout/target2"/>
    <dgm:cxn modelId="{51F9E18B-4780-48DE-A624-84D6353E3398}" type="presParOf" srcId="{8BD4E178-0724-4269-AD7E-0EEE19B767DF}" destId="{42FCCF2F-B642-49EE-A702-CB711DEDA79E}" srcOrd="0" destOrd="0" presId="urn:microsoft.com/office/officeart/2005/8/layout/target2"/>
    <dgm:cxn modelId="{0331ADA4-239F-42E3-9A20-A0DB670B796C}" type="presParOf" srcId="{8BD4E178-0724-4269-AD7E-0EEE19B767DF}" destId="{AA9F1D1B-14E6-4054-A3C2-4BD5858DA276}" srcOrd="1" destOrd="0" presId="urn:microsoft.com/office/officeart/2005/8/layout/target2"/>
    <dgm:cxn modelId="{BE7C0EBE-A8B2-44C9-8169-5FEC36C64B53}" type="presParOf" srcId="{AA9F1D1B-14E6-4054-A3C2-4BD5858DA276}" destId="{EDD744E2-5B41-4391-9073-85F430E919AC}" srcOrd="0" destOrd="0" presId="urn:microsoft.com/office/officeart/2005/8/layout/target2"/>
    <dgm:cxn modelId="{8553D6B1-96E0-4CEE-B585-BF307C882C6F}" type="presParOf" srcId="{7941BC6C-9980-45E0-9F9E-BB125F4A0316}" destId="{79C46E41-10A1-4E09-B3C8-5674BC0D8D89}" srcOrd="2" destOrd="0" presId="urn:microsoft.com/office/officeart/2005/8/layout/target2"/>
    <dgm:cxn modelId="{2C131C31-78B5-44F0-9FD0-1DB129B6CC99}" type="presParOf" srcId="{79C46E41-10A1-4E09-B3C8-5674BC0D8D89}" destId="{E118D6C0-9D19-4F65-BF52-AF76F6A07167}" srcOrd="0" destOrd="0" presId="urn:microsoft.com/office/officeart/2005/8/layout/target2"/>
    <dgm:cxn modelId="{BBF08E7A-94E2-43A7-8855-D8FD366504DF}" type="presParOf" srcId="{79C46E41-10A1-4E09-B3C8-5674BC0D8D89}" destId="{4EA7CD4C-5AD4-4A19-B0DB-A423B3F92D61}" srcOrd="1" destOrd="0" presId="urn:microsoft.com/office/officeart/2005/8/layout/target2"/>
    <dgm:cxn modelId="{0B819117-B458-4A07-A7C6-0F2BE0185FCC}" type="presParOf" srcId="{4EA7CD4C-5AD4-4A19-B0DB-A423B3F92D61}" destId="{E500B946-4E74-4625-AF2D-3105FD1916AC}" srcOrd="0" destOrd="0" presId="urn:microsoft.com/office/officeart/2005/8/layout/target2"/>
    <dgm:cxn modelId="{B6BBC273-8E49-49B7-A6CE-25191037668D}" type="presParOf" srcId="{4EA7CD4C-5AD4-4A19-B0DB-A423B3F92D61}" destId="{EDB90294-3298-42E0-9304-726BFBE8D693}" srcOrd="1" destOrd="0" presId="urn:microsoft.com/office/officeart/2005/8/layout/target2"/>
    <dgm:cxn modelId="{F464146F-B0E9-41CA-8359-139B130B9652}" type="presParOf" srcId="{4EA7CD4C-5AD4-4A19-B0DB-A423B3F92D61}" destId="{6B09EA1C-7E82-49BD-A18A-B170E03221B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277EA-8E40-4578-8A9E-FC51C5EEA0C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9A5F3-051C-4284-8A1F-011A0801630F}">
      <dgm:prSet phldrT="[Text]"/>
      <dgm:spPr/>
      <dgm:t>
        <a:bodyPr/>
        <a:lstStyle/>
        <a:p>
          <a:r>
            <a:rPr lang="en-US" dirty="0" smtClean="0"/>
            <a:t>Queries clustering</a:t>
          </a:r>
          <a:endParaRPr lang="en-US" dirty="0"/>
        </a:p>
      </dgm:t>
    </dgm:pt>
    <dgm:pt modelId="{071AC74B-61A9-4FB4-9A16-06FF9B6BB76D}" type="parTrans" cxnId="{66E814D1-C4C1-40D0-9EBA-8D3B2A1D34EE}">
      <dgm:prSet/>
      <dgm:spPr/>
      <dgm:t>
        <a:bodyPr/>
        <a:lstStyle/>
        <a:p>
          <a:endParaRPr lang="en-US"/>
        </a:p>
      </dgm:t>
    </dgm:pt>
    <dgm:pt modelId="{1E72976F-4942-4D56-8531-799A168EF2BD}" type="sibTrans" cxnId="{66E814D1-C4C1-40D0-9EBA-8D3B2A1D34EE}">
      <dgm:prSet/>
      <dgm:spPr/>
      <dgm:t>
        <a:bodyPr/>
        <a:lstStyle/>
        <a:p>
          <a:endParaRPr lang="en-US"/>
        </a:p>
      </dgm:t>
    </dgm:pt>
    <dgm:pt modelId="{64B1A3F1-5D4E-4133-8924-E861256EC615}">
      <dgm:prSet phldrT="[Text]"/>
      <dgm:spPr/>
      <dgm:t>
        <a:bodyPr/>
        <a:lstStyle/>
        <a:p>
          <a:r>
            <a:rPr lang="en-US" dirty="0" smtClean="0"/>
            <a:t>Query similarity</a:t>
          </a:r>
          <a:endParaRPr lang="en-US" dirty="0"/>
        </a:p>
      </dgm:t>
    </dgm:pt>
    <dgm:pt modelId="{E426FB0A-500F-4B09-BA92-8A3876F3FF9B}" type="parTrans" cxnId="{CA4F54C5-A160-4891-AFBC-D9EF60E7845A}">
      <dgm:prSet/>
      <dgm:spPr/>
      <dgm:t>
        <a:bodyPr/>
        <a:lstStyle/>
        <a:p>
          <a:endParaRPr lang="en-US"/>
        </a:p>
      </dgm:t>
    </dgm:pt>
    <dgm:pt modelId="{75254D1E-D80C-4497-9699-DC13F915AC2C}" type="sibTrans" cxnId="{CA4F54C5-A160-4891-AFBC-D9EF60E7845A}">
      <dgm:prSet/>
      <dgm:spPr/>
      <dgm:t>
        <a:bodyPr/>
        <a:lstStyle/>
        <a:p>
          <a:endParaRPr lang="en-US"/>
        </a:p>
      </dgm:t>
    </dgm:pt>
    <dgm:pt modelId="{8CCFE42A-D5A2-4136-B15A-39AB6872E2CE}">
      <dgm:prSet phldrT="[Text]"/>
      <dgm:spPr/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29641B5E-565A-4606-B601-F23F9405B6F6}" type="parTrans" cxnId="{CDB3AED4-F143-4068-A1EF-D4D5F26FC5D2}">
      <dgm:prSet/>
      <dgm:spPr/>
      <dgm:t>
        <a:bodyPr/>
        <a:lstStyle/>
        <a:p>
          <a:endParaRPr lang="en-US"/>
        </a:p>
      </dgm:t>
    </dgm:pt>
    <dgm:pt modelId="{BD6FC6F8-39B0-41EE-9FAD-2AACE1922255}" type="sibTrans" cxnId="{CDB3AED4-F143-4068-A1EF-D4D5F26FC5D2}">
      <dgm:prSet/>
      <dgm:spPr/>
      <dgm:t>
        <a:bodyPr/>
        <a:lstStyle/>
        <a:p>
          <a:endParaRPr lang="en-US"/>
        </a:p>
      </dgm:t>
    </dgm:pt>
    <dgm:pt modelId="{A9952A17-5AB4-48F2-B1A0-36454EF1E58E}">
      <dgm:prSet phldrT="[Text]"/>
      <dgm:spPr/>
      <dgm:t>
        <a:bodyPr/>
        <a:lstStyle/>
        <a:p>
          <a:r>
            <a:rPr lang="en-US" dirty="0" smtClean="0"/>
            <a:t>Basic definitions</a:t>
          </a:r>
          <a:endParaRPr lang="en-US" dirty="0"/>
        </a:p>
      </dgm:t>
    </dgm:pt>
    <dgm:pt modelId="{19C66222-CEDD-44C9-AB53-2B7EC7BA9C77}" type="parTrans" cxnId="{FD758163-73B7-4AB5-8561-403DE4D3BD84}">
      <dgm:prSet/>
      <dgm:spPr/>
      <dgm:t>
        <a:bodyPr/>
        <a:lstStyle/>
        <a:p>
          <a:endParaRPr lang="en-US"/>
        </a:p>
      </dgm:t>
    </dgm:pt>
    <dgm:pt modelId="{660AEC98-3A31-409C-8863-E55B36FA597E}" type="sibTrans" cxnId="{FD758163-73B7-4AB5-8561-403DE4D3BD84}">
      <dgm:prSet/>
      <dgm:spPr/>
      <dgm:t>
        <a:bodyPr/>
        <a:lstStyle/>
        <a:p>
          <a:endParaRPr lang="en-US"/>
        </a:p>
      </dgm:t>
    </dgm:pt>
    <dgm:pt modelId="{1835F432-C3AD-45BD-A177-63FE706DB370}">
      <dgm:prSet phldrT="[Text]"/>
      <dgm:spPr/>
      <dgm:t>
        <a:bodyPr/>
        <a:lstStyle/>
        <a:p>
          <a:r>
            <a:rPr lang="en-US" dirty="0" smtClean="0"/>
            <a:t>Access Area</a:t>
          </a:r>
          <a:endParaRPr lang="en-US" dirty="0"/>
        </a:p>
      </dgm:t>
    </dgm:pt>
    <dgm:pt modelId="{E8CCDB53-B9FE-440E-AE27-14B30CE17A1C}" type="parTrans" cxnId="{D1FCF1E3-93B7-4718-B189-0FE9196AC641}">
      <dgm:prSet/>
      <dgm:spPr/>
      <dgm:t>
        <a:bodyPr/>
        <a:lstStyle/>
        <a:p>
          <a:endParaRPr lang="en-US"/>
        </a:p>
      </dgm:t>
    </dgm:pt>
    <dgm:pt modelId="{5091D2F7-343E-4CE2-A240-D5FB51B8BD3B}" type="sibTrans" cxnId="{D1FCF1E3-93B7-4718-B189-0FE9196AC641}">
      <dgm:prSet/>
      <dgm:spPr/>
      <dgm:t>
        <a:bodyPr/>
        <a:lstStyle/>
        <a:p>
          <a:endParaRPr lang="en-US"/>
        </a:p>
      </dgm:t>
    </dgm:pt>
    <dgm:pt modelId="{79624877-54BD-4771-8F62-40B2E6FD91E7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Domain, content, empty spaces</a:t>
          </a:r>
          <a:endParaRPr lang="en-US" dirty="0"/>
        </a:p>
      </dgm:t>
    </dgm:pt>
    <dgm:pt modelId="{FE31EEFC-6ADB-4FDF-A0E2-62836A85F8E4}" type="parTrans" cxnId="{F0923264-CFB6-495C-A78A-7D3C1B9E0473}">
      <dgm:prSet/>
      <dgm:spPr/>
      <dgm:t>
        <a:bodyPr/>
        <a:lstStyle/>
        <a:p>
          <a:endParaRPr lang="en-US"/>
        </a:p>
      </dgm:t>
    </dgm:pt>
    <dgm:pt modelId="{11E7BED9-979D-458C-8873-7B84EFE9A6C3}" type="sibTrans" cxnId="{F0923264-CFB6-495C-A78A-7D3C1B9E0473}">
      <dgm:prSet/>
      <dgm:spPr/>
      <dgm:t>
        <a:bodyPr/>
        <a:lstStyle/>
        <a:p>
          <a:endParaRPr lang="en-US"/>
        </a:p>
      </dgm:t>
    </dgm:pt>
    <dgm:pt modelId="{7941BC6C-9980-45E0-9F9E-BB125F4A0316}" type="pres">
      <dgm:prSet presAssocID="{75B277EA-8E40-4578-8A9E-FC51C5EEA0C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697A10-2640-4A4B-98DA-60A9CF0CF041}" type="pres">
      <dgm:prSet presAssocID="{75B277EA-8E40-4578-8A9E-FC51C5EEA0C2}" presName="outerBox" presStyleCnt="0"/>
      <dgm:spPr/>
    </dgm:pt>
    <dgm:pt modelId="{B6ED3292-C91A-4BA1-99EC-F37D1373846B}" type="pres">
      <dgm:prSet presAssocID="{75B277EA-8E40-4578-8A9E-FC51C5EEA0C2}" presName="outerBoxParent" presStyleLbl="node1" presStyleIdx="0" presStyleCnt="3" custLinFactX="30533" custLinFactY="-63508" custLinFactNeighborX="100000" custLinFactNeighborY="-100000"/>
      <dgm:spPr/>
      <dgm:t>
        <a:bodyPr/>
        <a:lstStyle/>
        <a:p>
          <a:endParaRPr lang="en-US"/>
        </a:p>
      </dgm:t>
    </dgm:pt>
    <dgm:pt modelId="{039ADF7A-5E9E-4B65-8F9B-B2A0E582A153}" type="pres">
      <dgm:prSet presAssocID="{75B277EA-8E40-4578-8A9E-FC51C5EEA0C2}" presName="outerBoxChildren" presStyleCnt="0"/>
      <dgm:spPr/>
    </dgm:pt>
    <dgm:pt modelId="{8BD4E178-0724-4269-AD7E-0EEE19B767DF}" type="pres">
      <dgm:prSet presAssocID="{75B277EA-8E40-4578-8A9E-FC51C5EEA0C2}" presName="middleBox" presStyleCnt="0"/>
      <dgm:spPr/>
    </dgm:pt>
    <dgm:pt modelId="{42FCCF2F-B642-49EE-A702-CB711DEDA79E}" type="pres">
      <dgm:prSet presAssocID="{75B277EA-8E40-4578-8A9E-FC51C5EEA0C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A9F1D1B-14E6-4054-A3C2-4BD5858DA276}" type="pres">
      <dgm:prSet presAssocID="{75B277EA-8E40-4578-8A9E-FC51C5EEA0C2}" presName="middleBoxChildren" presStyleCnt="0"/>
      <dgm:spPr/>
    </dgm:pt>
    <dgm:pt modelId="{EDD744E2-5B41-4391-9073-85F430E919AC}" type="pres">
      <dgm:prSet presAssocID="{8CCFE42A-D5A2-4136-B15A-39AB6872E2CE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6E41-10A1-4E09-B3C8-5674BC0D8D89}" type="pres">
      <dgm:prSet presAssocID="{75B277EA-8E40-4578-8A9E-FC51C5EEA0C2}" presName="centerBox" presStyleCnt="0"/>
      <dgm:spPr/>
    </dgm:pt>
    <dgm:pt modelId="{E118D6C0-9D19-4F65-BF52-AF76F6A07167}" type="pres">
      <dgm:prSet presAssocID="{75B277EA-8E40-4578-8A9E-FC51C5EEA0C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EA7CD4C-5AD4-4A19-B0DB-A423B3F92D61}" type="pres">
      <dgm:prSet presAssocID="{75B277EA-8E40-4578-8A9E-FC51C5EEA0C2}" presName="centerBoxChildren" presStyleCnt="0"/>
      <dgm:spPr/>
    </dgm:pt>
    <dgm:pt modelId="{E500B946-4E74-4625-AF2D-3105FD1916AC}" type="pres">
      <dgm:prSet presAssocID="{1835F432-C3AD-45BD-A177-63FE706DB370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294-3298-42E0-9304-726BFBE8D693}" type="pres">
      <dgm:prSet presAssocID="{5091D2F7-343E-4CE2-A240-D5FB51B8BD3B}" presName="centerSibTrans" presStyleCnt="0"/>
      <dgm:spPr/>
    </dgm:pt>
    <dgm:pt modelId="{6B09EA1C-7E82-49BD-A18A-B170E03221B1}" type="pres">
      <dgm:prSet presAssocID="{79624877-54BD-4771-8F62-40B2E6FD91E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FF39C-82EA-4AF5-92F3-A5D56A4E9B04}" type="presOf" srcId="{75B277EA-8E40-4578-8A9E-FC51C5EEA0C2}" destId="{7941BC6C-9980-45E0-9F9E-BB125F4A0316}" srcOrd="0" destOrd="0" presId="urn:microsoft.com/office/officeart/2005/8/layout/target2"/>
    <dgm:cxn modelId="{D3829B96-6D93-4216-AF8F-AEA2605CEE1A}" type="presOf" srcId="{8CCFE42A-D5A2-4136-B15A-39AB6872E2CE}" destId="{EDD744E2-5B41-4391-9073-85F430E919AC}" srcOrd="0" destOrd="0" presId="urn:microsoft.com/office/officeart/2005/8/layout/target2"/>
    <dgm:cxn modelId="{FD758163-73B7-4AB5-8561-403DE4D3BD84}" srcId="{75B277EA-8E40-4578-8A9E-FC51C5EEA0C2}" destId="{A9952A17-5AB4-48F2-B1A0-36454EF1E58E}" srcOrd="2" destOrd="0" parTransId="{19C66222-CEDD-44C9-AB53-2B7EC7BA9C77}" sibTransId="{660AEC98-3A31-409C-8863-E55B36FA597E}"/>
    <dgm:cxn modelId="{CDB3AED4-F143-4068-A1EF-D4D5F26FC5D2}" srcId="{64B1A3F1-5D4E-4133-8924-E861256EC615}" destId="{8CCFE42A-D5A2-4136-B15A-39AB6872E2CE}" srcOrd="0" destOrd="0" parTransId="{29641B5E-565A-4606-B601-F23F9405B6F6}" sibTransId="{BD6FC6F8-39B0-41EE-9FAD-2AACE1922255}"/>
    <dgm:cxn modelId="{CA4F54C5-A160-4891-AFBC-D9EF60E7845A}" srcId="{75B277EA-8E40-4578-8A9E-FC51C5EEA0C2}" destId="{64B1A3F1-5D4E-4133-8924-E861256EC615}" srcOrd="1" destOrd="0" parTransId="{E426FB0A-500F-4B09-BA92-8A3876F3FF9B}" sibTransId="{75254D1E-D80C-4497-9699-DC13F915AC2C}"/>
    <dgm:cxn modelId="{FC1F08D2-E374-4226-8DF7-7425820A1409}" type="presOf" srcId="{79624877-54BD-4771-8F62-40B2E6FD91E7}" destId="{6B09EA1C-7E82-49BD-A18A-B170E03221B1}" srcOrd="0" destOrd="0" presId="urn:microsoft.com/office/officeart/2005/8/layout/target2"/>
    <dgm:cxn modelId="{66E814D1-C4C1-40D0-9EBA-8D3B2A1D34EE}" srcId="{75B277EA-8E40-4578-8A9E-FC51C5EEA0C2}" destId="{2319A5F3-051C-4284-8A1F-011A0801630F}" srcOrd="0" destOrd="0" parTransId="{071AC74B-61A9-4FB4-9A16-06FF9B6BB76D}" sibTransId="{1E72976F-4942-4D56-8531-799A168EF2BD}"/>
    <dgm:cxn modelId="{CA795DE3-BC74-4541-82BE-0BF5CBC367EB}" type="presOf" srcId="{2319A5F3-051C-4284-8A1F-011A0801630F}" destId="{B6ED3292-C91A-4BA1-99EC-F37D1373846B}" srcOrd="0" destOrd="0" presId="urn:microsoft.com/office/officeart/2005/8/layout/target2"/>
    <dgm:cxn modelId="{D1FCF1E3-93B7-4718-B189-0FE9196AC641}" srcId="{A9952A17-5AB4-48F2-B1A0-36454EF1E58E}" destId="{1835F432-C3AD-45BD-A177-63FE706DB370}" srcOrd="0" destOrd="0" parTransId="{E8CCDB53-B9FE-440E-AE27-14B30CE17A1C}" sibTransId="{5091D2F7-343E-4CE2-A240-D5FB51B8BD3B}"/>
    <dgm:cxn modelId="{E53601BD-958F-420D-A906-54C0728CFA40}" type="presOf" srcId="{64B1A3F1-5D4E-4133-8924-E861256EC615}" destId="{42FCCF2F-B642-49EE-A702-CB711DEDA79E}" srcOrd="0" destOrd="0" presId="urn:microsoft.com/office/officeart/2005/8/layout/target2"/>
    <dgm:cxn modelId="{B8798909-2A6B-405D-928D-D8B6F6AB29C7}" type="presOf" srcId="{1835F432-C3AD-45BD-A177-63FE706DB370}" destId="{E500B946-4E74-4625-AF2D-3105FD1916AC}" srcOrd="0" destOrd="0" presId="urn:microsoft.com/office/officeart/2005/8/layout/target2"/>
    <dgm:cxn modelId="{F0923264-CFB6-495C-A78A-7D3C1B9E0473}" srcId="{A9952A17-5AB4-48F2-B1A0-36454EF1E58E}" destId="{79624877-54BD-4771-8F62-40B2E6FD91E7}" srcOrd="1" destOrd="0" parTransId="{FE31EEFC-6ADB-4FDF-A0E2-62836A85F8E4}" sibTransId="{11E7BED9-979D-458C-8873-7B84EFE9A6C3}"/>
    <dgm:cxn modelId="{1C5220D7-2D09-4B60-85BB-773EDB7F8D8F}" type="presOf" srcId="{A9952A17-5AB4-48F2-B1A0-36454EF1E58E}" destId="{E118D6C0-9D19-4F65-BF52-AF76F6A07167}" srcOrd="0" destOrd="0" presId="urn:microsoft.com/office/officeart/2005/8/layout/target2"/>
    <dgm:cxn modelId="{ECA3FA52-6474-45D5-BA9F-3DC919C2CFD6}" type="presParOf" srcId="{7941BC6C-9980-45E0-9F9E-BB125F4A0316}" destId="{93697A10-2640-4A4B-98DA-60A9CF0CF041}" srcOrd="0" destOrd="0" presId="urn:microsoft.com/office/officeart/2005/8/layout/target2"/>
    <dgm:cxn modelId="{E1556626-A69A-43D6-96A3-DE2630CDA49D}" type="presParOf" srcId="{93697A10-2640-4A4B-98DA-60A9CF0CF041}" destId="{B6ED3292-C91A-4BA1-99EC-F37D1373846B}" srcOrd="0" destOrd="0" presId="urn:microsoft.com/office/officeart/2005/8/layout/target2"/>
    <dgm:cxn modelId="{9B3323E7-D314-499D-A113-255E1A2EFF9B}" type="presParOf" srcId="{93697A10-2640-4A4B-98DA-60A9CF0CF041}" destId="{039ADF7A-5E9E-4B65-8F9B-B2A0E582A153}" srcOrd="1" destOrd="0" presId="urn:microsoft.com/office/officeart/2005/8/layout/target2"/>
    <dgm:cxn modelId="{4615EAD1-37D2-43A4-B408-E582D6D16CA7}" type="presParOf" srcId="{7941BC6C-9980-45E0-9F9E-BB125F4A0316}" destId="{8BD4E178-0724-4269-AD7E-0EEE19B767DF}" srcOrd="1" destOrd="0" presId="urn:microsoft.com/office/officeart/2005/8/layout/target2"/>
    <dgm:cxn modelId="{4E00200B-93DF-4B01-AC38-687DC1E62567}" type="presParOf" srcId="{8BD4E178-0724-4269-AD7E-0EEE19B767DF}" destId="{42FCCF2F-B642-49EE-A702-CB711DEDA79E}" srcOrd="0" destOrd="0" presId="urn:microsoft.com/office/officeart/2005/8/layout/target2"/>
    <dgm:cxn modelId="{E43F1155-1EC8-4CEA-B59C-518D22953D2C}" type="presParOf" srcId="{8BD4E178-0724-4269-AD7E-0EEE19B767DF}" destId="{AA9F1D1B-14E6-4054-A3C2-4BD5858DA276}" srcOrd="1" destOrd="0" presId="urn:microsoft.com/office/officeart/2005/8/layout/target2"/>
    <dgm:cxn modelId="{124B2F72-0A72-439C-8AEF-F768DFEB5400}" type="presParOf" srcId="{AA9F1D1B-14E6-4054-A3C2-4BD5858DA276}" destId="{EDD744E2-5B41-4391-9073-85F430E919AC}" srcOrd="0" destOrd="0" presId="urn:microsoft.com/office/officeart/2005/8/layout/target2"/>
    <dgm:cxn modelId="{40A307AB-FBB4-4222-B64C-0B4EF65D5DB5}" type="presParOf" srcId="{7941BC6C-9980-45E0-9F9E-BB125F4A0316}" destId="{79C46E41-10A1-4E09-B3C8-5674BC0D8D89}" srcOrd="2" destOrd="0" presId="urn:microsoft.com/office/officeart/2005/8/layout/target2"/>
    <dgm:cxn modelId="{7303BC9F-8CE9-4578-87AB-9A52F697FA1B}" type="presParOf" srcId="{79C46E41-10A1-4E09-B3C8-5674BC0D8D89}" destId="{E118D6C0-9D19-4F65-BF52-AF76F6A07167}" srcOrd="0" destOrd="0" presId="urn:microsoft.com/office/officeart/2005/8/layout/target2"/>
    <dgm:cxn modelId="{CF3DA253-30F1-4299-AF8E-BCB747579889}" type="presParOf" srcId="{79C46E41-10A1-4E09-B3C8-5674BC0D8D89}" destId="{4EA7CD4C-5AD4-4A19-B0DB-A423B3F92D61}" srcOrd="1" destOrd="0" presId="urn:microsoft.com/office/officeart/2005/8/layout/target2"/>
    <dgm:cxn modelId="{957DFB9D-7913-4C79-A061-009B3F954141}" type="presParOf" srcId="{4EA7CD4C-5AD4-4A19-B0DB-A423B3F92D61}" destId="{E500B946-4E74-4625-AF2D-3105FD1916AC}" srcOrd="0" destOrd="0" presId="urn:microsoft.com/office/officeart/2005/8/layout/target2"/>
    <dgm:cxn modelId="{B7C804B9-B175-42EF-9A46-482E4C1256E7}" type="presParOf" srcId="{4EA7CD4C-5AD4-4A19-B0DB-A423B3F92D61}" destId="{EDB90294-3298-42E0-9304-726BFBE8D693}" srcOrd="1" destOrd="0" presId="urn:microsoft.com/office/officeart/2005/8/layout/target2"/>
    <dgm:cxn modelId="{D5462356-CBF1-4FA2-8785-485A99B7AA6C}" type="presParOf" srcId="{4EA7CD4C-5AD4-4A19-B0DB-A423B3F92D61}" destId="{6B09EA1C-7E82-49BD-A18A-B170E03221B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277EA-8E40-4578-8A9E-FC51C5EEA0C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9A5F3-051C-4284-8A1F-011A0801630F}">
      <dgm:prSet phldrT="[Text]"/>
      <dgm:spPr/>
      <dgm:t>
        <a:bodyPr/>
        <a:lstStyle/>
        <a:p>
          <a:r>
            <a:rPr lang="en-US" dirty="0" smtClean="0"/>
            <a:t>Queries clustering</a:t>
          </a:r>
          <a:endParaRPr lang="en-US" dirty="0"/>
        </a:p>
      </dgm:t>
    </dgm:pt>
    <dgm:pt modelId="{071AC74B-61A9-4FB4-9A16-06FF9B6BB76D}" type="parTrans" cxnId="{66E814D1-C4C1-40D0-9EBA-8D3B2A1D34EE}">
      <dgm:prSet/>
      <dgm:spPr/>
      <dgm:t>
        <a:bodyPr/>
        <a:lstStyle/>
        <a:p>
          <a:endParaRPr lang="en-US"/>
        </a:p>
      </dgm:t>
    </dgm:pt>
    <dgm:pt modelId="{1E72976F-4942-4D56-8531-799A168EF2BD}" type="sibTrans" cxnId="{66E814D1-C4C1-40D0-9EBA-8D3B2A1D34EE}">
      <dgm:prSet/>
      <dgm:spPr/>
      <dgm:t>
        <a:bodyPr/>
        <a:lstStyle/>
        <a:p>
          <a:endParaRPr lang="en-US"/>
        </a:p>
      </dgm:t>
    </dgm:pt>
    <dgm:pt modelId="{64B1A3F1-5D4E-4133-8924-E861256EC615}">
      <dgm:prSet phldrT="[Text]"/>
      <dgm:spPr/>
      <dgm:t>
        <a:bodyPr/>
        <a:lstStyle/>
        <a:p>
          <a:r>
            <a:rPr lang="en-US" dirty="0" smtClean="0"/>
            <a:t>Query similarity</a:t>
          </a:r>
          <a:endParaRPr lang="en-US" dirty="0"/>
        </a:p>
      </dgm:t>
    </dgm:pt>
    <dgm:pt modelId="{E426FB0A-500F-4B09-BA92-8A3876F3FF9B}" type="parTrans" cxnId="{CA4F54C5-A160-4891-AFBC-D9EF60E7845A}">
      <dgm:prSet/>
      <dgm:spPr/>
      <dgm:t>
        <a:bodyPr/>
        <a:lstStyle/>
        <a:p>
          <a:endParaRPr lang="en-US"/>
        </a:p>
      </dgm:t>
    </dgm:pt>
    <dgm:pt modelId="{75254D1E-D80C-4497-9699-DC13F915AC2C}" type="sibTrans" cxnId="{CA4F54C5-A160-4891-AFBC-D9EF60E7845A}">
      <dgm:prSet/>
      <dgm:spPr/>
      <dgm:t>
        <a:bodyPr/>
        <a:lstStyle/>
        <a:p>
          <a:endParaRPr lang="en-US"/>
        </a:p>
      </dgm:t>
    </dgm:pt>
    <dgm:pt modelId="{8CCFE42A-D5A2-4136-B15A-39AB6872E2CE}">
      <dgm:prSet phldrT="[Text]"/>
      <dgm:spPr/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29641B5E-565A-4606-B601-F23F9405B6F6}" type="parTrans" cxnId="{CDB3AED4-F143-4068-A1EF-D4D5F26FC5D2}">
      <dgm:prSet/>
      <dgm:spPr/>
      <dgm:t>
        <a:bodyPr/>
        <a:lstStyle/>
        <a:p>
          <a:endParaRPr lang="en-US"/>
        </a:p>
      </dgm:t>
    </dgm:pt>
    <dgm:pt modelId="{BD6FC6F8-39B0-41EE-9FAD-2AACE1922255}" type="sibTrans" cxnId="{CDB3AED4-F143-4068-A1EF-D4D5F26FC5D2}">
      <dgm:prSet/>
      <dgm:spPr/>
      <dgm:t>
        <a:bodyPr/>
        <a:lstStyle/>
        <a:p>
          <a:endParaRPr lang="en-US"/>
        </a:p>
      </dgm:t>
    </dgm:pt>
    <dgm:pt modelId="{A9952A17-5AB4-48F2-B1A0-36454EF1E58E}">
      <dgm:prSet phldrT="[Text]"/>
      <dgm:spPr/>
      <dgm:t>
        <a:bodyPr/>
        <a:lstStyle/>
        <a:p>
          <a:r>
            <a:rPr lang="en-US" dirty="0" smtClean="0"/>
            <a:t>Basic definitions</a:t>
          </a:r>
          <a:endParaRPr lang="en-US" dirty="0"/>
        </a:p>
      </dgm:t>
    </dgm:pt>
    <dgm:pt modelId="{19C66222-CEDD-44C9-AB53-2B7EC7BA9C77}" type="parTrans" cxnId="{FD758163-73B7-4AB5-8561-403DE4D3BD84}">
      <dgm:prSet/>
      <dgm:spPr/>
      <dgm:t>
        <a:bodyPr/>
        <a:lstStyle/>
        <a:p>
          <a:endParaRPr lang="en-US"/>
        </a:p>
      </dgm:t>
    </dgm:pt>
    <dgm:pt modelId="{660AEC98-3A31-409C-8863-E55B36FA597E}" type="sibTrans" cxnId="{FD758163-73B7-4AB5-8561-403DE4D3BD84}">
      <dgm:prSet/>
      <dgm:spPr/>
      <dgm:t>
        <a:bodyPr/>
        <a:lstStyle/>
        <a:p>
          <a:endParaRPr lang="en-US"/>
        </a:p>
      </dgm:t>
    </dgm:pt>
    <dgm:pt modelId="{1835F432-C3AD-45BD-A177-63FE706DB370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Access Area</a:t>
          </a:r>
          <a:endParaRPr lang="en-US" dirty="0"/>
        </a:p>
      </dgm:t>
    </dgm:pt>
    <dgm:pt modelId="{E8CCDB53-B9FE-440E-AE27-14B30CE17A1C}" type="parTrans" cxnId="{D1FCF1E3-93B7-4718-B189-0FE9196AC641}">
      <dgm:prSet/>
      <dgm:spPr/>
      <dgm:t>
        <a:bodyPr/>
        <a:lstStyle/>
        <a:p>
          <a:endParaRPr lang="en-US"/>
        </a:p>
      </dgm:t>
    </dgm:pt>
    <dgm:pt modelId="{5091D2F7-343E-4CE2-A240-D5FB51B8BD3B}" type="sibTrans" cxnId="{D1FCF1E3-93B7-4718-B189-0FE9196AC641}">
      <dgm:prSet/>
      <dgm:spPr/>
      <dgm:t>
        <a:bodyPr/>
        <a:lstStyle/>
        <a:p>
          <a:endParaRPr lang="en-US"/>
        </a:p>
      </dgm:t>
    </dgm:pt>
    <dgm:pt modelId="{79624877-54BD-4771-8F62-40B2E6FD91E7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Domain, content, empty spaces</a:t>
          </a:r>
          <a:endParaRPr lang="en-US" dirty="0"/>
        </a:p>
      </dgm:t>
    </dgm:pt>
    <dgm:pt modelId="{FE31EEFC-6ADB-4FDF-A0E2-62836A85F8E4}" type="parTrans" cxnId="{F0923264-CFB6-495C-A78A-7D3C1B9E0473}">
      <dgm:prSet/>
      <dgm:spPr/>
      <dgm:t>
        <a:bodyPr/>
        <a:lstStyle/>
        <a:p>
          <a:endParaRPr lang="en-US"/>
        </a:p>
      </dgm:t>
    </dgm:pt>
    <dgm:pt modelId="{11E7BED9-979D-458C-8873-7B84EFE9A6C3}" type="sibTrans" cxnId="{F0923264-CFB6-495C-A78A-7D3C1B9E0473}">
      <dgm:prSet/>
      <dgm:spPr/>
      <dgm:t>
        <a:bodyPr/>
        <a:lstStyle/>
        <a:p>
          <a:endParaRPr lang="en-US"/>
        </a:p>
      </dgm:t>
    </dgm:pt>
    <dgm:pt modelId="{7941BC6C-9980-45E0-9F9E-BB125F4A0316}" type="pres">
      <dgm:prSet presAssocID="{75B277EA-8E40-4578-8A9E-FC51C5EEA0C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697A10-2640-4A4B-98DA-60A9CF0CF041}" type="pres">
      <dgm:prSet presAssocID="{75B277EA-8E40-4578-8A9E-FC51C5EEA0C2}" presName="outerBox" presStyleCnt="0"/>
      <dgm:spPr/>
    </dgm:pt>
    <dgm:pt modelId="{B6ED3292-C91A-4BA1-99EC-F37D1373846B}" type="pres">
      <dgm:prSet presAssocID="{75B277EA-8E40-4578-8A9E-FC51C5EEA0C2}" presName="outerBoxParent" presStyleLbl="node1" presStyleIdx="0" presStyleCnt="3" custLinFactX="30533" custLinFactY="-63508" custLinFactNeighborX="100000" custLinFactNeighborY="-100000"/>
      <dgm:spPr/>
      <dgm:t>
        <a:bodyPr/>
        <a:lstStyle/>
        <a:p>
          <a:endParaRPr lang="en-US"/>
        </a:p>
      </dgm:t>
    </dgm:pt>
    <dgm:pt modelId="{039ADF7A-5E9E-4B65-8F9B-B2A0E582A153}" type="pres">
      <dgm:prSet presAssocID="{75B277EA-8E40-4578-8A9E-FC51C5EEA0C2}" presName="outerBoxChildren" presStyleCnt="0"/>
      <dgm:spPr/>
    </dgm:pt>
    <dgm:pt modelId="{8BD4E178-0724-4269-AD7E-0EEE19B767DF}" type="pres">
      <dgm:prSet presAssocID="{75B277EA-8E40-4578-8A9E-FC51C5EEA0C2}" presName="middleBox" presStyleCnt="0"/>
      <dgm:spPr/>
    </dgm:pt>
    <dgm:pt modelId="{42FCCF2F-B642-49EE-A702-CB711DEDA79E}" type="pres">
      <dgm:prSet presAssocID="{75B277EA-8E40-4578-8A9E-FC51C5EEA0C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A9F1D1B-14E6-4054-A3C2-4BD5858DA276}" type="pres">
      <dgm:prSet presAssocID="{75B277EA-8E40-4578-8A9E-FC51C5EEA0C2}" presName="middleBoxChildren" presStyleCnt="0"/>
      <dgm:spPr/>
    </dgm:pt>
    <dgm:pt modelId="{EDD744E2-5B41-4391-9073-85F430E919AC}" type="pres">
      <dgm:prSet presAssocID="{8CCFE42A-D5A2-4136-B15A-39AB6872E2CE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6E41-10A1-4E09-B3C8-5674BC0D8D89}" type="pres">
      <dgm:prSet presAssocID="{75B277EA-8E40-4578-8A9E-FC51C5EEA0C2}" presName="centerBox" presStyleCnt="0"/>
      <dgm:spPr/>
    </dgm:pt>
    <dgm:pt modelId="{E118D6C0-9D19-4F65-BF52-AF76F6A07167}" type="pres">
      <dgm:prSet presAssocID="{75B277EA-8E40-4578-8A9E-FC51C5EEA0C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EA7CD4C-5AD4-4A19-B0DB-A423B3F92D61}" type="pres">
      <dgm:prSet presAssocID="{75B277EA-8E40-4578-8A9E-FC51C5EEA0C2}" presName="centerBoxChildren" presStyleCnt="0"/>
      <dgm:spPr/>
    </dgm:pt>
    <dgm:pt modelId="{E500B946-4E74-4625-AF2D-3105FD1916AC}" type="pres">
      <dgm:prSet presAssocID="{1835F432-C3AD-45BD-A177-63FE706DB370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294-3298-42E0-9304-726BFBE8D693}" type="pres">
      <dgm:prSet presAssocID="{5091D2F7-343E-4CE2-A240-D5FB51B8BD3B}" presName="centerSibTrans" presStyleCnt="0"/>
      <dgm:spPr/>
    </dgm:pt>
    <dgm:pt modelId="{6B09EA1C-7E82-49BD-A18A-B170E03221B1}" type="pres">
      <dgm:prSet presAssocID="{79624877-54BD-4771-8F62-40B2E6FD91E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58163-73B7-4AB5-8561-403DE4D3BD84}" srcId="{75B277EA-8E40-4578-8A9E-FC51C5EEA0C2}" destId="{A9952A17-5AB4-48F2-B1A0-36454EF1E58E}" srcOrd="2" destOrd="0" parTransId="{19C66222-CEDD-44C9-AB53-2B7EC7BA9C77}" sibTransId="{660AEC98-3A31-409C-8863-E55B36FA597E}"/>
    <dgm:cxn modelId="{192B6B4C-5192-4B98-8E5A-B0D6B77E924D}" type="presOf" srcId="{8CCFE42A-D5A2-4136-B15A-39AB6872E2CE}" destId="{EDD744E2-5B41-4391-9073-85F430E919AC}" srcOrd="0" destOrd="0" presId="urn:microsoft.com/office/officeart/2005/8/layout/target2"/>
    <dgm:cxn modelId="{B5683620-1BD5-49B2-9C39-1631AA9A404B}" type="presOf" srcId="{1835F432-C3AD-45BD-A177-63FE706DB370}" destId="{E500B946-4E74-4625-AF2D-3105FD1916AC}" srcOrd="0" destOrd="0" presId="urn:microsoft.com/office/officeart/2005/8/layout/target2"/>
    <dgm:cxn modelId="{2C67B93F-2031-423E-92B5-F038F688B41D}" type="presOf" srcId="{A9952A17-5AB4-48F2-B1A0-36454EF1E58E}" destId="{E118D6C0-9D19-4F65-BF52-AF76F6A07167}" srcOrd="0" destOrd="0" presId="urn:microsoft.com/office/officeart/2005/8/layout/target2"/>
    <dgm:cxn modelId="{CDB3AED4-F143-4068-A1EF-D4D5F26FC5D2}" srcId="{64B1A3F1-5D4E-4133-8924-E861256EC615}" destId="{8CCFE42A-D5A2-4136-B15A-39AB6872E2CE}" srcOrd="0" destOrd="0" parTransId="{29641B5E-565A-4606-B601-F23F9405B6F6}" sibTransId="{BD6FC6F8-39B0-41EE-9FAD-2AACE1922255}"/>
    <dgm:cxn modelId="{9504618D-FB43-4FBD-8E1E-05894501DC1E}" type="presOf" srcId="{64B1A3F1-5D4E-4133-8924-E861256EC615}" destId="{42FCCF2F-B642-49EE-A702-CB711DEDA79E}" srcOrd="0" destOrd="0" presId="urn:microsoft.com/office/officeart/2005/8/layout/target2"/>
    <dgm:cxn modelId="{CA4F54C5-A160-4891-AFBC-D9EF60E7845A}" srcId="{75B277EA-8E40-4578-8A9E-FC51C5EEA0C2}" destId="{64B1A3F1-5D4E-4133-8924-E861256EC615}" srcOrd="1" destOrd="0" parTransId="{E426FB0A-500F-4B09-BA92-8A3876F3FF9B}" sibTransId="{75254D1E-D80C-4497-9699-DC13F915AC2C}"/>
    <dgm:cxn modelId="{66E814D1-C4C1-40D0-9EBA-8D3B2A1D34EE}" srcId="{75B277EA-8E40-4578-8A9E-FC51C5EEA0C2}" destId="{2319A5F3-051C-4284-8A1F-011A0801630F}" srcOrd="0" destOrd="0" parTransId="{071AC74B-61A9-4FB4-9A16-06FF9B6BB76D}" sibTransId="{1E72976F-4942-4D56-8531-799A168EF2BD}"/>
    <dgm:cxn modelId="{D1FCF1E3-93B7-4718-B189-0FE9196AC641}" srcId="{A9952A17-5AB4-48F2-B1A0-36454EF1E58E}" destId="{1835F432-C3AD-45BD-A177-63FE706DB370}" srcOrd="0" destOrd="0" parTransId="{E8CCDB53-B9FE-440E-AE27-14B30CE17A1C}" sibTransId="{5091D2F7-343E-4CE2-A240-D5FB51B8BD3B}"/>
    <dgm:cxn modelId="{A8913555-2048-43C0-B7C8-12D2945623AB}" type="presOf" srcId="{79624877-54BD-4771-8F62-40B2E6FD91E7}" destId="{6B09EA1C-7E82-49BD-A18A-B170E03221B1}" srcOrd="0" destOrd="0" presId="urn:microsoft.com/office/officeart/2005/8/layout/target2"/>
    <dgm:cxn modelId="{F3037389-A6AF-4DA3-A93A-6B6F40F80CFF}" type="presOf" srcId="{2319A5F3-051C-4284-8A1F-011A0801630F}" destId="{B6ED3292-C91A-4BA1-99EC-F37D1373846B}" srcOrd="0" destOrd="0" presId="urn:microsoft.com/office/officeart/2005/8/layout/target2"/>
    <dgm:cxn modelId="{F0923264-CFB6-495C-A78A-7D3C1B9E0473}" srcId="{A9952A17-5AB4-48F2-B1A0-36454EF1E58E}" destId="{79624877-54BD-4771-8F62-40B2E6FD91E7}" srcOrd="1" destOrd="0" parTransId="{FE31EEFC-6ADB-4FDF-A0E2-62836A85F8E4}" sibTransId="{11E7BED9-979D-458C-8873-7B84EFE9A6C3}"/>
    <dgm:cxn modelId="{9025550C-E585-4C7A-AB49-0DD4C3365701}" type="presOf" srcId="{75B277EA-8E40-4578-8A9E-FC51C5EEA0C2}" destId="{7941BC6C-9980-45E0-9F9E-BB125F4A0316}" srcOrd="0" destOrd="0" presId="urn:microsoft.com/office/officeart/2005/8/layout/target2"/>
    <dgm:cxn modelId="{796BBE9F-4091-46B8-A0F2-E67F4F04D1BC}" type="presParOf" srcId="{7941BC6C-9980-45E0-9F9E-BB125F4A0316}" destId="{93697A10-2640-4A4B-98DA-60A9CF0CF041}" srcOrd="0" destOrd="0" presId="urn:microsoft.com/office/officeart/2005/8/layout/target2"/>
    <dgm:cxn modelId="{409D1AB5-4161-4BC9-92FC-15345D343DFD}" type="presParOf" srcId="{93697A10-2640-4A4B-98DA-60A9CF0CF041}" destId="{B6ED3292-C91A-4BA1-99EC-F37D1373846B}" srcOrd="0" destOrd="0" presId="urn:microsoft.com/office/officeart/2005/8/layout/target2"/>
    <dgm:cxn modelId="{A045111D-9EC8-4581-BF1F-EF324CDB0F93}" type="presParOf" srcId="{93697A10-2640-4A4B-98DA-60A9CF0CF041}" destId="{039ADF7A-5E9E-4B65-8F9B-B2A0E582A153}" srcOrd="1" destOrd="0" presId="urn:microsoft.com/office/officeart/2005/8/layout/target2"/>
    <dgm:cxn modelId="{F0C5983B-17D0-4990-AF1C-A84157117C40}" type="presParOf" srcId="{7941BC6C-9980-45E0-9F9E-BB125F4A0316}" destId="{8BD4E178-0724-4269-AD7E-0EEE19B767DF}" srcOrd="1" destOrd="0" presId="urn:microsoft.com/office/officeart/2005/8/layout/target2"/>
    <dgm:cxn modelId="{C75D8CFD-9618-4109-A830-293ADC994FBA}" type="presParOf" srcId="{8BD4E178-0724-4269-AD7E-0EEE19B767DF}" destId="{42FCCF2F-B642-49EE-A702-CB711DEDA79E}" srcOrd="0" destOrd="0" presId="urn:microsoft.com/office/officeart/2005/8/layout/target2"/>
    <dgm:cxn modelId="{7B66C74F-80AA-41A5-A1D3-722AB61B071C}" type="presParOf" srcId="{8BD4E178-0724-4269-AD7E-0EEE19B767DF}" destId="{AA9F1D1B-14E6-4054-A3C2-4BD5858DA276}" srcOrd="1" destOrd="0" presId="urn:microsoft.com/office/officeart/2005/8/layout/target2"/>
    <dgm:cxn modelId="{0A1AB12D-1645-40B4-A7BB-090A1E63CEC5}" type="presParOf" srcId="{AA9F1D1B-14E6-4054-A3C2-4BD5858DA276}" destId="{EDD744E2-5B41-4391-9073-85F430E919AC}" srcOrd="0" destOrd="0" presId="urn:microsoft.com/office/officeart/2005/8/layout/target2"/>
    <dgm:cxn modelId="{44F5EAE7-40B5-46C7-9DCD-11D1F9B09537}" type="presParOf" srcId="{7941BC6C-9980-45E0-9F9E-BB125F4A0316}" destId="{79C46E41-10A1-4E09-B3C8-5674BC0D8D89}" srcOrd="2" destOrd="0" presId="urn:microsoft.com/office/officeart/2005/8/layout/target2"/>
    <dgm:cxn modelId="{EB285B01-EE81-48B6-BB91-B5E1F2101891}" type="presParOf" srcId="{79C46E41-10A1-4E09-B3C8-5674BC0D8D89}" destId="{E118D6C0-9D19-4F65-BF52-AF76F6A07167}" srcOrd="0" destOrd="0" presId="urn:microsoft.com/office/officeart/2005/8/layout/target2"/>
    <dgm:cxn modelId="{17323429-ED50-4F64-A8C2-609E156962E7}" type="presParOf" srcId="{79C46E41-10A1-4E09-B3C8-5674BC0D8D89}" destId="{4EA7CD4C-5AD4-4A19-B0DB-A423B3F92D61}" srcOrd="1" destOrd="0" presId="urn:microsoft.com/office/officeart/2005/8/layout/target2"/>
    <dgm:cxn modelId="{23EC7766-014D-4FD6-BD90-C079AAA3C748}" type="presParOf" srcId="{4EA7CD4C-5AD4-4A19-B0DB-A423B3F92D61}" destId="{E500B946-4E74-4625-AF2D-3105FD1916AC}" srcOrd="0" destOrd="0" presId="urn:microsoft.com/office/officeart/2005/8/layout/target2"/>
    <dgm:cxn modelId="{CBAAC28B-F9D4-4641-AFD0-F89B05DFD3FA}" type="presParOf" srcId="{4EA7CD4C-5AD4-4A19-B0DB-A423B3F92D61}" destId="{EDB90294-3298-42E0-9304-726BFBE8D693}" srcOrd="1" destOrd="0" presId="urn:microsoft.com/office/officeart/2005/8/layout/target2"/>
    <dgm:cxn modelId="{D7627BD8-08F9-4759-8E57-A84E30D55A47}" type="presParOf" srcId="{4EA7CD4C-5AD4-4A19-B0DB-A423B3F92D61}" destId="{6B09EA1C-7E82-49BD-A18A-B170E03221B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B277EA-8E40-4578-8A9E-FC51C5EEA0C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9A5F3-051C-4284-8A1F-011A0801630F}">
      <dgm:prSet phldrT="[Text]"/>
      <dgm:spPr/>
      <dgm:t>
        <a:bodyPr/>
        <a:lstStyle/>
        <a:p>
          <a:r>
            <a:rPr lang="en-US" dirty="0" smtClean="0"/>
            <a:t>Queries clustering</a:t>
          </a:r>
          <a:endParaRPr lang="en-US" dirty="0"/>
        </a:p>
      </dgm:t>
    </dgm:pt>
    <dgm:pt modelId="{071AC74B-61A9-4FB4-9A16-06FF9B6BB76D}" type="parTrans" cxnId="{66E814D1-C4C1-40D0-9EBA-8D3B2A1D34EE}">
      <dgm:prSet/>
      <dgm:spPr/>
      <dgm:t>
        <a:bodyPr/>
        <a:lstStyle/>
        <a:p>
          <a:endParaRPr lang="en-US"/>
        </a:p>
      </dgm:t>
    </dgm:pt>
    <dgm:pt modelId="{1E72976F-4942-4D56-8531-799A168EF2BD}" type="sibTrans" cxnId="{66E814D1-C4C1-40D0-9EBA-8D3B2A1D34EE}">
      <dgm:prSet/>
      <dgm:spPr/>
      <dgm:t>
        <a:bodyPr/>
        <a:lstStyle/>
        <a:p>
          <a:endParaRPr lang="en-US"/>
        </a:p>
      </dgm:t>
    </dgm:pt>
    <dgm:pt modelId="{64B1A3F1-5D4E-4133-8924-E861256EC61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Query similarity</a:t>
          </a:r>
          <a:endParaRPr lang="en-US" dirty="0">
            <a:solidFill>
              <a:srgbClr val="FF0000"/>
            </a:solidFill>
          </a:endParaRPr>
        </a:p>
      </dgm:t>
    </dgm:pt>
    <dgm:pt modelId="{E426FB0A-500F-4B09-BA92-8A3876F3FF9B}" type="parTrans" cxnId="{CA4F54C5-A160-4891-AFBC-D9EF60E7845A}">
      <dgm:prSet/>
      <dgm:spPr/>
      <dgm:t>
        <a:bodyPr/>
        <a:lstStyle/>
        <a:p>
          <a:endParaRPr lang="en-US"/>
        </a:p>
      </dgm:t>
    </dgm:pt>
    <dgm:pt modelId="{75254D1E-D80C-4497-9699-DC13F915AC2C}" type="sibTrans" cxnId="{CA4F54C5-A160-4891-AFBC-D9EF60E7845A}">
      <dgm:prSet/>
      <dgm:spPr/>
      <dgm:t>
        <a:bodyPr/>
        <a:lstStyle/>
        <a:p>
          <a:endParaRPr lang="en-US"/>
        </a:p>
      </dgm:t>
    </dgm:pt>
    <dgm:pt modelId="{8CCFE42A-D5A2-4136-B15A-39AB6872E2CE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29641B5E-565A-4606-B601-F23F9405B6F6}" type="parTrans" cxnId="{CDB3AED4-F143-4068-A1EF-D4D5F26FC5D2}">
      <dgm:prSet/>
      <dgm:spPr/>
      <dgm:t>
        <a:bodyPr/>
        <a:lstStyle/>
        <a:p>
          <a:endParaRPr lang="en-US"/>
        </a:p>
      </dgm:t>
    </dgm:pt>
    <dgm:pt modelId="{BD6FC6F8-39B0-41EE-9FAD-2AACE1922255}" type="sibTrans" cxnId="{CDB3AED4-F143-4068-A1EF-D4D5F26FC5D2}">
      <dgm:prSet/>
      <dgm:spPr/>
      <dgm:t>
        <a:bodyPr/>
        <a:lstStyle/>
        <a:p>
          <a:endParaRPr lang="en-US"/>
        </a:p>
      </dgm:t>
    </dgm:pt>
    <dgm:pt modelId="{A9952A17-5AB4-48F2-B1A0-36454EF1E58E}">
      <dgm:prSet phldrT="[Text]"/>
      <dgm:spPr/>
      <dgm:t>
        <a:bodyPr/>
        <a:lstStyle/>
        <a:p>
          <a:r>
            <a:rPr lang="en-US" dirty="0" smtClean="0"/>
            <a:t>Basic definitions</a:t>
          </a:r>
          <a:endParaRPr lang="en-US" dirty="0"/>
        </a:p>
      </dgm:t>
    </dgm:pt>
    <dgm:pt modelId="{19C66222-CEDD-44C9-AB53-2B7EC7BA9C77}" type="parTrans" cxnId="{FD758163-73B7-4AB5-8561-403DE4D3BD84}">
      <dgm:prSet/>
      <dgm:spPr/>
      <dgm:t>
        <a:bodyPr/>
        <a:lstStyle/>
        <a:p>
          <a:endParaRPr lang="en-US"/>
        </a:p>
      </dgm:t>
    </dgm:pt>
    <dgm:pt modelId="{660AEC98-3A31-409C-8863-E55B36FA597E}" type="sibTrans" cxnId="{FD758163-73B7-4AB5-8561-403DE4D3BD84}">
      <dgm:prSet/>
      <dgm:spPr/>
      <dgm:t>
        <a:bodyPr/>
        <a:lstStyle/>
        <a:p>
          <a:endParaRPr lang="en-US"/>
        </a:p>
      </dgm:t>
    </dgm:pt>
    <dgm:pt modelId="{1835F432-C3AD-45BD-A177-63FE706DB370}">
      <dgm:prSet phldrT="[Text]"/>
      <dgm:spPr/>
      <dgm:t>
        <a:bodyPr/>
        <a:lstStyle/>
        <a:p>
          <a:r>
            <a:rPr lang="en-US" dirty="0" smtClean="0"/>
            <a:t>Access Area</a:t>
          </a:r>
          <a:endParaRPr lang="en-US" dirty="0"/>
        </a:p>
      </dgm:t>
    </dgm:pt>
    <dgm:pt modelId="{E8CCDB53-B9FE-440E-AE27-14B30CE17A1C}" type="parTrans" cxnId="{D1FCF1E3-93B7-4718-B189-0FE9196AC641}">
      <dgm:prSet/>
      <dgm:spPr/>
      <dgm:t>
        <a:bodyPr/>
        <a:lstStyle/>
        <a:p>
          <a:endParaRPr lang="en-US"/>
        </a:p>
      </dgm:t>
    </dgm:pt>
    <dgm:pt modelId="{5091D2F7-343E-4CE2-A240-D5FB51B8BD3B}" type="sibTrans" cxnId="{D1FCF1E3-93B7-4718-B189-0FE9196AC641}">
      <dgm:prSet/>
      <dgm:spPr/>
      <dgm:t>
        <a:bodyPr/>
        <a:lstStyle/>
        <a:p>
          <a:endParaRPr lang="en-US"/>
        </a:p>
      </dgm:t>
    </dgm:pt>
    <dgm:pt modelId="{79624877-54BD-4771-8F62-40B2E6FD91E7}">
      <dgm:prSet phldrT="[Text]"/>
      <dgm:spPr/>
      <dgm:t>
        <a:bodyPr/>
        <a:lstStyle/>
        <a:p>
          <a:r>
            <a:rPr lang="en-US" dirty="0" smtClean="0"/>
            <a:t>Domain, content, empty spaces</a:t>
          </a:r>
          <a:endParaRPr lang="en-US" dirty="0"/>
        </a:p>
      </dgm:t>
    </dgm:pt>
    <dgm:pt modelId="{FE31EEFC-6ADB-4FDF-A0E2-62836A85F8E4}" type="parTrans" cxnId="{F0923264-CFB6-495C-A78A-7D3C1B9E0473}">
      <dgm:prSet/>
      <dgm:spPr/>
      <dgm:t>
        <a:bodyPr/>
        <a:lstStyle/>
        <a:p>
          <a:endParaRPr lang="en-US"/>
        </a:p>
      </dgm:t>
    </dgm:pt>
    <dgm:pt modelId="{11E7BED9-979D-458C-8873-7B84EFE9A6C3}" type="sibTrans" cxnId="{F0923264-CFB6-495C-A78A-7D3C1B9E0473}">
      <dgm:prSet/>
      <dgm:spPr/>
      <dgm:t>
        <a:bodyPr/>
        <a:lstStyle/>
        <a:p>
          <a:endParaRPr lang="en-US"/>
        </a:p>
      </dgm:t>
    </dgm:pt>
    <dgm:pt modelId="{7941BC6C-9980-45E0-9F9E-BB125F4A0316}" type="pres">
      <dgm:prSet presAssocID="{75B277EA-8E40-4578-8A9E-FC51C5EEA0C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697A10-2640-4A4B-98DA-60A9CF0CF041}" type="pres">
      <dgm:prSet presAssocID="{75B277EA-8E40-4578-8A9E-FC51C5EEA0C2}" presName="outerBox" presStyleCnt="0"/>
      <dgm:spPr/>
    </dgm:pt>
    <dgm:pt modelId="{B6ED3292-C91A-4BA1-99EC-F37D1373846B}" type="pres">
      <dgm:prSet presAssocID="{75B277EA-8E40-4578-8A9E-FC51C5EEA0C2}" presName="outerBoxParent" presStyleLbl="node1" presStyleIdx="0" presStyleCnt="3" custLinFactNeighborX="3599" custLinFactNeighborY="918"/>
      <dgm:spPr/>
      <dgm:t>
        <a:bodyPr/>
        <a:lstStyle/>
        <a:p>
          <a:endParaRPr lang="en-US"/>
        </a:p>
      </dgm:t>
    </dgm:pt>
    <dgm:pt modelId="{039ADF7A-5E9E-4B65-8F9B-B2A0E582A153}" type="pres">
      <dgm:prSet presAssocID="{75B277EA-8E40-4578-8A9E-FC51C5EEA0C2}" presName="outerBoxChildren" presStyleCnt="0"/>
      <dgm:spPr/>
    </dgm:pt>
    <dgm:pt modelId="{8BD4E178-0724-4269-AD7E-0EEE19B767DF}" type="pres">
      <dgm:prSet presAssocID="{75B277EA-8E40-4578-8A9E-FC51C5EEA0C2}" presName="middleBox" presStyleCnt="0"/>
      <dgm:spPr/>
    </dgm:pt>
    <dgm:pt modelId="{42FCCF2F-B642-49EE-A702-CB711DEDA79E}" type="pres">
      <dgm:prSet presAssocID="{75B277EA-8E40-4578-8A9E-FC51C5EEA0C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A9F1D1B-14E6-4054-A3C2-4BD5858DA276}" type="pres">
      <dgm:prSet presAssocID="{75B277EA-8E40-4578-8A9E-FC51C5EEA0C2}" presName="middleBoxChildren" presStyleCnt="0"/>
      <dgm:spPr/>
    </dgm:pt>
    <dgm:pt modelId="{EDD744E2-5B41-4391-9073-85F430E919AC}" type="pres">
      <dgm:prSet presAssocID="{8CCFE42A-D5A2-4136-B15A-39AB6872E2CE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6E41-10A1-4E09-B3C8-5674BC0D8D89}" type="pres">
      <dgm:prSet presAssocID="{75B277EA-8E40-4578-8A9E-FC51C5EEA0C2}" presName="centerBox" presStyleCnt="0"/>
      <dgm:spPr/>
    </dgm:pt>
    <dgm:pt modelId="{E118D6C0-9D19-4F65-BF52-AF76F6A07167}" type="pres">
      <dgm:prSet presAssocID="{75B277EA-8E40-4578-8A9E-FC51C5EEA0C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EA7CD4C-5AD4-4A19-B0DB-A423B3F92D61}" type="pres">
      <dgm:prSet presAssocID="{75B277EA-8E40-4578-8A9E-FC51C5EEA0C2}" presName="centerBoxChildren" presStyleCnt="0"/>
      <dgm:spPr/>
    </dgm:pt>
    <dgm:pt modelId="{E500B946-4E74-4625-AF2D-3105FD1916AC}" type="pres">
      <dgm:prSet presAssocID="{1835F432-C3AD-45BD-A177-63FE706DB370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294-3298-42E0-9304-726BFBE8D693}" type="pres">
      <dgm:prSet presAssocID="{5091D2F7-343E-4CE2-A240-D5FB51B8BD3B}" presName="centerSibTrans" presStyleCnt="0"/>
      <dgm:spPr/>
    </dgm:pt>
    <dgm:pt modelId="{6B09EA1C-7E82-49BD-A18A-B170E03221B1}" type="pres">
      <dgm:prSet presAssocID="{79624877-54BD-4771-8F62-40B2E6FD91E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58163-73B7-4AB5-8561-403DE4D3BD84}" srcId="{75B277EA-8E40-4578-8A9E-FC51C5EEA0C2}" destId="{A9952A17-5AB4-48F2-B1A0-36454EF1E58E}" srcOrd="2" destOrd="0" parTransId="{19C66222-CEDD-44C9-AB53-2B7EC7BA9C77}" sibTransId="{660AEC98-3A31-409C-8863-E55B36FA597E}"/>
    <dgm:cxn modelId="{48939A82-3379-46B8-916D-B4CC952583D7}" type="presOf" srcId="{75B277EA-8E40-4578-8A9E-FC51C5EEA0C2}" destId="{7941BC6C-9980-45E0-9F9E-BB125F4A0316}" srcOrd="0" destOrd="0" presId="urn:microsoft.com/office/officeart/2005/8/layout/target2"/>
    <dgm:cxn modelId="{9AACBEF8-24D1-4CEA-A77F-384C8F2D107B}" type="presOf" srcId="{1835F432-C3AD-45BD-A177-63FE706DB370}" destId="{E500B946-4E74-4625-AF2D-3105FD1916AC}" srcOrd="0" destOrd="0" presId="urn:microsoft.com/office/officeart/2005/8/layout/target2"/>
    <dgm:cxn modelId="{3DBFDF61-ACE2-45A3-939C-2F9D4FAF26CC}" type="presOf" srcId="{79624877-54BD-4771-8F62-40B2E6FD91E7}" destId="{6B09EA1C-7E82-49BD-A18A-B170E03221B1}" srcOrd="0" destOrd="0" presId="urn:microsoft.com/office/officeart/2005/8/layout/target2"/>
    <dgm:cxn modelId="{CDB3AED4-F143-4068-A1EF-D4D5F26FC5D2}" srcId="{64B1A3F1-5D4E-4133-8924-E861256EC615}" destId="{8CCFE42A-D5A2-4136-B15A-39AB6872E2CE}" srcOrd="0" destOrd="0" parTransId="{29641B5E-565A-4606-B601-F23F9405B6F6}" sibTransId="{BD6FC6F8-39B0-41EE-9FAD-2AACE1922255}"/>
    <dgm:cxn modelId="{CA4F54C5-A160-4891-AFBC-D9EF60E7845A}" srcId="{75B277EA-8E40-4578-8A9E-FC51C5EEA0C2}" destId="{64B1A3F1-5D4E-4133-8924-E861256EC615}" srcOrd="1" destOrd="0" parTransId="{E426FB0A-500F-4B09-BA92-8A3876F3FF9B}" sibTransId="{75254D1E-D80C-4497-9699-DC13F915AC2C}"/>
    <dgm:cxn modelId="{79909B23-5D40-419B-9042-7C727C9A2117}" type="presOf" srcId="{64B1A3F1-5D4E-4133-8924-E861256EC615}" destId="{42FCCF2F-B642-49EE-A702-CB711DEDA79E}" srcOrd="0" destOrd="0" presId="urn:microsoft.com/office/officeart/2005/8/layout/target2"/>
    <dgm:cxn modelId="{66E814D1-C4C1-40D0-9EBA-8D3B2A1D34EE}" srcId="{75B277EA-8E40-4578-8A9E-FC51C5EEA0C2}" destId="{2319A5F3-051C-4284-8A1F-011A0801630F}" srcOrd="0" destOrd="0" parTransId="{071AC74B-61A9-4FB4-9A16-06FF9B6BB76D}" sibTransId="{1E72976F-4942-4D56-8531-799A168EF2BD}"/>
    <dgm:cxn modelId="{9057BA7C-6AF0-4BEE-8A91-EDF8F125BA52}" type="presOf" srcId="{2319A5F3-051C-4284-8A1F-011A0801630F}" destId="{B6ED3292-C91A-4BA1-99EC-F37D1373846B}" srcOrd="0" destOrd="0" presId="urn:microsoft.com/office/officeart/2005/8/layout/target2"/>
    <dgm:cxn modelId="{9A9FC519-7AD0-4DAC-8272-78F96C6CE117}" type="presOf" srcId="{A9952A17-5AB4-48F2-B1A0-36454EF1E58E}" destId="{E118D6C0-9D19-4F65-BF52-AF76F6A07167}" srcOrd="0" destOrd="0" presId="urn:microsoft.com/office/officeart/2005/8/layout/target2"/>
    <dgm:cxn modelId="{4BAF10D9-9709-4F7D-98AF-799290A0B576}" type="presOf" srcId="{8CCFE42A-D5A2-4136-B15A-39AB6872E2CE}" destId="{EDD744E2-5B41-4391-9073-85F430E919AC}" srcOrd="0" destOrd="0" presId="urn:microsoft.com/office/officeart/2005/8/layout/target2"/>
    <dgm:cxn modelId="{D1FCF1E3-93B7-4718-B189-0FE9196AC641}" srcId="{A9952A17-5AB4-48F2-B1A0-36454EF1E58E}" destId="{1835F432-C3AD-45BD-A177-63FE706DB370}" srcOrd="0" destOrd="0" parTransId="{E8CCDB53-B9FE-440E-AE27-14B30CE17A1C}" sibTransId="{5091D2F7-343E-4CE2-A240-D5FB51B8BD3B}"/>
    <dgm:cxn modelId="{F0923264-CFB6-495C-A78A-7D3C1B9E0473}" srcId="{A9952A17-5AB4-48F2-B1A0-36454EF1E58E}" destId="{79624877-54BD-4771-8F62-40B2E6FD91E7}" srcOrd="1" destOrd="0" parTransId="{FE31EEFC-6ADB-4FDF-A0E2-62836A85F8E4}" sibTransId="{11E7BED9-979D-458C-8873-7B84EFE9A6C3}"/>
    <dgm:cxn modelId="{077CC439-ED2B-4E6B-B9D2-C2DD2C7E04A7}" type="presParOf" srcId="{7941BC6C-9980-45E0-9F9E-BB125F4A0316}" destId="{93697A10-2640-4A4B-98DA-60A9CF0CF041}" srcOrd="0" destOrd="0" presId="urn:microsoft.com/office/officeart/2005/8/layout/target2"/>
    <dgm:cxn modelId="{0429A259-FE09-4917-94DD-6C1FB901C772}" type="presParOf" srcId="{93697A10-2640-4A4B-98DA-60A9CF0CF041}" destId="{B6ED3292-C91A-4BA1-99EC-F37D1373846B}" srcOrd="0" destOrd="0" presId="urn:microsoft.com/office/officeart/2005/8/layout/target2"/>
    <dgm:cxn modelId="{37848BF7-6769-435D-802B-B499B6206AC5}" type="presParOf" srcId="{93697A10-2640-4A4B-98DA-60A9CF0CF041}" destId="{039ADF7A-5E9E-4B65-8F9B-B2A0E582A153}" srcOrd="1" destOrd="0" presId="urn:microsoft.com/office/officeart/2005/8/layout/target2"/>
    <dgm:cxn modelId="{CEB8B84E-7897-4BDD-BAF6-A01D6E3485CC}" type="presParOf" srcId="{7941BC6C-9980-45E0-9F9E-BB125F4A0316}" destId="{8BD4E178-0724-4269-AD7E-0EEE19B767DF}" srcOrd="1" destOrd="0" presId="urn:microsoft.com/office/officeart/2005/8/layout/target2"/>
    <dgm:cxn modelId="{405FBB04-2918-4151-913D-B74CB8970F67}" type="presParOf" srcId="{8BD4E178-0724-4269-AD7E-0EEE19B767DF}" destId="{42FCCF2F-B642-49EE-A702-CB711DEDA79E}" srcOrd="0" destOrd="0" presId="urn:microsoft.com/office/officeart/2005/8/layout/target2"/>
    <dgm:cxn modelId="{5EAC27EC-B238-4CB4-9A27-CF28FA7EBBF0}" type="presParOf" srcId="{8BD4E178-0724-4269-AD7E-0EEE19B767DF}" destId="{AA9F1D1B-14E6-4054-A3C2-4BD5858DA276}" srcOrd="1" destOrd="0" presId="urn:microsoft.com/office/officeart/2005/8/layout/target2"/>
    <dgm:cxn modelId="{02B8F319-D4B0-4486-BABD-DE0B74B8278D}" type="presParOf" srcId="{AA9F1D1B-14E6-4054-A3C2-4BD5858DA276}" destId="{EDD744E2-5B41-4391-9073-85F430E919AC}" srcOrd="0" destOrd="0" presId="urn:microsoft.com/office/officeart/2005/8/layout/target2"/>
    <dgm:cxn modelId="{51440543-D6D8-45B3-8925-308508565FB8}" type="presParOf" srcId="{7941BC6C-9980-45E0-9F9E-BB125F4A0316}" destId="{79C46E41-10A1-4E09-B3C8-5674BC0D8D89}" srcOrd="2" destOrd="0" presId="urn:microsoft.com/office/officeart/2005/8/layout/target2"/>
    <dgm:cxn modelId="{FCE2B75D-C618-4745-9EC7-C6A21B51BAAC}" type="presParOf" srcId="{79C46E41-10A1-4E09-B3C8-5674BC0D8D89}" destId="{E118D6C0-9D19-4F65-BF52-AF76F6A07167}" srcOrd="0" destOrd="0" presId="urn:microsoft.com/office/officeart/2005/8/layout/target2"/>
    <dgm:cxn modelId="{7AE61B0E-4024-4017-9C07-60BC8D5BD596}" type="presParOf" srcId="{79C46E41-10A1-4E09-B3C8-5674BC0D8D89}" destId="{4EA7CD4C-5AD4-4A19-B0DB-A423B3F92D61}" srcOrd="1" destOrd="0" presId="urn:microsoft.com/office/officeart/2005/8/layout/target2"/>
    <dgm:cxn modelId="{8AE0EA55-E907-4F59-915F-6FAF9A1AAF6D}" type="presParOf" srcId="{4EA7CD4C-5AD4-4A19-B0DB-A423B3F92D61}" destId="{E500B946-4E74-4625-AF2D-3105FD1916AC}" srcOrd="0" destOrd="0" presId="urn:microsoft.com/office/officeart/2005/8/layout/target2"/>
    <dgm:cxn modelId="{28DE5466-A9E1-4C03-90E8-B3074057E12D}" type="presParOf" srcId="{4EA7CD4C-5AD4-4A19-B0DB-A423B3F92D61}" destId="{EDB90294-3298-42E0-9304-726BFBE8D693}" srcOrd="1" destOrd="0" presId="urn:microsoft.com/office/officeart/2005/8/layout/target2"/>
    <dgm:cxn modelId="{9F5A85A7-AEBB-4E28-8B6B-EAB1FD919DCE}" type="presParOf" srcId="{4EA7CD4C-5AD4-4A19-B0DB-A423B3F92D61}" destId="{6B09EA1C-7E82-49BD-A18A-B170E03221B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B277EA-8E40-4578-8A9E-FC51C5EEA0C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9A5F3-051C-4284-8A1F-011A0801630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Queries clustering</a:t>
          </a:r>
          <a:endParaRPr lang="en-US" dirty="0">
            <a:solidFill>
              <a:srgbClr val="FF0000"/>
            </a:solidFill>
          </a:endParaRPr>
        </a:p>
      </dgm:t>
    </dgm:pt>
    <dgm:pt modelId="{071AC74B-61A9-4FB4-9A16-06FF9B6BB76D}" type="parTrans" cxnId="{66E814D1-C4C1-40D0-9EBA-8D3B2A1D34EE}">
      <dgm:prSet/>
      <dgm:spPr/>
      <dgm:t>
        <a:bodyPr/>
        <a:lstStyle/>
        <a:p>
          <a:endParaRPr lang="en-US"/>
        </a:p>
      </dgm:t>
    </dgm:pt>
    <dgm:pt modelId="{1E72976F-4942-4D56-8531-799A168EF2BD}" type="sibTrans" cxnId="{66E814D1-C4C1-40D0-9EBA-8D3B2A1D34EE}">
      <dgm:prSet/>
      <dgm:spPr/>
      <dgm:t>
        <a:bodyPr/>
        <a:lstStyle/>
        <a:p>
          <a:endParaRPr lang="en-US"/>
        </a:p>
      </dgm:t>
    </dgm:pt>
    <dgm:pt modelId="{64B1A3F1-5D4E-4133-8924-E861256EC615}">
      <dgm:prSet phldrT="[Text]"/>
      <dgm:spPr/>
      <dgm:t>
        <a:bodyPr/>
        <a:lstStyle/>
        <a:p>
          <a:r>
            <a:rPr lang="en-US" dirty="0" smtClean="0"/>
            <a:t>Query similarity</a:t>
          </a:r>
          <a:endParaRPr lang="en-US" dirty="0"/>
        </a:p>
      </dgm:t>
    </dgm:pt>
    <dgm:pt modelId="{E426FB0A-500F-4B09-BA92-8A3876F3FF9B}" type="parTrans" cxnId="{CA4F54C5-A160-4891-AFBC-D9EF60E7845A}">
      <dgm:prSet/>
      <dgm:spPr/>
      <dgm:t>
        <a:bodyPr/>
        <a:lstStyle/>
        <a:p>
          <a:endParaRPr lang="en-US"/>
        </a:p>
      </dgm:t>
    </dgm:pt>
    <dgm:pt modelId="{75254D1E-D80C-4497-9699-DC13F915AC2C}" type="sibTrans" cxnId="{CA4F54C5-A160-4891-AFBC-D9EF60E7845A}">
      <dgm:prSet/>
      <dgm:spPr/>
      <dgm:t>
        <a:bodyPr/>
        <a:lstStyle/>
        <a:p>
          <a:endParaRPr lang="en-US"/>
        </a:p>
      </dgm:t>
    </dgm:pt>
    <dgm:pt modelId="{8CCFE42A-D5A2-4136-B15A-39AB6872E2CE}">
      <dgm:prSet phldrT="[Text]"/>
      <dgm:spPr/>
      <dgm:t>
        <a:bodyPr/>
        <a:lstStyle/>
        <a:p>
          <a:r>
            <a:rPr lang="en-US" dirty="0" smtClean="0"/>
            <a:t>Distance</a:t>
          </a:r>
          <a:endParaRPr lang="en-US" dirty="0"/>
        </a:p>
      </dgm:t>
    </dgm:pt>
    <dgm:pt modelId="{29641B5E-565A-4606-B601-F23F9405B6F6}" type="parTrans" cxnId="{CDB3AED4-F143-4068-A1EF-D4D5F26FC5D2}">
      <dgm:prSet/>
      <dgm:spPr/>
      <dgm:t>
        <a:bodyPr/>
        <a:lstStyle/>
        <a:p>
          <a:endParaRPr lang="en-US"/>
        </a:p>
      </dgm:t>
    </dgm:pt>
    <dgm:pt modelId="{BD6FC6F8-39B0-41EE-9FAD-2AACE1922255}" type="sibTrans" cxnId="{CDB3AED4-F143-4068-A1EF-D4D5F26FC5D2}">
      <dgm:prSet/>
      <dgm:spPr/>
      <dgm:t>
        <a:bodyPr/>
        <a:lstStyle/>
        <a:p>
          <a:endParaRPr lang="en-US"/>
        </a:p>
      </dgm:t>
    </dgm:pt>
    <dgm:pt modelId="{A9952A17-5AB4-48F2-B1A0-36454EF1E58E}">
      <dgm:prSet phldrT="[Text]"/>
      <dgm:spPr/>
      <dgm:t>
        <a:bodyPr/>
        <a:lstStyle/>
        <a:p>
          <a:r>
            <a:rPr lang="en-US" dirty="0" smtClean="0"/>
            <a:t>Basic definitions</a:t>
          </a:r>
          <a:endParaRPr lang="en-US" dirty="0"/>
        </a:p>
      </dgm:t>
    </dgm:pt>
    <dgm:pt modelId="{19C66222-CEDD-44C9-AB53-2B7EC7BA9C77}" type="parTrans" cxnId="{FD758163-73B7-4AB5-8561-403DE4D3BD84}">
      <dgm:prSet/>
      <dgm:spPr/>
      <dgm:t>
        <a:bodyPr/>
        <a:lstStyle/>
        <a:p>
          <a:endParaRPr lang="en-US"/>
        </a:p>
      </dgm:t>
    </dgm:pt>
    <dgm:pt modelId="{660AEC98-3A31-409C-8863-E55B36FA597E}" type="sibTrans" cxnId="{FD758163-73B7-4AB5-8561-403DE4D3BD84}">
      <dgm:prSet/>
      <dgm:spPr/>
      <dgm:t>
        <a:bodyPr/>
        <a:lstStyle/>
        <a:p>
          <a:endParaRPr lang="en-US"/>
        </a:p>
      </dgm:t>
    </dgm:pt>
    <dgm:pt modelId="{1835F432-C3AD-45BD-A177-63FE706DB370}">
      <dgm:prSet phldrT="[Text]"/>
      <dgm:spPr/>
      <dgm:t>
        <a:bodyPr/>
        <a:lstStyle/>
        <a:p>
          <a:r>
            <a:rPr lang="en-US" dirty="0" smtClean="0"/>
            <a:t>Access Area</a:t>
          </a:r>
          <a:endParaRPr lang="en-US" dirty="0"/>
        </a:p>
      </dgm:t>
    </dgm:pt>
    <dgm:pt modelId="{E8CCDB53-B9FE-440E-AE27-14B30CE17A1C}" type="parTrans" cxnId="{D1FCF1E3-93B7-4718-B189-0FE9196AC641}">
      <dgm:prSet/>
      <dgm:spPr/>
      <dgm:t>
        <a:bodyPr/>
        <a:lstStyle/>
        <a:p>
          <a:endParaRPr lang="en-US"/>
        </a:p>
      </dgm:t>
    </dgm:pt>
    <dgm:pt modelId="{5091D2F7-343E-4CE2-A240-D5FB51B8BD3B}" type="sibTrans" cxnId="{D1FCF1E3-93B7-4718-B189-0FE9196AC641}">
      <dgm:prSet/>
      <dgm:spPr/>
      <dgm:t>
        <a:bodyPr/>
        <a:lstStyle/>
        <a:p>
          <a:endParaRPr lang="en-US"/>
        </a:p>
      </dgm:t>
    </dgm:pt>
    <dgm:pt modelId="{79624877-54BD-4771-8F62-40B2E6FD91E7}">
      <dgm:prSet phldrT="[Text]"/>
      <dgm:spPr/>
      <dgm:t>
        <a:bodyPr/>
        <a:lstStyle/>
        <a:p>
          <a:r>
            <a:rPr lang="en-US" dirty="0" smtClean="0"/>
            <a:t>Domain, content, empty spaces</a:t>
          </a:r>
          <a:endParaRPr lang="en-US" dirty="0"/>
        </a:p>
      </dgm:t>
    </dgm:pt>
    <dgm:pt modelId="{FE31EEFC-6ADB-4FDF-A0E2-62836A85F8E4}" type="parTrans" cxnId="{F0923264-CFB6-495C-A78A-7D3C1B9E0473}">
      <dgm:prSet/>
      <dgm:spPr/>
      <dgm:t>
        <a:bodyPr/>
        <a:lstStyle/>
        <a:p>
          <a:endParaRPr lang="en-US"/>
        </a:p>
      </dgm:t>
    </dgm:pt>
    <dgm:pt modelId="{11E7BED9-979D-458C-8873-7B84EFE9A6C3}" type="sibTrans" cxnId="{F0923264-CFB6-495C-A78A-7D3C1B9E0473}">
      <dgm:prSet/>
      <dgm:spPr/>
      <dgm:t>
        <a:bodyPr/>
        <a:lstStyle/>
        <a:p>
          <a:endParaRPr lang="en-US"/>
        </a:p>
      </dgm:t>
    </dgm:pt>
    <dgm:pt modelId="{7941BC6C-9980-45E0-9F9E-BB125F4A0316}" type="pres">
      <dgm:prSet presAssocID="{75B277EA-8E40-4578-8A9E-FC51C5EEA0C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697A10-2640-4A4B-98DA-60A9CF0CF041}" type="pres">
      <dgm:prSet presAssocID="{75B277EA-8E40-4578-8A9E-FC51C5EEA0C2}" presName="outerBox" presStyleCnt="0"/>
      <dgm:spPr/>
    </dgm:pt>
    <dgm:pt modelId="{B6ED3292-C91A-4BA1-99EC-F37D1373846B}" type="pres">
      <dgm:prSet presAssocID="{75B277EA-8E40-4578-8A9E-FC51C5EEA0C2}" presName="outerBoxParent" presStyleLbl="node1" presStyleIdx="0" presStyleCnt="3" custLinFactNeighborX="304" custLinFactNeighborY="-1327"/>
      <dgm:spPr/>
      <dgm:t>
        <a:bodyPr/>
        <a:lstStyle/>
        <a:p>
          <a:endParaRPr lang="en-US"/>
        </a:p>
      </dgm:t>
    </dgm:pt>
    <dgm:pt modelId="{039ADF7A-5E9E-4B65-8F9B-B2A0E582A153}" type="pres">
      <dgm:prSet presAssocID="{75B277EA-8E40-4578-8A9E-FC51C5EEA0C2}" presName="outerBoxChildren" presStyleCnt="0"/>
      <dgm:spPr/>
    </dgm:pt>
    <dgm:pt modelId="{8BD4E178-0724-4269-AD7E-0EEE19B767DF}" type="pres">
      <dgm:prSet presAssocID="{75B277EA-8E40-4578-8A9E-FC51C5EEA0C2}" presName="middleBox" presStyleCnt="0"/>
      <dgm:spPr/>
    </dgm:pt>
    <dgm:pt modelId="{42FCCF2F-B642-49EE-A702-CB711DEDA79E}" type="pres">
      <dgm:prSet presAssocID="{75B277EA-8E40-4578-8A9E-FC51C5EEA0C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A9F1D1B-14E6-4054-A3C2-4BD5858DA276}" type="pres">
      <dgm:prSet presAssocID="{75B277EA-8E40-4578-8A9E-FC51C5EEA0C2}" presName="middleBoxChildren" presStyleCnt="0"/>
      <dgm:spPr/>
    </dgm:pt>
    <dgm:pt modelId="{EDD744E2-5B41-4391-9073-85F430E919AC}" type="pres">
      <dgm:prSet presAssocID="{8CCFE42A-D5A2-4136-B15A-39AB6872E2CE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6E41-10A1-4E09-B3C8-5674BC0D8D89}" type="pres">
      <dgm:prSet presAssocID="{75B277EA-8E40-4578-8A9E-FC51C5EEA0C2}" presName="centerBox" presStyleCnt="0"/>
      <dgm:spPr/>
    </dgm:pt>
    <dgm:pt modelId="{E118D6C0-9D19-4F65-BF52-AF76F6A07167}" type="pres">
      <dgm:prSet presAssocID="{75B277EA-8E40-4578-8A9E-FC51C5EEA0C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EA7CD4C-5AD4-4A19-B0DB-A423B3F92D61}" type="pres">
      <dgm:prSet presAssocID="{75B277EA-8E40-4578-8A9E-FC51C5EEA0C2}" presName="centerBoxChildren" presStyleCnt="0"/>
      <dgm:spPr/>
    </dgm:pt>
    <dgm:pt modelId="{E500B946-4E74-4625-AF2D-3105FD1916AC}" type="pres">
      <dgm:prSet presAssocID="{1835F432-C3AD-45BD-A177-63FE706DB370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294-3298-42E0-9304-726BFBE8D693}" type="pres">
      <dgm:prSet presAssocID="{5091D2F7-343E-4CE2-A240-D5FB51B8BD3B}" presName="centerSibTrans" presStyleCnt="0"/>
      <dgm:spPr/>
    </dgm:pt>
    <dgm:pt modelId="{6B09EA1C-7E82-49BD-A18A-B170E03221B1}" type="pres">
      <dgm:prSet presAssocID="{79624877-54BD-4771-8F62-40B2E6FD91E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0CCD2-28A6-4349-8DFB-9C1E15EE9956}" type="presOf" srcId="{79624877-54BD-4771-8F62-40B2E6FD91E7}" destId="{6B09EA1C-7E82-49BD-A18A-B170E03221B1}" srcOrd="0" destOrd="0" presId="urn:microsoft.com/office/officeart/2005/8/layout/target2"/>
    <dgm:cxn modelId="{FD758163-73B7-4AB5-8561-403DE4D3BD84}" srcId="{75B277EA-8E40-4578-8A9E-FC51C5EEA0C2}" destId="{A9952A17-5AB4-48F2-B1A0-36454EF1E58E}" srcOrd="2" destOrd="0" parTransId="{19C66222-CEDD-44C9-AB53-2B7EC7BA9C77}" sibTransId="{660AEC98-3A31-409C-8863-E55B36FA597E}"/>
    <dgm:cxn modelId="{CDB3AED4-F143-4068-A1EF-D4D5F26FC5D2}" srcId="{64B1A3F1-5D4E-4133-8924-E861256EC615}" destId="{8CCFE42A-D5A2-4136-B15A-39AB6872E2CE}" srcOrd="0" destOrd="0" parTransId="{29641B5E-565A-4606-B601-F23F9405B6F6}" sibTransId="{BD6FC6F8-39B0-41EE-9FAD-2AACE1922255}"/>
    <dgm:cxn modelId="{CA4F54C5-A160-4891-AFBC-D9EF60E7845A}" srcId="{75B277EA-8E40-4578-8A9E-FC51C5EEA0C2}" destId="{64B1A3F1-5D4E-4133-8924-E861256EC615}" srcOrd="1" destOrd="0" parTransId="{E426FB0A-500F-4B09-BA92-8A3876F3FF9B}" sibTransId="{75254D1E-D80C-4497-9699-DC13F915AC2C}"/>
    <dgm:cxn modelId="{A6086D9F-F3CA-4F7F-A229-FB10DA6FFFCC}" type="presOf" srcId="{64B1A3F1-5D4E-4133-8924-E861256EC615}" destId="{42FCCF2F-B642-49EE-A702-CB711DEDA79E}" srcOrd="0" destOrd="0" presId="urn:microsoft.com/office/officeart/2005/8/layout/target2"/>
    <dgm:cxn modelId="{66E814D1-C4C1-40D0-9EBA-8D3B2A1D34EE}" srcId="{75B277EA-8E40-4578-8A9E-FC51C5EEA0C2}" destId="{2319A5F3-051C-4284-8A1F-011A0801630F}" srcOrd="0" destOrd="0" parTransId="{071AC74B-61A9-4FB4-9A16-06FF9B6BB76D}" sibTransId="{1E72976F-4942-4D56-8531-799A168EF2BD}"/>
    <dgm:cxn modelId="{8984D3EF-9AA7-4D14-9DAB-C09B7AFA9DB9}" type="presOf" srcId="{A9952A17-5AB4-48F2-B1A0-36454EF1E58E}" destId="{E118D6C0-9D19-4F65-BF52-AF76F6A07167}" srcOrd="0" destOrd="0" presId="urn:microsoft.com/office/officeart/2005/8/layout/target2"/>
    <dgm:cxn modelId="{B35BC166-FDC9-48BD-9FD5-1F812EABCA58}" type="presOf" srcId="{8CCFE42A-D5A2-4136-B15A-39AB6872E2CE}" destId="{EDD744E2-5B41-4391-9073-85F430E919AC}" srcOrd="0" destOrd="0" presId="urn:microsoft.com/office/officeart/2005/8/layout/target2"/>
    <dgm:cxn modelId="{D1FCF1E3-93B7-4718-B189-0FE9196AC641}" srcId="{A9952A17-5AB4-48F2-B1A0-36454EF1E58E}" destId="{1835F432-C3AD-45BD-A177-63FE706DB370}" srcOrd="0" destOrd="0" parTransId="{E8CCDB53-B9FE-440E-AE27-14B30CE17A1C}" sibTransId="{5091D2F7-343E-4CE2-A240-D5FB51B8BD3B}"/>
    <dgm:cxn modelId="{DF62A92A-407A-47B1-A723-4B7187C65316}" type="presOf" srcId="{1835F432-C3AD-45BD-A177-63FE706DB370}" destId="{E500B946-4E74-4625-AF2D-3105FD1916AC}" srcOrd="0" destOrd="0" presId="urn:microsoft.com/office/officeart/2005/8/layout/target2"/>
    <dgm:cxn modelId="{578DD118-D777-40DD-BB28-E6929CD2E328}" type="presOf" srcId="{2319A5F3-051C-4284-8A1F-011A0801630F}" destId="{B6ED3292-C91A-4BA1-99EC-F37D1373846B}" srcOrd="0" destOrd="0" presId="urn:microsoft.com/office/officeart/2005/8/layout/target2"/>
    <dgm:cxn modelId="{EAB54D06-BD37-41C1-8488-CA7DFD937BEB}" type="presOf" srcId="{75B277EA-8E40-4578-8A9E-FC51C5EEA0C2}" destId="{7941BC6C-9980-45E0-9F9E-BB125F4A0316}" srcOrd="0" destOrd="0" presId="urn:microsoft.com/office/officeart/2005/8/layout/target2"/>
    <dgm:cxn modelId="{F0923264-CFB6-495C-A78A-7D3C1B9E0473}" srcId="{A9952A17-5AB4-48F2-B1A0-36454EF1E58E}" destId="{79624877-54BD-4771-8F62-40B2E6FD91E7}" srcOrd="1" destOrd="0" parTransId="{FE31EEFC-6ADB-4FDF-A0E2-62836A85F8E4}" sibTransId="{11E7BED9-979D-458C-8873-7B84EFE9A6C3}"/>
    <dgm:cxn modelId="{1DF6AD0F-7F5E-4AFB-B9C2-DB5A9812A86B}" type="presParOf" srcId="{7941BC6C-9980-45E0-9F9E-BB125F4A0316}" destId="{93697A10-2640-4A4B-98DA-60A9CF0CF041}" srcOrd="0" destOrd="0" presId="urn:microsoft.com/office/officeart/2005/8/layout/target2"/>
    <dgm:cxn modelId="{9F092C04-DE04-4C09-A7CC-338593802572}" type="presParOf" srcId="{93697A10-2640-4A4B-98DA-60A9CF0CF041}" destId="{B6ED3292-C91A-4BA1-99EC-F37D1373846B}" srcOrd="0" destOrd="0" presId="urn:microsoft.com/office/officeart/2005/8/layout/target2"/>
    <dgm:cxn modelId="{087FE222-E002-4B41-A77F-9E98821DA414}" type="presParOf" srcId="{93697A10-2640-4A4B-98DA-60A9CF0CF041}" destId="{039ADF7A-5E9E-4B65-8F9B-B2A0E582A153}" srcOrd="1" destOrd="0" presId="urn:microsoft.com/office/officeart/2005/8/layout/target2"/>
    <dgm:cxn modelId="{B88B8541-75FE-44E2-97D7-BADC0DC875A6}" type="presParOf" srcId="{7941BC6C-9980-45E0-9F9E-BB125F4A0316}" destId="{8BD4E178-0724-4269-AD7E-0EEE19B767DF}" srcOrd="1" destOrd="0" presId="urn:microsoft.com/office/officeart/2005/8/layout/target2"/>
    <dgm:cxn modelId="{12B50F22-E24D-4432-B60E-AD5DB8B133DE}" type="presParOf" srcId="{8BD4E178-0724-4269-AD7E-0EEE19B767DF}" destId="{42FCCF2F-B642-49EE-A702-CB711DEDA79E}" srcOrd="0" destOrd="0" presId="urn:microsoft.com/office/officeart/2005/8/layout/target2"/>
    <dgm:cxn modelId="{D09DCB78-2BCD-4526-9224-A7FEC44766F4}" type="presParOf" srcId="{8BD4E178-0724-4269-AD7E-0EEE19B767DF}" destId="{AA9F1D1B-14E6-4054-A3C2-4BD5858DA276}" srcOrd="1" destOrd="0" presId="urn:microsoft.com/office/officeart/2005/8/layout/target2"/>
    <dgm:cxn modelId="{8F59FC87-8B2E-428B-B42D-87B3833994AA}" type="presParOf" srcId="{AA9F1D1B-14E6-4054-A3C2-4BD5858DA276}" destId="{EDD744E2-5B41-4391-9073-85F430E919AC}" srcOrd="0" destOrd="0" presId="urn:microsoft.com/office/officeart/2005/8/layout/target2"/>
    <dgm:cxn modelId="{9FF716BB-3965-4844-9747-5E92D043E090}" type="presParOf" srcId="{7941BC6C-9980-45E0-9F9E-BB125F4A0316}" destId="{79C46E41-10A1-4E09-B3C8-5674BC0D8D89}" srcOrd="2" destOrd="0" presId="urn:microsoft.com/office/officeart/2005/8/layout/target2"/>
    <dgm:cxn modelId="{9530A6A2-DF40-48D5-B57E-34B53898766A}" type="presParOf" srcId="{79C46E41-10A1-4E09-B3C8-5674BC0D8D89}" destId="{E118D6C0-9D19-4F65-BF52-AF76F6A07167}" srcOrd="0" destOrd="0" presId="urn:microsoft.com/office/officeart/2005/8/layout/target2"/>
    <dgm:cxn modelId="{4F90A7D9-1831-439D-AA58-4D6D70889CDE}" type="presParOf" srcId="{79C46E41-10A1-4E09-B3C8-5674BC0D8D89}" destId="{4EA7CD4C-5AD4-4A19-B0DB-A423B3F92D61}" srcOrd="1" destOrd="0" presId="urn:microsoft.com/office/officeart/2005/8/layout/target2"/>
    <dgm:cxn modelId="{BD3559C8-F54F-401D-8C59-0DB3F87D1984}" type="presParOf" srcId="{4EA7CD4C-5AD4-4A19-B0DB-A423B3F92D61}" destId="{E500B946-4E74-4625-AF2D-3105FD1916AC}" srcOrd="0" destOrd="0" presId="urn:microsoft.com/office/officeart/2005/8/layout/target2"/>
    <dgm:cxn modelId="{88A16FE1-60E9-4590-A0C7-9C37217D7D33}" type="presParOf" srcId="{4EA7CD4C-5AD4-4A19-B0DB-A423B3F92D61}" destId="{EDB90294-3298-42E0-9304-726BFBE8D693}" srcOrd="1" destOrd="0" presId="urn:microsoft.com/office/officeart/2005/8/layout/target2"/>
    <dgm:cxn modelId="{7187AB44-8E00-41EE-A5C0-EF27A4EA36EA}" type="presParOf" srcId="{4EA7CD4C-5AD4-4A19-B0DB-A423B3F92D61}" destId="{6B09EA1C-7E82-49BD-A18A-B170E03221B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D6CCD-EEC7-4D85-9E9A-8A00F415DDB0}">
      <dsp:nvSpPr>
        <dsp:cNvPr id="0" name=""/>
        <dsp:cNvSpPr/>
      </dsp:nvSpPr>
      <dsp:spPr>
        <a:xfrm rot="1209088">
          <a:off x="5474942" y="1118345"/>
          <a:ext cx="841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7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35C6D-94CB-490D-8319-B37739DD62FA}">
      <dsp:nvSpPr>
        <dsp:cNvPr id="0" name=""/>
        <dsp:cNvSpPr/>
      </dsp:nvSpPr>
      <dsp:spPr>
        <a:xfrm rot="5332440">
          <a:off x="4187714" y="1135045"/>
          <a:ext cx="3234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45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6969-6DF6-4F63-9504-0210F1F9F785}">
      <dsp:nvSpPr>
        <dsp:cNvPr id="0" name=""/>
        <dsp:cNvSpPr/>
      </dsp:nvSpPr>
      <dsp:spPr>
        <a:xfrm rot="9669645">
          <a:off x="2205556" y="1119614"/>
          <a:ext cx="9059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59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671EC-D2CD-494A-9346-137210879563}">
      <dsp:nvSpPr>
        <dsp:cNvPr id="0" name=""/>
        <dsp:cNvSpPr/>
      </dsp:nvSpPr>
      <dsp:spPr>
        <a:xfrm>
          <a:off x="2139194" y="119908"/>
          <a:ext cx="4397366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Which parts of the data space do many users have an interest in?</a:t>
          </a:r>
          <a:endParaRPr lang="en-US" sz="2000" b="1" kern="1200" dirty="0"/>
        </a:p>
      </dsp:txBody>
      <dsp:txXfrm>
        <a:off x="2180856" y="161570"/>
        <a:ext cx="4314042" cy="770116"/>
      </dsp:txXfrm>
    </dsp:sp>
    <dsp:sp modelId="{CBF2211D-90C4-4FCA-9F83-228FEC8C2266}">
      <dsp:nvSpPr>
        <dsp:cNvPr id="0" name=""/>
        <dsp:cNvSpPr/>
      </dsp:nvSpPr>
      <dsp:spPr>
        <a:xfrm>
          <a:off x="620631" y="1254499"/>
          <a:ext cx="1609190" cy="571804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administrators</a:t>
          </a:r>
          <a:endParaRPr lang="en-US" sz="1600" kern="1200" dirty="0"/>
        </a:p>
      </dsp:txBody>
      <dsp:txXfrm>
        <a:off x="648544" y="1282412"/>
        <a:ext cx="1553364" cy="515978"/>
      </dsp:txXfrm>
    </dsp:sp>
    <dsp:sp modelId="{19FEA460-B4F4-455A-BAED-C2447D11F58F}">
      <dsp:nvSpPr>
        <dsp:cNvPr id="0" name=""/>
        <dsp:cNvSpPr/>
      </dsp:nvSpPr>
      <dsp:spPr>
        <a:xfrm rot="5482712">
          <a:off x="1243341" y="1997149"/>
          <a:ext cx="3417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78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D0105-B696-4E63-A648-BEF4D7186A01}">
      <dsp:nvSpPr>
        <dsp:cNvPr id="0" name=""/>
        <dsp:cNvSpPr/>
      </dsp:nvSpPr>
      <dsp:spPr>
        <a:xfrm>
          <a:off x="242346" y="2167994"/>
          <a:ext cx="2315191" cy="84620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Database improvement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Performance optimization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Refactoring</a:t>
          </a:r>
          <a:endParaRPr lang="en-US" sz="1200" kern="1200" dirty="0"/>
        </a:p>
      </dsp:txBody>
      <dsp:txXfrm>
        <a:off x="283654" y="2209302"/>
        <a:ext cx="2232575" cy="763586"/>
      </dsp:txXfrm>
    </dsp:sp>
    <dsp:sp modelId="{F7A47666-DFAC-49C9-8D0A-45534CC10A72}">
      <dsp:nvSpPr>
        <dsp:cNvPr id="0" name=""/>
        <dsp:cNvSpPr/>
      </dsp:nvSpPr>
      <dsp:spPr>
        <a:xfrm>
          <a:off x="3866028" y="1296743"/>
          <a:ext cx="984424" cy="571804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</a:t>
          </a:r>
          <a:endParaRPr lang="en-US" sz="1600" kern="1200" dirty="0"/>
        </a:p>
      </dsp:txBody>
      <dsp:txXfrm>
        <a:off x="3893941" y="1324656"/>
        <a:ext cx="928598" cy="515978"/>
      </dsp:txXfrm>
    </dsp:sp>
    <dsp:sp modelId="{C6EFAFE3-75DA-49E3-814E-45F200F39284}">
      <dsp:nvSpPr>
        <dsp:cNvPr id="0" name=""/>
        <dsp:cNvSpPr/>
      </dsp:nvSpPr>
      <dsp:spPr>
        <a:xfrm rot="5400050">
          <a:off x="4225867" y="2000915"/>
          <a:ext cx="2647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73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22A03-1F17-4679-9384-AE85E1B0B913}">
      <dsp:nvSpPr>
        <dsp:cNvPr id="0" name=""/>
        <dsp:cNvSpPr/>
      </dsp:nvSpPr>
      <dsp:spPr>
        <a:xfrm>
          <a:off x="3325370" y="2133282"/>
          <a:ext cx="2065696" cy="193071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Query recommendation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are current hot spots of user interest?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Exploration of un-explored areas of the data space?</a:t>
          </a:r>
          <a:endParaRPr lang="en-US" sz="1400" kern="1200" dirty="0" smtClean="0"/>
        </a:p>
      </dsp:txBody>
      <dsp:txXfrm>
        <a:off x="3419620" y="2227532"/>
        <a:ext cx="1877196" cy="1742216"/>
      </dsp:txXfrm>
    </dsp:sp>
    <dsp:sp modelId="{33202809-F6A3-419F-ABEE-5AFE026B9E2F}">
      <dsp:nvSpPr>
        <dsp:cNvPr id="0" name=""/>
        <dsp:cNvSpPr/>
      </dsp:nvSpPr>
      <dsp:spPr>
        <a:xfrm>
          <a:off x="6290955" y="1224033"/>
          <a:ext cx="1343952" cy="571804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management</a:t>
          </a:r>
          <a:endParaRPr lang="en-US" sz="1600" kern="1200" dirty="0"/>
        </a:p>
      </dsp:txBody>
      <dsp:txXfrm>
        <a:off x="6318868" y="1251946"/>
        <a:ext cx="1288126" cy="515978"/>
      </dsp:txXfrm>
    </dsp:sp>
    <dsp:sp modelId="{15AE13B3-51C3-4B43-92D9-7D985B059E69}">
      <dsp:nvSpPr>
        <dsp:cNvPr id="0" name=""/>
        <dsp:cNvSpPr/>
      </dsp:nvSpPr>
      <dsp:spPr>
        <a:xfrm rot="5286672">
          <a:off x="6810562" y="1963060"/>
          <a:ext cx="3346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462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94F08-0663-4CE3-ADB5-444BC8BAA1B7}">
      <dsp:nvSpPr>
        <dsp:cNvPr id="0" name=""/>
        <dsp:cNvSpPr/>
      </dsp:nvSpPr>
      <dsp:spPr>
        <a:xfrm>
          <a:off x="6137124" y="2130282"/>
          <a:ext cx="1711388" cy="57180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Is the database used as intended?</a:t>
          </a:r>
          <a:endParaRPr lang="en-US" sz="1400" kern="1200" dirty="0"/>
        </a:p>
      </dsp:txBody>
      <dsp:txXfrm>
        <a:off x="6165037" y="2158195"/>
        <a:ext cx="1655562" cy="51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292-C91A-4BA1-99EC-F37D1373846B}">
      <dsp:nvSpPr>
        <dsp:cNvPr id="0" name=""/>
        <dsp:cNvSpPr/>
      </dsp:nvSpPr>
      <dsp:spPr>
        <a:xfrm>
          <a:off x="0" y="0"/>
          <a:ext cx="6232708" cy="4064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154116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Queries clustering</a:t>
          </a:r>
          <a:endParaRPr lang="en-US" sz="3500" kern="1200" dirty="0"/>
        </a:p>
      </dsp:txBody>
      <dsp:txXfrm>
        <a:off x="101176" y="101176"/>
        <a:ext cx="6030356" cy="3861648"/>
      </dsp:txXfrm>
    </dsp:sp>
    <dsp:sp modelId="{42FCCF2F-B642-49EE-A702-CB711DEDA79E}">
      <dsp:nvSpPr>
        <dsp:cNvPr id="0" name=""/>
        <dsp:cNvSpPr/>
      </dsp:nvSpPr>
      <dsp:spPr>
        <a:xfrm>
          <a:off x="155817" y="1016000"/>
          <a:ext cx="5921072" cy="28448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806448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Query similarity</a:t>
          </a:r>
          <a:endParaRPr lang="en-US" sz="3500" kern="1200" dirty="0"/>
        </a:p>
      </dsp:txBody>
      <dsp:txXfrm>
        <a:off x="243304" y="1103487"/>
        <a:ext cx="5746098" cy="2669826"/>
      </dsp:txXfrm>
    </dsp:sp>
    <dsp:sp modelId="{EDD744E2-5B41-4391-9073-85F430E919AC}">
      <dsp:nvSpPr>
        <dsp:cNvPr id="0" name=""/>
        <dsp:cNvSpPr/>
      </dsp:nvSpPr>
      <dsp:spPr>
        <a:xfrm>
          <a:off x="303844" y="2011680"/>
          <a:ext cx="1184214" cy="16357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Distance</a:t>
          </a:r>
          <a:endParaRPr lang="en-US" sz="1900" kern="1200" dirty="0"/>
        </a:p>
      </dsp:txBody>
      <dsp:txXfrm>
        <a:off x="340263" y="2048099"/>
        <a:ext cx="1111376" cy="1562922"/>
      </dsp:txXfrm>
    </dsp:sp>
    <dsp:sp modelId="{E118D6C0-9D19-4F65-BF52-AF76F6A07167}">
      <dsp:nvSpPr>
        <dsp:cNvPr id="0" name=""/>
        <dsp:cNvSpPr/>
      </dsp:nvSpPr>
      <dsp:spPr>
        <a:xfrm>
          <a:off x="1620504" y="2032000"/>
          <a:ext cx="4300568" cy="16256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917561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Basic definitions</a:t>
          </a:r>
          <a:endParaRPr lang="en-US" sz="3500" kern="1200" dirty="0"/>
        </a:p>
      </dsp:txBody>
      <dsp:txXfrm>
        <a:off x="1670497" y="2081993"/>
        <a:ext cx="4200582" cy="1525614"/>
      </dsp:txXfrm>
    </dsp:sp>
    <dsp:sp modelId="{E500B946-4E74-4625-AF2D-3105FD1916AC}">
      <dsp:nvSpPr>
        <dsp:cNvPr id="0" name=""/>
        <dsp:cNvSpPr/>
      </dsp:nvSpPr>
      <dsp:spPr>
        <a:xfrm>
          <a:off x="1728018" y="2763520"/>
          <a:ext cx="2018831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Access Area</a:t>
          </a:r>
          <a:endParaRPr lang="en-US" sz="1900" kern="1200" dirty="0"/>
        </a:p>
      </dsp:txBody>
      <dsp:txXfrm>
        <a:off x="1750515" y="2786017"/>
        <a:ext cx="1973837" cy="686526"/>
      </dsp:txXfrm>
    </dsp:sp>
    <dsp:sp modelId="{6B09EA1C-7E82-49BD-A18A-B170E03221B1}">
      <dsp:nvSpPr>
        <dsp:cNvPr id="0" name=""/>
        <dsp:cNvSpPr/>
      </dsp:nvSpPr>
      <dsp:spPr>
        <a:xfrm>
          <a:off x="3793047" y="2763520"/>
          <a:ext cx="2018831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Domain, content, empty spaces</a:t>
          </a:r>
          <a:endParaRPr lang="en-US" sz="1900" kern="1200" dirty="0"/>
        </a:p>
      </dsp:txBody>
      <dsp:txXfrm>
        <a:off x="3815544" y="2786017"/>
        <a:ext cx="1973837" cy="686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292-C91A-4BA1-99EC-F37D1373846B}">
      <dsp:nvSpPr>
        <dsp:cNvPr id="0" name=""/>
        <dsp:cNvSpPr/>
      </dsp:nvSpPr>
      <dsp:spPr>
        <a:xfrm>
          <a:off x="0" y="0"/>
          <a:ext cx="3240413" cy="195817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519758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Queries clustering</a:t>
          </a:r>
          <a:endParaRPr lang="en-US" sz="1700" kern="1200" dirty="0"/>
        </a:p>
      </dsp:txBody>
      <dsp:txXfrm>
        <a:off x="48750" y="48750"/>
        <a:ext cx="3142913" cy="1860671"/>
      </dsp:txXfrm>
    </dsp:sp>
    <dsp:sp modelId="{42FCCF2F-B642-49EE-A702-CB711DEDA79E}">
      <dsp:nvSpPr>
        <dsp:cNvPr id="0" name=""/>
        <dsp:cNvSpPr/>
      </dsp:nvSpPr>
      <dsp:spPr>
        <a:xfrm>
          <a:off x="81010" y="489542"/>
          <a:ext cx="3078392" cy="1370719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870407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 similarity</a:t>
          </a:r>
          <a:endParaRPr lang="en-US" sz="1700" kern="1200" dirty="0"/>
        </a:p>
      </dsp:txBody>
      <dsp:txXfrm>
        <a:off x="123164" y="531696"/>
        <a:ext cx="2994084" cy="1286411"/>
      </dsp:txXfrm>
    </dsp:sp>
    <dsp:sp modelId="{EDD744E2-5B41-4391-9073-85F430E919AC}">
      <dsp:nvSpPr>
        <dsp:cNvPr id="0" name=""/>
        <dsp:cNvSpPr/>
      </dsp:nvSpPr>
      <dsp:spPr>
        <a:xfrm>
          <a:off x="157970" y="969294"/>
          <a:ext cx="615678" cy="7881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Distance</a:t>
          </a:r>
          <a:endParaRPr lang="en-US" sz="900" kern="1200" dirty="0"/>
        </a:p>
      </dsp:txBody>
      <dsp:txXfrm>
        <a:off x="176904" y="988228"/>
        <a:ext cx="577810" cy="750295"/>
      </dsp:txXfrm>
    </dsp:sp>
    <dsp:sp modelId="{E118D6C0-9D19-4F65-BF52-AF76F6A07167}">
      <dsp:nvSpPr>
        <dsp:cNvPr id="0" name=""/>
        <dsp:cNvSpPr/>
      </dsp:nvSpPr>
      <dsp:spPr>
        <a:xfrm>
          <a:off x="842507" y="979085"/>
          <a:ext cx="2235884" cy="78326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42111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Basic definitions</a:t>
          </a:r>
          <a:endParaRPr lang="en-US" sz="1700" kern="1200" dirty="0"/>
        </a:p>
      </dsp:txBody>
      <dsp:txXfrm>
        <a:off x="866595" y="1003173"/>
        <a:ext cx="2187708" cy="735092"/>
      </dsp:txXfrm>
    </dsp:sp>
    <dsp:sp modelId="{E500B946-4E74-4625-AF2D-3105FD1916AC}">
      <dsp:nvSpPr>
        <dsp:cNvPr id="0" name=""/>
        <dsp:cNvSpPr/>
      </dsp:nvSpPr>
      <dsp:spPr>
        <a:xfrm>
          <a:off x="898404" y="1331556"/>
          <a:ext cx="1049599" cy="3524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Access Area</a:t>
          </a:r>
          <a:endParaRPr lang="en-US" sz="900" kern="1200" dirty="0"/>
        </a:p>
      </dsp:txBody>
      <dsp:txXfrm>
        <a:off x="909244" y="1342396"/>
        <a:ext cx="1027919" cy="330790"/>
      </dsp:txXfrm>
    </dsp:sp>
    <dsp:sp modelId="{6B09EA1C-7E82-49BD-A18A-B170E03221B1}">
      <dsp:nvSpPr>
        <dsp:cNvPr id="0" name=""/>
        <dsp:cNvSpPr/>
      </dsp:nvSpPr>
      <dsp:spPr>
        <a:xfrm>
          <a:off x="1972022" y="1331556"/>
          <a:ext cx="1049599" cy="352470"/>
        </a:xfrm>
        <a:prstGeom prst="roundRect">
          <a:avLst>
            <a:gd name="adj" fmla="val 105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Domain, content, empty spaces</a:t>
          </a:r>
          <a:endParaRPr lang="en-US" sz="900" kern="1200" dirty="0"/>
        </a:p>
      </dsp:txBody>
      <dsp:txXfrm>
        <a:off x="1982862" y="1342396"/>
        <a:ext cx="1027919" cy="330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292-C91A-4BA1-99EC-F37D1373846B}">
      <dsp:nvSpPr>
        <dsp:cNvPr id="0" name=""/>
        <dsp:cNvSpPr/>
      </dsp:nvSpPr>
      <dsp:spPr>
        <a:xfrm>
          <a:off x="0" y="0"/>
          <a:ext cx="3316613" cy="195817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519758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Queries clustering</a:t>
          </a:r>
          <a:endParaRPr lang="en-US" sz="1700" kern="1200" dirty="0"/>
        </a:p>
      </dsp:txBody>
      <dsp:txXfrm>
        <a:off x="48750" y="48750"/>
        <a:ext cx="3219113" cy="1860671"/>
      </dsp:txXfrm>
    </dsp:sp>
    <dsp:sp modelId="{42FCCF2F-B642-49EE-A702-CB711DEDA79E}">
      <dsp:nvSpPr>
        <dsp:cNvPr id="0" name=""/>
        <dsp:cNvSpPr/>
      </dsp:nvSpPr>
      <dsp:spPr>
        <a:xfrm>
          <a:off x="82915" y="489542"/>
          <a:ext cx="3150782" cy="1370719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870407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 similarity</a:t>
          </a:r>
          <a:endParaRPr lang="en-US" sz="1700" kern="1200" dirty="0"/>
        </a:p>
      </dsp:txBody>
      <dsp:txXfrm>
        <a:off x="125069" y="531696"/>
        <a:ext cx="3066474" cy="1286411"/>
      </dsp:txXfrm>
    </dsp:sp>
    <dsp:sp modelId="{EDD744E2-5B41-4391-9073-85F430E919AC}">
      <dsp:nvSpPr>
        <dsp:cNvPr id="0" name=""/>
        <dsp:cNvSpPr/>
      </dsp:nvSpPr>
      <dsp:spPr>
        <a:xfrm>
          <a:off x="161684" y="969294"/>
          <a:ext cx="630156" cy="7881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Distance</a:t>
          </a:r>
          <a:endParaRPr lang="en-US" sz="900" kern="1200" dirty="0"/>
        </a:p>
      </dsp:txBody>
      <dsp:txXfrm>
        <a:off x="181063" y="988673"/>
        <a:ext cx="591398" cy="749405"/>
      </dsp:txXfrm>
    </dsp:sp>
    <dsp:sp modelId="{E118D6C0-9D19-4F65-BF52-AF76F6A07167}">
      <dsp:nvSpPr>
        <dsp:cNvPr id="0" name=""/>
        <dsp:cNvSpPr/>
      </dsp:nvSpPr>
      <dsp:spPr>
        <a:xfrm>
          <a:off x="862319" y="979085"/>
          <a:ext cx="2288462" cy="78326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42111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Basic definitions</a:t>
          </a:r>
          <a:endParaRPr lang="en-US" sz="1700" kern="1200" dirty="0"/>
        </a:p>
      </dsp:txBody>
      <dsp:txXfrm>
        <a:off x="886407" y="1003173"/>
        <a:ext cx="2240286" cy="735092"/>
      </dsp:txXfrm>
    </dsp:sp>
    <dsp:sp modelId="{E500B946-4E74-4625-AF2D-3105FD1916AC}">
      <dsp:nvSpPr>
        <dsp:cNvPr id="0" name=""/>
        <dsp:cNvSpPr/>
      </dsp:nvSpPr>
      <dsp:spPr>
        <a:xfrm>
          <a:off x="919530" y="1331556"/>
          <a:ext cx="1074281" cy="352470"/>
        </a:xfrm>
        <a:prstGeom prst="roundRect">
          <a:avLst>
            <a:gd name="adj" fmla="val 105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Access Area</a:t>
          </a:r>
          <a:endParaRPr lang="en-US" sz="900" kern="1200" dirty="0"/>
        </a:p>
      </dsp:txBody>
      <dsp:txXfrm>
        <a:off x="930370" y="1342396"/>
        <a:ext cx="1052601" cy="330790"/>
      </dsp:txXfrm>
    </dsp:sp>
    <dsp:sp modelId="{6B09EA1C-7E82-49BD-A18A-B170E03221B1}">
      <dsp:nvSpPr>
        <dsp:cNvPr id="0" name=""/>
        <dsp:cNvSpPr/>
      </dsp:nvSpPr>
      <dsp:spPr>
        <a:xfrm>
          <a:off x="2018395" y="1331556"/>
          <a:ext cx="1074281" cy="352470"/>
        </a:xfrm>
        <a:prstGeom prst="roundRect">
          <a:avLst>
            <a:gd name="adj" fmla="val 105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Domain, content, empty spaces</a:t>
          </a:r>
          <a:endParaRPr lang="en-US" sz="900" kern="1200" dirty="0"/>
        </a:p>
      </dsp:txBody>
      <dsp:txXfrm>
        <a:off x="2029235" y="1342396"/>
        <a:ext cx="1052601" cy="330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292-C91A-4BA1-99EC-F37D1373846B}">
      <dsp:nvSpPr>
        <dsp:cNvPr id="0" name=""/>
        <dsp:cNvSpPr/>
      </dsp:nvSpPr>
      <dsp:spPr>
        <a:xfrm>
          <a:off x="0" y="0"/>
          <a:ext cx="3375207" cy="207572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1610995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Queries clustering</a:t>
          </a:r>
          <a:endParaRPr lang="en-US" sz="1800" kern="1200" dirty="0"/>
        </a:p>
      </dsp:txBody>
      <dsp:txXfrm>
        <a:off x="51677" y="51677"/>
        <a:ext cx="3271853" cy="1972373"/>
      </dsp:txXfrm>
    </dsp:sp>
    <dsp:sp modelId="{42FCCF2F-B642-49EE-A702-CB711DEDA79E}">
      <dsp:nvSpPr>
        <dsp:cNvPr id="0" name=""/>
        <dsp:cNvSpPr/>
      </dsp:nvSpPr>
      <dsp:spPr>
        <a:xfrm>
          <a:off x="84380" y="518931"/>
          <a:ext cx="3206446" cy="145300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922661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Query similarity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29065" y="563616"/>
        <a:ext cx="3117076" cy="1363638"/>
      </dsp:txXfrm>
    </dsp:sp>
    <dsp:sp modelId="{EDD744E2-5B41-4391-9073-85F430E919AC}">
      <dsp:nvSpPr>
        <dsp:cNvPr id="0" name=""/>
        <dsp:cNvSpPr/>
      </dsp:nvSpPr>
      <dsp:spPr>
        <a:xfrm>
          <a:off x="164541" y="1027484"/>
          <a:ext cx="641289" cy="835480"/>
        </a:xfrm>
        <a:prstGeom prst="roundRect">
          <a:avLst>
            <a:gd name="adj" fmla="val 105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Distance</a:t>
          </a:r>
          <a:endParaRPr lang="en-US" sz="1000" kern="1200" dirty="0"/>
        </a:p>
      </dsp:txBody>
      <dsp:txXfrm>
        <a:off x="184263" y="1047206"/>
        <a:ext cx="601845" cy="796036"/>
      </dsp:txXfrm>
    </dsp:sp>
    <dsp:sp modelId="{E118D6C0-9D19-4F65-BF52-AF76F6A07167}">
      <dsp:nvSpPr>
        <dsp:cNvPr id="0" name=""/>
        <dsp:cNvSpPr/>
      </dsp:nvSpPr>
      <dsp:spPr>
        <a:xfrm>
          <a:off x="877553" y="1037863"/>
          <a:ext cx="2328892" cy="83029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468653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Basic definitions</a:t>
          </a:r>
          <a:endParaRPr lang="en-US" sz="1800" kern="1200" dirty="0"/>
        </a:p>
      </dsp:txBody>
      <dsp:txXfrm>
        <a:off x="903087" y="1063397"/>
        <a:ext cx="2277824" cy="779222"/>
      </dsp:txXfrm>
    </dsp:sp>
    <dsp:sp modelId="{E500B946-4E74-4625-AF2D-3105FD1916AC}">
      <dsp:nvSpPr>
        <dsp:cNvPr id="0" name=""/>
        <dsp:cNvSpPr/>
      </dsp:nvSpPr>
      <dsp:spPr>
        <a:xfrm>
          <a:off x="935776" y="1411494"/>
          <a:ext cx="1093260" cy="3736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Access Area</a:t>
          </a:r>
          <a:endParaRPr lang="en-US" sz="1000" kern="1200" dirty="0"/>
        </a:p>
      </dsp:txBody>
      <dsp:txXfrm>
        <a:off x="947266" y="1422984"/>
        <a:ext cx="1070280" cy="350650"/>
      </dsp:txXfrm>
    </dsp:sp>
    <dsp:sp modelId="{6B09EA1C-7E82-49BD-A18A-B170E03221B1}">
      <dsp:nvSpPr>
        <dsp:cNvPr id="0" name=""/>
        <dsp:cNvSpPr/>
      </dsp:nvSpPr>
      <dsp:spPr>
        <a:xfrm>
          <a:off x="2054054" y="1411494"/>
          <a:ext cx="1093260" cy="3736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Domain, content, empty spaces</a:t>
          </a:r>
          <a:endParaRPr lang="en-US" sz="1000" kern="1200" dirty="0"/>
        </a:p>
      </dsp:txBody>
      <dsp:txXfrm>
        <a:off x="2065544" y="1422984"/>
        <a:ext cx="1070280" cy="350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292-C91A-4BA1-99EC-F37D1373846B}">
      <dsp:nvSpPr>
        <dsp:cNvPr id="0" name=""/>
        <dsp:cNvSpPr/>
      </dsp:nvSpPr>
      <dsp:spPr>
        <a:xfrm>
          <a:off x="0" y="0"/>
          <a:ext cx="3484715" cy="215265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1670696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0000"/>
              </a:solidFill>
            </a:rPr>
            <a:t>Queries clustering</a:t>
          </a:r>
          <a:endParaRPr lang="en-US" sz="1900" kern="1200" dirty="0">
            <a:solidFill>
              <a:srgbClr val="FF0000"/>
            </a:solidFill>
          </a:endParaRPr>
        </a:p>
      </dsp:txBody>
      <dsp:txXfrm>
        <a:off x="53592" y="53592"/>
        <a:ext cx="3377531" cy="2045466"/>
      </dsp:txXfrm>
    </dsp:sp>
    <dsp:sp modelId="{42FCCF2F-B642-49EE-A702-CB711DEDA79E}">
      <dsp:nvSpPr>
        <dsp:cNvPr id="0" name=""/>
        <dsp:cNvSpPr/>
      </dsp:nvSpPr>
      <dsp:spPr>
        <a:xfrm>
          <a:off x="87117" y="538162"/>
          <a:ext cx="3310479" cy="150685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956853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 similarity</a:t>
          </a:r>
          <a:endParaRPr lang="en-US" sz="1900" kern="1200" dirty="0"/>
        </a:p>
      </dsp:txBody>
      <dsp:txXfrm>
        <a:off x="133458" y="584503"/>
        <a:ext cx="3217797" cy="1414173"/>
      </dsp:txXfrm>
    </dsp:sp>
    <dsp:sp modelId="{EDD744E2-5B41-4391-9073-85F430E919AC}">
      <dsp:nvSpPr>
        <dsp:cNvPr id="0" name=""/>
        <dsp:cNvSpPr/>
      </dsp:nvSpPr>
      <dsp:spPr>
        <a:xfrm>
          <a:off x="169879" y="1065561"/>
          <a:ext cx="662095" cy="8664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Distance</a:t>
          </a:r>
          <a:endParaRPr lang="en-US" sz="1000" kern="1200" dirty="0"/>
        </a:p>
      </dsp:txBody>
      <dsp:txXfrm>
        <a:off x="190241" y="1085923"/>
        <a:ext cx="621371" cy="825717"/>
      </dsp:txXfrm>
    </dsp:sp>
    <dsp:sp modelId="{E118D6C0-9D19-4F65-BF52-AF76F6A07167}">
      <dsp:nvSpPr>
        <dsp:cNvPr id="0" name=""/>
        <dsp:cNvSpPr/>
      </dsp:nvSpPr>
      <dsp:spPr>
        <a:xfrm>
          <a:off x="906025" y="1076325"/>
          <a:ext cx="2404453" cy="8610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486021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Basic definitions</a:t>
          </a:r>
          <a:endParaRPr lang="en-US" sz="1900" kern="1200" dirty="0"/>
        </a:p>
      </dsp:txBody>
      <dsp:txXfrm>
        <a:off x="932506" y="1102806"/>
        <a:ext cx="2351491" cy="808098"/>
      </dsp:txXfrm>
    </dsp:sp>
    <dsp:sp modelId="{E500B946-4E74-4625-AF2D-3105FD1916AC}">
      <dsp:nvSpPr>
        <dsp:cNvPr id="0" name=""/>
        <dsp:cNvSpPr/>
      </dsp:nvSpPr>
      <dsp:spPr>
        <a:xfrm>
          <a:off x="966137" y="1463802"/>
          <a:ext cx="1128731" cy="3874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Access Area</a:t>
          </a:r>
          <a:endParaRPr lang="en-US" sz="1000" kern="1200" dirty="0"/>
        </a:p>
      </dsp:txBody>
      <dsp:txXfrm>
        <a:off x="978053" y="1475718"/>
        <a:ext cx="1104899" cy="363645"/>
      </dsp:txXfrm>
    </dsp:sp>
    <dsp:sp modelId="{6B09EA1C-7E82-49BD-A18A-B170E03221B1}">
      <dsp:nvSpPr>
        <dsp:cNvPr id="0" name=""/>
        <dsp:cNvSpPr/>
      </dsp:nvSpPr>
      <dsp:spPr>
        <a:xfrm>
          <a:off x="2120697" y="1463802"/>
          <a:ext cx="1128731" cy="3874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Domain, content, empty spaces</a:t>
          </a:r>
          <a:endParaRPr lang="en-US" sz="1000" kern="1200" dirty="0"/>
        </a:p>
      </dsp:txBody>
      <dsp:txXfrm>
        <a:off x="2132613" y="1475718"/>
        <a:ext cx="1104899" cy="363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en-US" dirty="0" smtClean="0"/>
          </a:p>
          <a:p>
            <a:r>
              <a:rPr lang="en-US" dirty="0" err="1" smtClean="0"/>
              <a:t>Zunächst</a:t>
            </a:r>
            <a:r>
              <a:rPr lang="en-US" dirty="0" smtClean="0"/>
              <a:t> </a:t>
            </a:r>
            <a:r>
              <a:rPr lang="en-US" dirty="0" err="1" smtClean="0"/>
              <a:t>Vorstellung</a:t>
            </a:r>
            <a:r>
              <a:rPr lang="en-US" dirty="0" smtClean="0"/>
              <a:t> des </a:t>
            </a:r>
            <a:r>
              <a:rPr lang="en-US" dirty="0" err="1" smtClean="0"/>
              <a:t>Themas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Musterfakultät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2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79800"/>
            <a:ext cx="9143999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567494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</a:t>
            </a:r>
            <a:r>
              <a:rPr lang="en-US" sz="1000" dirty="0" smtClean="0">
                <a:latin typeface="Arial" pitchFamily="34" charset="0"/>
              </a:rPr>
              <a:t>Baden-Wuerttemberg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PROGRAM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STRUCTURES AND DATA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ORGANIZATION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 smtClean="0">
                <a:latin typeface="Arial" pitchFamily="34" charset="0"/>
              </a:rPr>
              <a:t>Institute </a:t>
            </a:r>
            <a:r>
              <a:rPr lang="en-US" sz="1000" dirty="0">
                <a:latin typeface="Arial" pitchFamily="34" charset="0"/>
              </a:rPr>
              <a:t>for </a:t>
            </a:r>
            <a:r>
              <a:rPr lang="en-US" sz="1000" dirty="0" smtClean="0">
                <a:latin typeface="Arial" pitchFamily="34" charset="0"/>
              </a:rPr>
              <a:t>Program </a:t>
            </a:r>
            <a:r>
              <a:rPr lang="en-US" sz="1000" dirty="0">
                <a:latin typeface="Arial" pitchFamily="34" charset="0"/>
              </a:rPr>
              <a:t>Structures and Data </a:t>
            </a:r>
            <a:r>
              <a:rPr lang="en-US" sz="1000" dirty="0" smtClean="0">
                <a:latin typeface="Arial" pitchFamily="34" charset="0"/>
              </a:rPr>
              <a:t>Organization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40.png"/><Relationship Id="rId7" Type="http://schemas.openxmlformats.org/officeDocument/2006/relationships/diagramData" Target="../diagrams/data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4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50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0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50.png"/><Relationship Id="rId10" Type="http://schemas.microsoft.com/office/2007/relationships/diagramDrawing" Target="../diagrams/drawing5.xml"/><Relationship Id="rId4" Type="http://schemas.openxmlformats.org/officeDocument/2006/relationships/image" Target="../media/image40.pn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2/en/home.aspx" TargetMode="External"/><Relationship Id="rId2" Type="http://schemas.openxmlformats.org/officeDocument/2006/relationships/hyperlink" Target="http://dbis.ipd.kit.edu/download/IdentifyingUserInterest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natalia.arzamasova@kit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diagramLayout" Target="../diagrams/layout3.xml"/><Relationship Id="rId5" Type="http://schemas.openxmlformats.org/officeDocument/2006/relationships/image" Target="../media/image90.png"/><Relationship Id="rId10" Type="http://schemas.openxmlformats.org/officeDocument/2006/relationships/diagramData" Target="../diagrams/data3.xml"/><Relationship Id="rId4" Type="http://schemas.openxmlformats.org/officeDocument/2006/relationships/image" Target="../media/image80.png"/><Relationship Id="rId9" Type="http://schemas.openxmlformats.org/officeDocument/2006/relationships/image" Target="../media/image130.png"/><Relationship Id="rId14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/>
              <a:t>Analysis of Complex </a:t>
            </a:r>
            <a:r>
              <a:rPr lang="en-US" sz="2600" b="1" dirty="0" smtClean="0"/>
              <a:t>Datasets. A case study with SkyServer</a:t>
            </a:r>
            <a:endParaRPr lang="en-GB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Lab course – Analysis of Complex Data Sets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Natalia </a:t>
            </a:r>
            <a:r>
              <a:rPr lang="en-GB" sz="1600" b="1" dirty="0" smtClean="0">
                <a:solidFill>
                  <a:srgbClr val="000000"/>
                </a:solidFill>
              </a:rPr>
              <a:t>Arzamasova, M.Sc.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3" y="1198562"/>
                <a:ext cx="5165169" cy="1811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access area of a query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represents the part of the data space the user is interested in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SELECT</a:t>
                </a:r>
                <a:r>
                  <a:rPr lang="en-US" sz="1600" dirty="0"/>
                  <a:t>  *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FROM</a:t>
                </a:r>
                <a:r>
                  <a:rPr lang="en-US" sz="1600" dirty="0"/>
                  <a:t> T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WHERE</a:t>
                </a:r>
                <a:r>
                  <a:rPr lang="en-US" sz="1600" dirty="0"/>
                  <a:t> u </a:t>
                </a:r>
                <a:r>
                  <a:rPr lang="en-US" sz="1600" b="1" dirty="0"/>
                  <a:t>BETWEEN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1</a:t>
                </a:r>
                <a:r>
                  <a:rPr lang="en-US" sz="1600" dirty="0"/>
                  <a:t> </a:t>
                </a:r>
                <a:r>
                  <a:rPr lang="en-US" sz="1600" b="1" dirty="0"/>
                  <a:t>AND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8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1198562"/>
                <a:ext cx="5165169" cy="1811337"/>
              </a:xfrm>
              <a:blipFill rotWithShape="1">
                <a:blip r:embed="rId2"/>
                <a:stretch>
                  <a:fillRect l="-2830" t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3404705"/>
            <a:ext cx="6724650" cy="2357919"/>
            <a:chOff x="1981200" y="3657600"/>
            <a:chExt cx="5488094" cy="2170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660210" y="4953000"/>
                  <a:ext cx="305479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𝑠𝑝𝑎𝑐𝑒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) = 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𝑑𝑜𝑚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10" y="4953000"/>
                  <a:ext cx="305479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1981200" y="5257800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1816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15000" y="5184241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51816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10000" y="51816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91000" y="5176696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0" y="5184241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5176696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34000" y="51816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6157" y="5454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7157" y="5454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8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9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0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21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2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3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4157" y="5459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6" idx="0"/>
            </p:cNvCxnSpPr>
            <p:nvPr/>
          </p:nvCxnSpPr>
          <p:spPr>
            <a:xfrm flipV="1">
              <a:off x="2667000" y="3657600"/>
              <a:ext cx="0" cy="1796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62800" y="50653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667000" y="4648200"/>
                  <a:ext cx="1524000" cy="3048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𝑐𝑜𝑛𝑡𝑒𝑛𝑡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648200"/>
                  <a:ext cx="15240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191000" y="4357735"/>
                  <a:ext cx="1524000" cy="3048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𝑒𝑚𝑝𝑡𝑦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4357735"/>
                  <a:ext cx="15240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048000" y="4038600"/>
                  <a:ext cx="2667000" cy="3048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𝑎𝑐𝑐𝑒𝑠𝑠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𝑎𝑟𝑒𝑎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4038600"/>
                  <a:ext cx="26670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166939051"/>
              </p:ext>
            </p:extLst>
          </p:nvPr>
        </p:nvGraphicFramePr>
        <p:xfrm>
          <a:off x="5562600" y="1085122"/>
          <a:ext cx="3316613" cy="195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7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38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39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Case study</a:t>
              </a:r>
            </a:p>
          </p:txBody>
        </p:sp>
        <p:sp>
          <p:nvSpPr>
            <p:cNvPr id="40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41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42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43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6" name="Textfeld 14"/>
            <p:cNvSpPr txBox="1"/>
            <p:nvPr/>
          </p:nvSpPr>
          <p:spPr>
            <a:xfrm>
              <a:off x="5105877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Approach</a:t>
              </a:r>
            </a:p>
          </p:txBody>
        </p:sp>
        <p:sp>
          <p:nvSpPr>
            <p:cNvPr id="47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8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4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of two queries (distance)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3" y="1198563"/>
                <a:ext cx="5027612" cy="198278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How to compare two queries? </a:t>
                </a:r>
              </a:p>
              <a:p>
                <a:r>
                  <a:rPr lang="en-US" dirty="0"/>
                  <a:t>Based on </a:t>
                </a:r>
                <a:r>
                  <a:rPr lang="en-US" b="1" dirty="0"/>
                  <a:t>overlap of access areas </a:t>
                </a:r>
                <a:r>
                  <a:rPr lang="en-US" dirty="0"/>
                  <a:t>of two queries</a:t>
                </a:r>
              </a:p>
              <a:p>
                <a:r>
                  <a:rPr lang="en-US" dirty="0"/>
                  <a:t>Access area – the area of data which query </a:t>
                </a:r>
                <a:r>
                  <a:rPr lang="en-US" b="1" dirty="0"/>
                  <a:t>intend to access</a:t>
                </a:r>
              </a:p>
              <a:p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𝑎𝑐𝑠𝐴𝑟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𝑎𝑐𝑠𝐴𝑟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𝑜𝑣𝑙𝑝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𝑎𝑐𝑠𝐴𝑟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𝑎𝑐𝑠𝐴𝑟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1198563"/>
                <a:ext cx="5027612" cy="1982787"/>
              </a:xfrm>
              <a:blipFill rotWithShape="1">
                <a:blip r:embed="rId2"/>
                <a:stretch>
                  <a:fillRect l="-5333" t="-5231" r="-1818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25612" y="3353006"/>
            <a:ext cx="4427414" cy="2428367"/>
            <a:chOff x="967979" y="3789040"/>
            <a:chExt cx="5044181" cy="2797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Flowchart: Process 5"/>
                <p:cNvSpPr/>
                <p:nvPr/>
              </p:nvSpPr>
              <p:spPr>
                <a:xfrm>
                  <a:off x="2411760" y="3789040"/>
                  <a:ext cx="1800200" cy="1728192"/>
                </a:xfrm>
                <a:prstGeom prst="flowChartProcess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  <a:alpha val="29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𝑎𝑐𝑐𝐴𝑟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Flowchart: Process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3789040"/>
                  <a:ext cx="1800200" cy="1728192"/>
                </a:xfrm>
                <a:prstGeom prst="flowChartProcess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967979" y="3789040"/>
              <a:ext cx="5044181" cy="2797699"/>
              <a:chOff x="967979" y="3789040"/>
              <a:chExt cx="5044181" cy="27976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Flowchart: Process 7"/>
                  <p:cNvSpPr/>
                  <p:nvPr/>
                </p:nvSpPr>
                <p:spPr>
                  <a:xfrm>
                    <a:off x="1187624" y="4797152"/>
                    <a:ext cx="2664296" cy="1656184"/>
                  </a:xfrm>
                  <a:prstGeom prst="flowChartProcess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  <a:alpha val="29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𝑎𝑐𝑐𝐴𝑟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Flowchart: Process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4797152"/>
                    <a:ext cx="2664296" cy="1656184"/>
                  </a:xfrm>
                  <a:prstGeom prst="flowChartProcess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 flipV="1">
                <a:off x="1403648" y="3789040"/>
                <a:ext cx="0" cy="2664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15616" y="6093296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Flowchart: Process 10"/>
                  <p:cNvSpPr/>
                  <p:nvPr/>
                </p:nvSpPr>
                <p:spPr>
                  <a:xfrm>
                    <a:off x="2411760" y="4797152"/>
                    <a:ext cx="1440160" cy="72008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𝑜𝑣𝑙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Flowchart: Process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797152"/>
                    <a:ext cx="1440160" cy="720080"/>
                  </a:xfrm>
                  <a:prstGeom prst="flowChartProcess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5716886" y="621740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67979" y="378904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</p:grp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32144736"/>
              </p:ext>
            </p:extLst>
          </p:nvPr>
        </p:nvGraphicFramePr>
        <p:xfrm>
          <a:off x="5538835" y="1134198"/>
          <a:ext cx="3375207" cy="2075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9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20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21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Case study</a:t>
              </a:r>
            </a:p>
          </p:txBody>
        </p:sp>
        <p:sp>
          <p:nvSpPr>
            <p:cNvPr id="22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23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24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5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14"/>
            <p:cNvSpPr txBox="1"/>
            <p:nvPr/>
          </p:nvSpPr>
          <p:spPr>
            <a:xfrm>
              <a:off x="5105877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Approach</a:t>
              </a:r>
            </a:p>
          </p:txBody>
        </p:sp>
        <p:sp>
          <p:nvSpPr>
            <p:cNvPr id="29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cluster queries?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3" y="1198563"/>
                <a:ext cx="5008562" cy="471238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//Cs : list of clusters, //cluster : list of similar queries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//q, q1 : queries, //Qs : list of all queries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//tmpNeighbors – queries similar to the query q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minClNei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minimal neighbours count to be a cluster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maxAvailableDist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 distance to be a neighbour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(q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Qs)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(q1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Qs\q)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{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dist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calcDistance(q, q1);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(dist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maxAvailableDist)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{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tmpNeighbors.Add(q1);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(tmpNeighbors.Count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minClNei)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{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Cs.AddOrExpand(tmpNeighbors);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4400" b="1" i="1">
                        <a:latin typeface="Cambria Math"/>
                      </a:rPr>
                      <m:t>𝑫𝒊𝒇𝒇</m:t>
                    </m:r>
                    <m:r>
                      <a:rPr lang="en-US" sz="4400" b="1" i="1">
                        <a:latin typeface="Cambria Math"/>
                      </a:rPr>
                      <m:t>=</m:t>
                    </m:r>
                    <m:r>
                      <a:rPr lang="en-US" sz="4400" b="1" i="1">
                        <a:latin typeface="Cambria Math"/>
                      </a:rPr>
                      <m:t>𝑶</m:t>
                    </m:r>
                    <m:r>
                      <a:rPr lang="en-US" sz="44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4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44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4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/>
                  <a:t> -&gt;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How to reduce this?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1198563"/>
                <a:ext cx="5008562" cy="4712380"/>
              </a:xfrm>
              <a:blipFill rotWithShape="1">
                <a:blip r:embed="rId3"/>
                <a:stretch>
                  <a:fillRect l="-2068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264743495"/>
              </p:ext>
            </p:extLst>
          </p:nvPr>
        </p:nvGraphicFramePr>
        <p:xfrm>
          <a:off x="5457825" y="1314450"/>
          <a:ext cx="3484715" cy="215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47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4329323" cy="2468562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SkyServer </a:t>
            </a:r>
            <a:r>
              <a:rPr lang="de-DE" sz="1600" u="sng" dirty="0">
                <a:solidFill>
                  <a:srgbClr val="3333FF"/>
                </a:solidFill>
              </a:rPr>
              <a:t>http://skyserver.sdss.org/dr12/en/home.aspx</a:t>
            </a:r>
          </a:p>
          <a:p>
            <a:r>
              <a:rPr lang="de-DE" sz="2000" dirty="0"/>
              <a:t>More </a:t>
            </a:r>
            <a:r>
              <a:rPr lang="de-DE" sz="2000" dirty="0" smtClean="0"/>
              <a:t>specifically,</a:t>
            </a:r>
            <a:endParaRPr lang="de-DE" sz="2000" dirty="0"/>
          </a:p>
          <a:p>
            <a:pPr lvl="1"/>
            <a:r>
              <a:rPr lang="en-US" sz="1800" dirty="0" smtClean="0"/>
              <a:t>a lot of users (more than 47000 for the first 6 years)</a:t>
            </a:r>
            <a:endParaRPr lang="de-DE" sz="1800" dirty="0"/>
          </a:p>
          <a:p>
            <a:pPr lvl="1"/>
            <a:r>
              <a:rPr lang="en-US" sz="1800" dirty="0"/>
              <a:t>no direct contact with DB provider</a:t>
            </a:r>
            <a:br>
              <a:rPr lang="en-US" sz="1800" dirty="0"/>
            </a:br>
            <a:r>
              <a:rPr lang="en-US" sz="1800" dirty="0"/>
              <a:t>(representative information sought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most users are more or less capable of formulating queries </a:t>
            </a:r>
            <a:br>
              <a:rPr lang="en-US" sz="1800" dirty="0"/>
            </a:br>
            <a:r>
              <a:rPr lang="en-US" sz="1800" dirty="0"/>
              <a:t>expressing their information need correctly</a:t>
            </a:r>
            <a:r>
              <a:rPr lang="en-US" sz="1800" dirty="0" smtClean="0"/>
              <a:t>.</a:t>
            </a:r>
            <a:endParaRPr lang="en-GB" dirty="0" smtClean="0"/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1519663" y="6032326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10038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9" y="3733800"/>
            <a:ext cx="3487489" cy="22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" r="53122" b="22131"/>
          <a:stretch/>
        </p:blipFill>
        <p:spPr bwMode="auto">
          <a:xfrm>
            <a:off x="4776670" y="866775"/>
            <a:ext cx="4005490" cy="35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H. V. Nguyen et al. </a:t>
            </a:r>
            <a:r>
              <a:rPr lang="en-US" sz="2000" dirty="0"/>
              <a:t>“Identifying User Interests within the Data Space – a Case Study with SkyServer”. In: </a:t>
            </a:r>
            <a:r>
              <a:rPr lang="en-US" sz="2000" i="1" dirty="0"/>
              <a:t>EDBT</a:t>
            </a:r>
            <a:r>
              <a:rPr lang="en-US" sz="2000" dirty="0"/>
              <a:t>. OpenProceedings.org, 2015, pp. 641–652. </a:t>
            </a:r>
          </a:p>
          <a:p>
            <a:pPr marL="0" lvl="0" indent="0">
              <a:buNone/>
            </a:pPr>
            <a:r>
              <a:rPr lang="en-US" sz="2000" dirty="0">
                <a:hlinkClick r:id="rId2"/>
              </a:rPr>
              <a:t>http://dbis.ipd.kit.edu/download/IdentifyingUserInterests.pdf</a:t>
            </a:r>
            <a:endParaRPr lang="en-US" sz="2000" dirty="0"/>
          </a:p>
          <a:p>
            <a:r>
              <a:rPr lang="en-US" sz="2000" dirty="0"/>
              <a:t>Case study – SkyServer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http://skyserver.sdss.org/dr12/en/home.aspx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6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7" name="Textfeld 14"/>
            <p:cNvSpPr txBox="1"/>
            <p:nvPr/>
          </p:nvSpPr>
          <p:spPr>
            <a:xfrm>
              <a:off x="6556558" y="6032325"/>
              <a:ext cx="10038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Case study</a:t>
              </a:r>
            </a:p>
          </p:txBody>
        </p:sp>
        <p:sp>
          <p:nvSpPr>
            <p:cNvPr id="8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9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0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1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15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8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1949" y="1533640"/>
            <a:ext cx="7829551" cy="3495560"/>
            <a:chOff x="361949" y="1533640"/>
            <a:chExt cx="7829551" cy="3495560"/>
          </a:xfrm>
        </p:grpSpPr>
        <p:grpSp>
          <p:nvGrpSpPr>
            <p:cNvPr id="5" name="Group 4"/>
            <p:cNvGrpSpPr/>
            <p:nvPr/>
          </p:nvGrpSpPr>
          <p:grpSpPr>
            <a:xfrm>
              <a:off x="3041285" y="1533640"/>
              <a:ext cx="2511789" cy="3495560"/>
              <a:chOff x="5580112" y="1420589"/>
              <a:chExt cx="2820006" cy="3888432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5580112" y="1420589"/>
                <a:ext cx="1296144" cy="86409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DB</a:t>
                </a:r>
              </a:p>
              <a:p>
                <a:pPr algn="ctr"/>
                <a:r>
                  <a:rPr lang="en-US" sz="1200" dirty="0" smtClean="0"/>
                  <a:t>(domains)</a:t>
                </a:r>
                <a:endParaRPr lang="en-US" sz="1200" dirty="0"/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7103974" y="1420589"/>
                <a:ext cx="1296144" cy="86409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Query log</a:t>
                </a:r>
                <a:endParaRPr lang="en-US" sz="1200" dirty="0"/>
              </a:p>
            </p:txBody>
          </p:sp>
          <p:sp>
            <p:nvSpPr>
              <p:cNvPr id="8" name="Flowchart: Process 7"/>
              <p:cNvSpPr/>
              <p:nvPr/>
            </p:nvSpPr>
            <p:spPr>
              <a:xfrm>
                <a:off x="6120172" y="4444925"/>
                <a:ext cx="1872208" cy="86409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Clusters of user interests</a:t>
                </a:r>
                <a:endParaRPr lang="en-US" sz="1200" dirty="0"/>
              </a:p>
            </p:txBody>
          </p:sp>
          <p:sp>
            <p:nvSpPr>
              <p:cNvPr id="9" name="Flowchart: Predefined Process 8"/>
              <p:cNvSpPr/>
              <p:nvPr/>
            </p:nvSpPr>
            <p:spPr>
              <a:xfrm>
                <a:off x="5868144" y="2860749"/>
                <a:ext cx="2376264" cy="864096"/>
              </a:xfrm>
              <a:prstGeom prst="flowChartPredefinedProcess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Mine clusters of queries</a:t>
                </a:r>
                <a:endParaRPr lang="en-US" sz="1200" dirty="0"/>
              </a:p>
            </p:txBody>
          </p:sp>
          <p:cxnSp>
            <p:nvCxnSpPr>
              <p:cNvPr id="10" name="Straight Arrow Connector 9"/>
              <p:cNvCxnSpPr>
                <a:stCxn id="6" idx="3"/>
              </p:cNvCxnSpPr>
              <p:nvPr/>
            </p:nvCxnSpPr>
            <p:spPr>
              <a:xfrm>
                <a:off x="6228184" y="228468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7752046" y="228468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2"/>
                <a:endCxn id="8" idx="0"/>
              </p:cNvCxnSpPr>
              <p:nvPr/>
            </p:nvCxnSpPr>
            <p:spPr>
              <a:xfrm>
                <a:off x="7056276" y="3724845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Predefined Process 12"/>
            <p:cNvSpPr/>
            <p:nvPr/>
          </p:nvSpPr>
          <p:spPr>
            <a:xfrm>
              <a:off x="6219825" y="1590675"/>
              <a:ext cx="1971675" cy="590550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Preprocess the log</a:t>
              </a:r>
              <a:endParaRPr lang="en-US" dirty="0"/>
            </a:p>
          </p:txBody>
        </p:sp>
        <p:sp>
          <p:nvSpPr>
            <p:cNvPr id="14" name="Flowchart: Predefined Process 13"/>
            <p:cNvSpPr/>
            <p:nvPr/>
          </p:nvSpPr>
          <p:spPr>
            <a:xfrm>
              <a:off x="361949" y="1590675"/>
              <a:ext cx="1971675" cy="978686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Improve the quality of domain data</a:t>
              </a:r>
              <a:endParaRPr lang="en-US" dirty="0"/>
            </a:p>
          </p:txBody>
        </p:sp>
        <p:sp>
          <p:nvSpPr>
            <p:cNvPr id="15" name="Flowchart: Predefined Process 14"/>
            <p:cNvSpPr/>
            <p:nvPr/>
          </p:nvSpPr>
          <p:spPr>
            <a:xfrm>
              <a:off x="361950" y="3009641"/>
              <a:ext cx="1971675" cy="590550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Improve the performance</a:t>
              </a:r>
              <a:endParaRPr lang="en-US" dirty="0"/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6219825" y="2997352"/>
              <a:ext cx="1971675" cy="1193389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Improve the quality of distance function</a:t>
              </a:r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553074" y="1833517"/>
              <a:ext cx="666751" cy="157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414382" y="3216687"/>
              <a:ext cx="805443" cy="1742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2344555" y="1833518"/>
              <a:ext cx="696730" cy="157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flipH="1">
              <a:off x="2344553" y="3216687"/>
              <a:ext cx="953281" cy="1742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23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24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25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26" name="Textfeld 9"/>
            <p:cNvSpPr txBox="1"/>
            <p:nvPr/>
          </p:nvSpPr>
          <p:spPr>
            <a:xfrm>
              <a:off x="8011857" y="6032321"/>
              <a:ext cx="510076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Plan</a:t>
              </a:r>
            </a:p>
          </p:txBody>
        </p:sp>
        <p:sp>
          <p:nvSpPr>
            <p:cNvPr id="27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8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32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1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35617"/>
              </p:ext>
            </p:extLst>
          </p:nvPr>
        </p:nvGraphicFramePr>
        <p:xfrm>
          <a:off x="796608" y="3801301"/>
          <a:ext cx="7623492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442"/>
                <a:gridCol w="2684304"/>
                <a:gridCol w="1905873"/>
                <a:gridCol w="190587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 number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Task name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Submission deadline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Presentation </a:t>
                      </a:r>
                      <a:r>
                        <a:rPr lang="en-US" sz="1400" dirty="0" smtClean="0">
                          <a:effectLst/>
                        </a:rPr>
                        <a:t>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First start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22.04.2016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25.04.2016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Literature review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6.05.2016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9.05.2016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Preprocessing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20.05.2016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23.05.2016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Rewriting UDFs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3.06.2016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6.06.2016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Getting domains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10.06.2016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13.06.2016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Clustering and distance function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8.07.2016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11.07.2016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presentations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15.07.2016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18.07.2016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855613" y="1184284"/>
            <a:ext cx="5294771" cy="2454266"/>
            <a:chOff x="361949" y="1533640"/>
            <a:chExt cx="7829551" cy="3495560"/>
          </a:xfrm>
        </p:grpSpPr>
        <p:grpSp>
          <p:nvGrpSpPr>
            <p:cNvPr id="7" name="Group 6"/>
            <p:cNvGrpSpPr/>
            <p:nvPr/>
          </p:nvGrpSpPr>
          <p:grpSpPr>
            <a:xfrm>
              <a:off x="3041285" y="1533640"/>
              <a:ext cx="2511789" cy="3495560"/>
              <a:chOff x="5580112" y="1420589"/>
              <a:chExt cx="2820006" cy="3888432"/>
            </a:xfrm>
          </p:grpSpPr>
          <p:sp>
            <p:nvSpPr>
              <p:cNvPr id="16" name="Flowchart: Magnetic Disk 15"/>
              <p:cNvSpPr/>
              <p:nvPr/>
            </p:nvSpPr>
            <p:spPr>
              <a:xfrm>
                <a:off x="5580112" y="1420589"/>
                <a:ext cx="1296144" cy="86409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DB</a:t>
                </a:r>
              </a:p>
              <a:p>
                <a:pPr algn="ctr"/>
                <a:r>
                  <a:rPr lang="en-US" sz="1000" dirty="0" smtClean="0"/>
                  <a:t>(domains)</a:t>
                </a:r>
                <a:endParaRPr lang="en-US" sz="10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7103974" y="1420589"/>
                <a:ext cx="1296144" cy="86409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Query log</a:t>
                </a:r>
                <a:endParaRPr lang="en-US" sz="1000" dirty="0"/>
              </a:p>
            </p:txBody>
          </p:sp>
          <p:sp>
            <p:nvSpPr>
              <p:cNvPr id="18" name="Flowchart: Process 17"/>
              <p:cNvSpPr/>
              <p:nvPr/>
            </p:nvSpPr>
            <p:spPr>
              <a:xfrm>
                <a:off x="6120172" y="4444925"/>
                <a:ext cx="1872208" cy="86409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Clusters of user interests</a:t>
                </a:r>
                <a:endParaRPr lang="en-US" sz="1000" dirty="0"/>
              </a:p>
            </p:txBody>
          </p:sp>
          <p:sp>
            <p:nvSpPr>
              <p:cNvPr id="19" name="Flowchart: Predefined Process 18"/>
              <p:cNvSpPr/>
              <p:nvPr/>
            </p:nvSpPr>
            <p:spPr>
              <a:xfrm>
                <a:off x="5868144" y="2860749"/>
                <a:ext cx="2376264" cy="864096"/>
              </a:xfrm>
              <a:prstGeom prst="flowChartPredefinedProcess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Mine clusters of queries</a:t>
                </a:r>
                <a:endParaRPr lang="en-US" sz="1000" dirty="0"/>
              </a:p>
            </p:txBody>
          </p:sp>
          <p:cxnSp>
            <p:nvCxnSpPr>
              <p:cNvPr id="20" name="Straight Arrow Connector 19"/>
              <p:cNvCxnSpPr>
                <a:stCxn id="16" idx="3"/>
              </p:cNvCxnSpPr>
              <p:nvPr/>
            </p:nvCxnSpPr>
            <p:spPr>
              <a:xfrm>
                <a:off x="6228184" y="228468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3"/>
              </p:cNvCxnSpPr>
              <p:nvPr/>
            </p:nvCxnSpPr>
            <p:spPr>
              <a:xfrm>
                <a:off x="7752046" y="228468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9" idx="2"/>
                <a:endCxn id="18" idx="0"/>
              </p:cNvCxnSpPr>
              <p:nvPr/>
            </p:nvCxnSpPr>
            <p:spPr>
              <a:xfrm>
                <a:off x="7056276" y="3724845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Predefined Process 7"/>
            <p:cNvSpPr/>
            <p:nvPr/>
          </p:nvSpPr>
          <p:spPr>
            <a:xfrm>
              <a:off x="6219825" y="1590675"/>
              <a:ext cx="1971675" cy="590550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Preprocess the log</a:t>
              </a:r>
              <a:endParaRPr lang="en-US" sz="1000" dirty="0"/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361949" y="1590675"/>
              <a:ext cx="1971675" cy="978686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Improve the quality of domain data</a:t>
              </a:r>
              <a:endParaRPr lang="en-US" sz="1000" dirty="0"/>
            </a:p>
          </p:txBody>
        </p:sp>
        <p:sp>
          <p:nvSpPr>
            <p:cNvPr id="10" name="Flowchart: Predefined Process 9"/>
            <p:cNvSpPr/>
            <p:nvPr/>
          </p:nvSpPr>
          <p:spPr>
            <a:xfrm>
              <a:off x="361950" y="3009641"/>
              <a:ext cx="1971675" cy="590550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Improve the performance</a:t>
              </a:r>
              <a:endParaRPr lang="en-US" sz="1000" dirty="0"/>
            </a:p>
          </p:txBody>
        </p:sp>
        <p:sp>
          <p:nvSpPr>
            <p:cNvPr id="11" name="Flowchart: Predefined Process 10"/>
            <p:cNvSpPr/>
            <p:nvPr/>
          </p:nvSpPr>
          <p:spPr>
            <a:xfrm>
              <a:off x="6219825" y="2997352"/>
              <a:ext cx="1971675" cy="1193389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Improve the quality of distance function</a:t>
              </a:r>
              <a:endParaRPr lang="en-US" sz="10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553074" y="1833517"/>
              <a:ext cx="666751" cy="157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414382" y="3216687"/>
              <a:ext cx="805443" cy="1742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2344555" y="1833518"/>
              <a:ext cx="696730" cy="157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2344553" y="3216687"/>
              <a:ext cx="953281" cy="1742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88538" y="970563"/>
            <a:ext cx="99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Tasks 2, 3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7122" y="970563"/>
            <a:ext cx="7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Task 4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27122" y="1981706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Tasks 5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88538" y="1948907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Tasks 5</a:t>
            </a:r>
            <a:endParaRPr lang="en-US" sz="1400" i="1" dirty="0"/>
          </a:p>
        </p:txBody>
      </p:sp>
      <p:grpSp>
        <p:nvGrpSpPr>
          <p:cNvPr id="27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28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29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30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31" name="Textfeld 9"/>
            <p:cNvSpPr txBox="1"/>
            <p:nvPr/>
          </p:nvSpPr>
          <p:spPr>
            <a:xfrm>
              <a:off x="8011857" y="6032321"/>
              <a:ext cx="510076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Plan</a:t>
              </a:r>
            </a:p>
          </p:txBody>
        </p:sp>
        <p:sp>
          <p:nvSpPr>
            <p:cNvPr id="32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33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37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Organizational details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1999" y="6444000"/>
            <a:ext cx="1626375" cy="360000"/>
          </a:xfrm>
          <a:prstGeom prst="rect">
            <a:avLst/>
          </a:prstGeom>
        </p:spPr>
        <p:txBody>
          <a:bodyPr/>
          <a:lstStyle/>
          <a:p>
            <a:fld id="{FCD64446-9DE9-4EC1-92AB-907DF09BD351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799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Appointments</a:t>
            </a:r>
          </a:p>
          <a:p>
            <a:pPr lvl="1"/>
            <a:r>
              <a:rPr lang="en-US" dirty="0" smtClean="0"/>
              <a:t>Mo, 9:45-11.15 in G50.34 301(in the beginning weekly, later on according to plan)</a:t>
            </a:r>
          </a:p>
          <a:p>
            <a:r>
              <a:rPr lang="de-DE" b="1" dirty="0" smtClean="0"/>
              <a:t>4 CP </a:t>
            </a:r>
            <a:r>
              <a:rPr lang="de-DE" dirty="0" smtClean="0"/>
              <a:t>„Schein“ (no grade)</a:t>
            </a:r>
            <a:endParaRPr lang="en-US" dirty="0" smtClean="0"/>
          </a:p>
          <a:p>
            <a:pPr marL="394575" lvl="1" indent="0">
              <a:buNone/>
            </a:pPr>
            <a:endParaRPr lang="en-US" dirty="0" smtClean="0"/>
          </a:p>
          <a:p>
            <a:r>
              <a:rPr lang="en-US" dirty="0" smtClean="0"/>
              <a:t>Consultation (Natalia Arzamasova, Room 362)</a:t>
            </a:r>
          </a:p>
          <a:p>
            <a:pPr lvl="1"/>
            <a:r>
              <a:rPr lang="en-US" dirty="0" smtClean="0"/>
              <a:t>Thursdays 1.pm-3.pm</a:t>
            </a:r>
          </a:p>
          <a:p>
            <a:pPr lvl="1"/>
            <a:r>
              <a:rPr lang="en-US" dirty="0" smtClean="0"/>
              <a:t>Team-Specific questions etc.</a:t>
            </a:r>
          </a:p>
          <a:p>
            <a:pPr marL="476250" lvl="1" indent="0">
              <a:buNone/>
            </a:pPr>
            <a:endParaRPr lang="en-US" dirty="0" smtClean="0"/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6 Task + Final presentation</a:t>
            </a:r>
          </a:p>
          <a:p>
            <a:pPr lvl="2"/>
            <a:r>
              <a:rPr lang="en-US" dirty="0" smtClean="0"/>
              <a:t>Published a week before working period starts</a:t>
            </a:r>
          </a:p>
          <a:p>
            <a:pPr lvl="2"/>
            <a:r>
              <a:rPr lang="en-US" dirty="0" smtClean="0"/>
              <a:t>Submission until Fridays, 8:00 am (firm), in Ilia's system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443663"/>
            <a:ext cx="1330325" cy="360362"/>
          </a:xfrm>
          <a:prstGeom prst="rect">
            <a:avLst/>
          </a:prstGeom>
        </p:spPr>
        <p:txBody>
          <a:bodyPr/>
          <a:lstStyle/>
          <a:p>
            <a:fld id="{9F93AE67-9C0B-442C-B744-52080BAE147C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285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Organization 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Mandatory registration:</a:t>
            </a:r>
          </a:p>
          <a:p>
            <a:pPr lvl="1"/>
            <a:r>
              <a:rPr lang="en-US" dirty="0" smtClean="0"/>
              <a:t>Registration from 18-22.04 in study portal</a:t>
            </a:r>
          </a:p>
          <a:p>
            <a:pPr lvl="1"/>
            <a:r>
              <a:rPr lang="en-US" dirty="0" smtClean="0"/>
              <a:t>Otherwise new student form the waiting list is in</a:t>
            </a:r>
          </a:p>
          <a:p>
            <a:pPr marL="394575" lvl="1" indent="0">
              <a:buNone/>
            </a:pPr>
            <a:endParaRPr lang="en-US" dirty="0" smtClean="0"/>
          </a:p>
          <a:p>
            <a:r>
              <a:rPr lang="en-US" dirty="0" smtClean="0"/>
              <a:t>Requirements for passing the course:</a:t>
            </a:r>
          </a:p>
          <a:p>
            <a:pPr lvl="1"/>
            <a:r>
              <a:rPr lang="en-US" dirty="0" smtClean="0"/>
              <a:t>Mandatory presence at all </a:t>
            </a:r>
            <a:r>
              <a:rPr lang="en-US" dirty="0"/>
              <a:t>appointments (compulsory attendance)</a:t>
            </a:r>
            <a:endParaRPr lang="en-US" dirty="0" smtClean="0"/>
          </a:p>
          <a:p>
            <a:pPr lvl="2"/>
            <a:r>
              <a:rPr lang="en-US" dirty="0" smtClean="0"/>
              <a:t>Exception: Written excuse before (Mo: 9:00) to </a:t>
            </a:r>
            <a:r>
              <a:rPr lang="en-US" dirty="0" smtClean="0">
                <a:hlinkClick r:id="rId2"/>
              </a:rPr>
              <a:t>natalia.arzamasova@kit.edu</a:t>
            </a:r>
            <a:r>
              <a:rPr lang="en-US" dirty="0" smtClean="0"/>
              <a:t> (only once)</a:t>
            </a:r>
          </a:p>
          <a:p>
            <a:pPr marL="885675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Submission and passing of all tasks requirement for final presentation</a:t>
            </a:r>
          </a:p>
          <a:p>
            <a:pPr lvl="2"/>
            <a:r>
              <a:rPr lang="en-US" dirty="0" smtClean="0"/>
              <a:t>Submission </a:t>
            </a:r>
            <a:r>
              <a:rPr lang="en-US" b="1" dirty="0" smtClean="0"/>
              <a:t>before</a:t>
            </a:r>
            <a:r>
              <a:rPr lang="en-US" dirty="0" smtClean="0"/>
              <a:t> deadline</a:t>
            </a:r>
          </a:p>
          <a:p>
            <a:pPr lvl="2"/>
            <a:r>
              <a:rPr lang="en-US" dirty="0" smtClean="0"/>
              <a:t>Getting at least 2/3 of the points </a:t>
            </a:r>
            <a:r>
              <a:rPr lang="en-US" b="1" dirty="0" smtClean="0"/>
              <a:t>for each</a:t>
            </a:r>
            <a:r>
              <a:rPr lang="en-US" dirty="0" smtClean="0"/>
              <a:t> Task</a:t>
            </a:r>
          </a:p>
          <a:p>
            <a:pPr lvl="1"/>
            <a:r>
              <a:rPr lang="de-DE" dirty="0" smtClean="0"/>
              <a:t>Final </a:t>
            </a:r>
            <a:r>
              <a:rPr lang="en-US" dirty="0" smtClean="0"/>
              <a:t>presentation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443663"/>
            <a:ext cx="1454150" cy="360362"/>
          </a:xfrm>
          <a:prstGeom prst="rect">
            <a:avLst/>
          </a:prstGeom>
        </p:spPr>
        <p:txBody>
          <a:bodyPr/>
          <a:lstStyle/>
          <a:p>
            <a:fld id="{9F93AE67-9C0B-442C-B744-52080BAE147C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602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for today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the course topic and case study</a:t>
            </a:r>
          </a:p>
          <a:p>
            <a:endParaRPr lang="en-US" dirty="0" smtClean="0"/>
          </a:p>
          <a:p>
            <a:r>
              <a:rPr lang="en-US" dirty="0" smtClean="0"/>
              <a:t>Organizational details</a:t>
            </a:r>
          </a:p>
          <a:p>
            <a:pPr marL="476250" lvl="1" indent="0">
              <a:buNone/>
            </a:pPr>
            <a:endParaRPr lang="en-US" dirty="0" smtClean="0"/>
          </a:p>
          <a:p>
            <a:r>
              <a:rPr lang="en-US" b="1" dirty="0" smtClean="0"/>
              <a:t>Team forming </a:t>
            </a:r>
            <a:r>
              <a:rPr lang="en-US" b="1" dirty="0" smtClean="0">
                <a:sym typeface="Wingdings" panose="05000000000000000000" pitchFamily="2" charset="2"/>
              </a:rPr>
              <a:t> </a:t>
            </a:r>
            <a:endParaRPr lang="en-US" b="1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2000" y="6444000"/>
            <a:ext cx="1407300" cy="360000"/>
          </a:xfrm>
          <a:prstGeom prst="rect">
            <a:avLst/>
          </a:prstGeom>
        </p:spPr>
        <p:txBody>
          <a:bodyPr/>
          <a:lstStyle/>
          <a:p>
            <a:fld id="{8099EE87-052D-4A5B-B069-C6C7C4D127AE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0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Ilias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announcements, slides, and material provided in Ilias</a:t>
            </a:r>
          </a:p>
          <a:p>
            <a:pPr lvl="1"/>
            <a:r>
              <a:rPr lang="en-US" dirty="0" smtClean="0"/>
              <a:t>Course: </a:t>
            </a:r>
            <a:r>
              <a:rPr lang="en-GB" b="1" dirty="0">
                <a:solidFill>
                  <a:srgbClr val="000000"/>
                </a:solidFill>
              </a:rPr>
              <a:t>Analysis of Complex Data Sets</a:t>
            </a:r>
            <a:endParaRPr lang="en-US" dirty="0" smtClean="0"/>
          </a:p>
          <a:p>
            <a:pPr marL="394575" lvl="1" indent="0">
              <a:buNone/>
            </a:pPr>
            <a:endParaRPr lang="en-US" dirty="0" smtClean="0"/>
          </a:p>
          <a:p>
            <a:r>
              <a:rPr lang="en-US" dirty="0" smtClean="0"/>
              <a:t>Ilias Discussion forum</a:t>
            </a:r>
          </a:p>
          <a:p>
            <a:pPr lvl="1"/>
            <a:r>
              <a:rPr lang="en-US" dirty="0" smtClean="0"/>
              <a:t>Question of general interest</a:t>
            </a:r>
            <a:br>
              <a:rPr lang="en-US" dirty="0" smtClean="0"/>
            </a:br>
            <a:r>
              <a:rPr lang="en-US" dirty="0" smtClean="0"/>
              <a:t>(We see them as well)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exchange of solutions</a:t>
            </a:r>
          </a:p>
          <a:p>
            <a:pPr marL="394575" lvl="1" indent="0">
              <a:buNone/>
            </a:pPr>
            <a:endParaRPr lang="en-US" dirty="0" smtClean="0"/>
          </a:p>
          <a:p>
            <a:r>
              <a:rPr lang="en-US" dirty="0" smtClean="0"/>
              <a:t>If required: Lab account per team (ask us)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2000" y="6444000"/>
            <a:ext cx="1502550" cy="360000"/>
          </a:xfrm>
          <a:prstGeom prst="rect">
            <a:avLst/>
          </a:prstGeom>
        </p:spPr>
        <p:txBody>
          <a:bodyPr/>
          <a:lstStyle/>
          <a:p>
            <a:fld id="{9F93AE67-9C0B-442C-B744-52080BAE147C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Contact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Natalia Arzamasova, M.Sc. </a:t>
            </a:r>
            <a:endParaRPr lang="de-DE" dirty="0"/>
          </a:p>
          <a:p>
            <a:pPr lvl="1"/>
            <a:r>
              <a:rPr lang="de-DE" dirty="0" smtClean="0"/>
              <a:t>Consultation: Th., 13:00-15:00, Room 362</a:t>
            </a:r>
          </a:p>
          <a:p>
            <a:pPr lvl="1"/>
            <a:r>
              <a:rPr lang="de-DE" dirty="0"/>
              <a:t>natalia.arzamasova@kit.edu</a:t>
            </a:r>
            <a:endParaRPr lang="de-DE" u="sng" dirty="0" smtClean="0"/>
          </a:p>
          <a:p>
            <a:pPr marL="476250" lvl="1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1999" y="6444000"/>
            <a:ext cx="1454925" cy="360000"/>
          </a:xfrm>
          <a:prstGeom prst="rect">
            <a:avLst/>
          </a:prstGeom>
        </p:spPr>
        <p:txBody>
          <a:bodyPr/>
          <a:lstStyle/>
          <a:p>
            <a:fld id="{9F93AE67-9C0B-442C-B744-52080BAE147C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492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Forming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1999" y="6444000"/>
            <a:ext cx="1435875" cy="360000"/>
          </a:xfrm>
          <a:prstGeom prst="rect">
            <a:avLst/>
          </a:prstGeom>
        </p:spPr>
        <p:txBody>
          <a:bodyPr/>
          <a:lstStyle/>
          <a:p>
            <a:fld id="{FCD64446-9DE9-4EC1-92AB-907DF09BD351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607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Course topic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12000" y="6444000"/>
            <a:ext cx="1750200" cy="360000"/>
          </a:xfrm>
          <a:prstGeom prst="rect">
            <a:avLst/>
          </a:prstGeom>
        </p:spPr>
        <p:txBody>
          <a:bodyPr/>
          <a:lstStyle/>
          <a:p>
            <a:fld id="{FCD64446-9DE9-4EC1-92AB-907DF09BD351}" type="datetime1">
              <a:rPr lang="de-DE" sz="1400" smtClean="0"/>
              <a:t>15.04.2016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05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User Interests within the Data Space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Study user interactions with a database</a:t>
            </a:r>
            <a:endParaRPr lang="en-US" sz="2000" b="1" dirty="0"/>
          </a:p>
          <a:p>
            <a:r>
              <a:rPr lang="en-US" sz="2000" dirty="0" smtClean="0"/>
              <a:t>In particular,</a:t>
            </a:r>
          </a:p>
          <a:p>
            <a:pPr lvl="1"/>
            <a:r>
              <a:rPr lang="en-US" sz="1800" b="1" dirty="0" smtClean="0"/>
              <a:t>What users are looking for?</a:t>
            </a:r>
          </a:p>
          <a:p>
            <a:pPr lvl="1"/>
            <a:r>
              <a:rPr lang="en-US" sz="1800" dirty="0" smtClean="0"/>
              <a:t>How do they do so?</a:t>
            </a:r>
            <a:endParaRPr lang="en-US" sz="1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778528" y="2437661"/>
            <a:ext cx="5080538" cy="3410689"/>
            <a:chOff x="1187449" y="843155"/>
            <a:chExt cx="6910387" cy="5489257"/>
          </a:xfrm>
        </p:grpSpPr>
        <p:pic>
          <p:nvPicPr>
            <p:cNvPr id="12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7886" y="1466851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49" y="1671638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75" y="2690814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199" y="4450557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214" y="5175124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242" y="4328255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upload.wikimedia.org/wikipedia/commons/thumb/1/12/User_icon_2.svg/220px-User_icon_2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568" y="2531270"/>
              <a:ext cx="1157287" cy="115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lowchart: Magnetic Disk 5"/>
            <p:cNvSpPr/>
            <p:nvPr/>
          </p:nvSpPr>
          <p:spPr>
            <a:xfrm>
              <a:off x="3505200" y="2828926"/>
              <a:ext cx="2028029" cy="177164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241675" y="1044703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1187449" y="2078166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1644649" y="3865630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5156200" y="4600575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6890539" y="3737040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5335587" y="843155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7183436" y="1916242"/>
              <a:ext cx="914400" cy="612648"/>
            </a:xfrm>
            <a:prstGeom prst="wedgeRoundRect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505200" y="2690814"/>
              <a:ext cx="193675" cy="233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097858" y="2624139"/>
              <a:ext cx="168672" cy="2047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6" idx="4"/>
            </p:cNvCxnSpPr>
            <p:nvPr/>
          </p:nvCxnSpPr>
          <p:spPr>
            <a:xfrm flipH="1">
              <a:off x="5533229" y="3409950"/>
              <a:ext cx="1162846" cy="304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5533229" y="4171954"/>
              <a:ext cx="1049339" cy="306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857750" y="4600575"/>
              <a:ext cx="28575" cy="612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3"/>
            </p:cNvCxnSpPr>
            <p:nvPr/>
          </p:nvCxnSpPr>
          <p:spPr>
            <a:xfrm flipV="1">
              <a:off x="2884486" y="4478278"/>
              <a:ext cx="831850" cy="55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305842" y="3409950"/>
              <a:ext cx="119935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55" name="Textfeld 13"/>
            <p:cNvSpPr txBox="1"/>
            <p:nvPr/>
          </p:nvSpPr>
          <p:spPr>
            <a:xfrm>
              <a:off x="2038349" y="6032323"/>
              <a:ext cx="961049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56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57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58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59" name="Textfeld 10"/>
            <p:cNvSpPr txBox="1"/>
            <p:nvPr/>
          </p:nvSpPr>
          <p:spPr>
            <a:xfrm>
              <a:off x="179512" y="6032321"/>
              <a:ext cx="1858838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Problem statement</a:t>
              </a:r>
            </a:p>
          </p:txBody>
        </p:sp>
        <p:sp>
          <p:nvSpPr>
            <p:cNvPr id="60" name="Eingekerbter Richtungspfeil 11"/>
            <p:cNvSpPr/>
            <p:nvPr/>
          </p:nvSpPr>
          <p:spPr>
            <a:xfrm>
              <a:off x="166832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2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64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8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User Interests within the Data </a:t>
            </a:r>
            <a:r>
              <a:rPr lang="en-US" dirty="0" smtClean="0"/>
              <a:t>Space</a:t>
            </a:r>
            <a:endParaRPr lang="en-GB" dirty="0" smtClean="0"/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2038349" y="6032323"/>
              <a:ext cx="961049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1858838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Problem statement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66832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2459852"/>
              </p:ext>
            </p:extLst>
          </p:nvPr>
        </p:nvGraphicFramePr>
        <p:xfrm>
          <a:off x="442452" y="1470742"/>
          <a:ext cx="80400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2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743575" y="2572717"/>
            <a:ext cx="2656543" cy="1303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8144" y="4084885"/>
            <a:ext cx="2266206" cy="1411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26024" y="1009650"/>
            <a:ext cx="2956474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Input data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idea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4408571" cy="4712380"/>
          </a:xfrm>
        </p:spPr>
        <p:txBody>
          <a:bodyPr>
            <a:normAutofit/>
          </a:bodyPr>
          <a:lstStyle/>
          <a:p>
            <a:r>
              <a:rPr lang="en-US" sz="2000" dirty="0"/>
              <a:t>Queries users run to a database consist of </a:t>
            </a:r>
            <a:r>
              <a:rPr lang="en-US" sz="2000" b="1" dirty="0"/>
              <a:t>full information</a:t>
            </a:r>
            <a:r>
              <a:rPr lang="en-US" sz="2000" dirty="0"/>
              <a:t> about their </a:t>
            </a:r>
            <a:r>
              <a:rPr lang="en-US" sz="2000" b="1" dirty="0"/>
              <a:t>interests</a:t>
            </a:r>
          </a:p>
          <a:p>
            <a:r>
              <a:rPr lang="en-US" sz="2000" dirty="0"/>
              <a:t>We need </a:t>
            </a:r>
            <a:r>
              <a:rPr lang="en-US" sz="2000" b="1" dirty="0"/>
              <a:t>a general method </a:t>
            </a:r>
            <a:r>
              <a:rPr lang="en-US" sz="2000" dirty="0"/>
              <a:t>to find user interests by </a:t>
            </a:r>
            <a:r>
              <a:rPr lang="en-US" sz="2000" b="1" dirty="0"/>
              <a:t>processing a query log</a:t>
            </a:r>
          </a:p>
          <a:p>
            <a:r>
              <a:rPr lang="en-US" sz="2000" dirty="0"/>
              <a:t>To do so we intend to define </a:t>
            </a:r>
            <a:r>
              <a:rPr lang="en-US" sz="2000" b="1" dirty="0"/>
              <a:t>clusters</a:t>
            </a:r>
            <a:r>
              <a:rPr lang="en-US" sz="2000" dirty="0"/>
              <a:t> of queries which </a:t>
            </a:r>
            <a:r>
              <a:rPr lang="en-US" sz="2000" b="1" dirty="0"/>
              <a:t>look for similar data</a:t>
            </a:r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102624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80112" y="1420589"/>
            <a:ext cx="2820006" cy="3888432"/>
            <a:chOff x="5580112" y="1420589"/>
            <a:chExt cx="2820006" cy="3888432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5580112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(domains)</a:t>
              </a:r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103974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log</a:t>
              </a:r>
              <a:endParaRPr lang="en-US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6120172" y="4444925"/>
              <a:ext cx="1872208" cy="8640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Clusters of user interests</a:t>
              </a:r>
              <a:endParaRPr lang="en-US" dirty="0"/>
            </a:p>
          </p:txBody>
        </p:sp>
        <p:sp>
          <p:nvSpPr>
            <p:cNvPr id="23" name="Flowchart: Predefined Process 22"/>
            <p:cNvSpPr/>
            <p:nvPr/>
          </p:nvSpPr>
          <p:spPr>
            <a:xfrm>
              <a:off x="5868144" y="2860749"/>
              <a:ext cx="2376264" cy="86409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Mine clusters of queries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6228184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3"/>
            </p:cNvCxnSpPr>
            <p:nvPr/>
          </p:nvCxnSpPr>
          <p:spPr>
            <a:xfrm>
              <a:off x="7752046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2"/>
              <a:endCxn id="22" idx="0"/>
            </p:cNvCxnSpPr>
            <p:nvPr/>
          </p:nvCxnSpPr>
          <p:spPr>
            <a:xfrm>
              <a:off x="7056276" y="3724845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354083" y="255905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56276" y="40848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5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787502"/>
          </a:xfrm>
        </p:spPr>
        <p:txBody>
          <a:bodyPr>
            <a:normAutofit/>
          </a:bodyPr>
          <a:lstStyle/>
          <a:p>
            <a:r>
              <a:rPr lang="en-US" dirty="0"/>
              <a:t>The trivial example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371601"/>
            <a:ext cx="2407012" cy="22337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SELECT</a:t>
            </a:r>
            <a:r>
              <a:rPr lang="en-US" sz="1400" dirty="0">
                <a:solidFill>
                  <a:srgbClr val="FF0000"/>
                </a:solidFill>
              </a:rPr>
              <a:t> * </a:t>
            </a:r>
            <a:r>
              <a:rPr lang="en-US" sz="1400" b="1" dirty="0">
                <a:solidFill>
                  <a:srgbClr val="FF0000"/>
                </a:solidFill>
              </a:rPr>
              <a:t>FROM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WHERE </a:t>
            </a:r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BETWEEN</a:t>
            </a:r>
            <a:r>
              <a:rPr lang="en-US" sz="1400" dirty="0">
                <a:solidFill>
                  <a:srgbClr val="FF0000"/>
                </a:solidFill>
              </a:rPr>
              <a:t> 2 and 8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>
                <a:solidFill>
                  <a:srgbClr val="FF0000"/>
                </a:solidFill>
              </a:rPr>
              <a:t> b </a:t>
            </a:r>
            <a:r>
              <a:rPr lang="en-US" sz="1400" b="1" dirty="0">
                <a:solidFill>
                  <a:srgbClr val="FF0000"/>
                </a:solidFill>
              </a:rPr>
              <a:t>BETWEEN</a:t>
            </a:r>
            <a:r>
              <a:rPr lang="en-US" sz="1400" dirty="0">
                <a:solidFill>
                  <a:srgbClr val="FF0000"/>
                </a:solidFill>
              </a:rPr>
              <a:t> 5 and 7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</a:rPr>
              <a:t>SELECT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* </a:t>
            </a:r>
            <a:r>
              <a:rPr lang="en-US" sz="1400" b="1" dirty="0">
                <a:solidFill>
                  <a:srgbClr val="00B0F0"/>
                </a:solidFill>
              </a:rPr>
              <a:t>FROM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</a:rPr>
              <a:t>WHERE </a:t>
            </a:r>
            <a:r>
              <a:rPr lang="en-US" sz="1400" dirty="0" smtClean="0">
                <a:solidFill>
                  <a:srgbClr val="00B0F0"/>
                </a:solidFill>
              </a:rPr>
              <a:t>a </a:t>
            </a:r>
            <a:r>
              <a:rPr lang="en-US" sz="1400" b="1" dirty="0" smtClean="0">
                <a:solidFill>
                  <a:srgbClr val="00B0F0"/>
                </a:solidFill>
              </a:rPr>
              <a:t>BETWEEN</a:t>
            </a:r>
            <a:r>
              <a:rPr lang="en-US" sz="1400" dirty="0" smtClean="0">
                <a:solidFill>
                  <a:srgbClr val="00B0F0"/>
                </a:solidFill>
              </a:rPr>
              <a:t> 3 and 9 </a:t>
            </a:r>
            <a:r>
              <a:rPr lang="en-US" sz="1400" b="1" dirty="0" smtClean="0">
                <a:solidFill>
                  <a:srgbClr val="00B0F0"/>
                </a:solidFill>
              </a:rPr>
              <a:t>AND</a:t>
            </a:r>
            <a:r>
              <a:rPr lang="en-US" sz="1400" dirty="0" smtClean="0">
                <a:solidFill>
                  <a:srgbClr val="00B0F0"/>
                </a:solidFill>
              </a:rPr>
              <a:t> b </a:t>
            </a:r>
            <a:r>
              <a:rPr lang="en-US" sz="1400" b="1" dirty="0" smtClean="0">
                <a:solidFill>
                  <a:srgbClr val="00B0F0"/>
                </a:solidFill>
              </a:rPr>
              <a:t>BETWEEN</a:t>
            </a:r>
            <a:r>
              <a:rPr lang="en-US" sz="1400" dirty="0" smtClean="0">
                <a:solidFill>
                  <a:srgbClr val="00B0F0"/>
                </a:solidFill>
              </a:rPr>
              <a:t> 1 and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</a:rPr>
              <a:t>SELECT</a:t>
            </a:r>
            <a:r>
              <a:rPr lang="en-US" sz="1400" dirty="0">
                <a:solidFill>
                  <a:srgbClr val="00B050"/>
                </a:solidFill>
              </a:rPr>
              <a:t> * </a:t>
            </a:r>
            <a:r>
              <a:rPr lang="en-US" sz="1400" b="1" dirty="0">
                <a:solidFill>
                  <a:srgbClr val="00B050"/>
                </a:solidFill>
              </a:rPr>
              <a:t>FROM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WHERE </a:t>
            </a:r>
            <a:r>
              <a:rPr lang="en-US" sz="1400" dirty="0">
                <a:solidFill>
                  <a:srgbClr val="00B050"/>
                </a:solidFill>
              </a:rPr>
              <a:t>a </a:t>
            </a:r>
            <a:r>
              <a:rPr lang="en-US" sz="1400" b="1" dirty="0">
                <a:solidFill>
                  <a:srgbClr val="00B050"/>
                </a:solidFill>
              </a:rPr>
              <a:t>BETWEEN</a:t>
            </a:r>
            <a:r>
              <a:rPr lang="en-US" sz="1400" dirty="0">
                <a:solidFill>
                  <a:srgbClr val="00B050"/>
                </a:solidFill>
              </a:rPr>
              <a:t> 1 and 6 </a:t>
            </a:r>
            <a:r>
              <a:rPr lang="en-US" sz="1400" b="1" dirty="0">
                <a:solidFill>
                  <a:srgbClr val="00B050"/>
                </a:solidFill>
              </a:rPr>
              <a:t>AND</a:t>
            </a:r>
            <a:r>
              <a:rPr lang="en-US" sz="1400" dirty="0">
                <a:solidFill>
                  <a:srgbClr val="00B050"/>
                </a:solidFill>
              </a:rPr>
              <a:t> b </a:t>
            </a:r>
            <a:r>
              <a:rPr lang="en-US" sz="1400" b="1" dirty="0">
                <a:solidFill>
                  <a:srgbClr val="00B050"/>
                </a:solidFill>
              </a:rPr>
              <a:t>BETWEEN</a:t>
            </a:r>
            <a:r>
              <a:rPr lang="en-US" sz="1400" dirty="0">
                <a:solidFill>
                  <a:srgbClr val="00B050"/>
                </a:solidFill>
              </a:rPr>
              <a:t> 3 and 8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102624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36" y="1327355"/>
            <a:ext cx="4231704" cy="403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2772772" y="3605328"/>
            <a:ext cx="1948664" cy="2176463"/>
            <a:chOff x="5580112" y="1420589"/>
            <a:chExt cx="2820006" cy="3888432"/>
          </a:xfrm>
        </p:grpSpPr>
        <p:sp>
          <p:nvSpPr>
            <p:cNvPr id="36" name="Flowchart: Magnetic Disk 35"/>
            <p:cNvSpPr/>
            <p:nvPr/>
          </p:nvSpPr>
          <p:spPr>
            <a:xfrm>
              <a:off x="5580112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</a:t>
              </a:r>
            </a:p>
            <a:p>
              <a:pPr algn="ctr"/>
              <a:r>
                <a:rPr lang="en-US" sz="1200" dirty="0" smtClean="0"/>
                <a:t>(domains)</a:t>
              </a:r>
              <a:endParaRPr lang="en-US" sz="1200" dirty="0"/>
            </a:p>
          </p:txBody>
        </p:sp>
        <p:sp>
          <p:nvSpPr>
            <p:cNvPr id="37" name="Flowchart: Magnetic Disk 36"/>
            <p:cNvSpPr/>
            <p:nvPr/>
          </p:nvSpPr>
          <p:spPr>
            <a:xfrm>
              <a:off x="7103974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Query log</a:t>
              </a:r>
              <a:endParaRPr lang="en-US" sz="1200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120172" y="4444925"/>
              <a:ext cx="1872208" cy="8640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Clusters of user interests</a:t>
              </a:r>
              <a:endParaRPr lang="en-US" sz="1200" dirty="0"/>
            </a:p>
          </p:txBody>
        </p:sp>
        <p:sp>
          <p:nvSpPr>
            <p:cNvPr id="39" name="Flowchart: Predefined Process 38"/>
            <p:cNvSpPr/>
            <p:nvPr/>
          </p:nvSpPr>
          <p:spPr>
            <a:xfrm>
              <a:off x="5868144" y="2860749"/>
              <a:ext cx="2376264" cy="86409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Mine clusters of queries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>
              <a:stCxn id="36" idx="3"/>
            </p:cNvCxnSpPr>
            <p:nvPr/>
          </p:nvCxnSpPr>
          <p:spPr>
            <a:xfrm>
              <a:off x="6228184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7" idx="3"/>
            </p:cNvCxnSpPr>
            <p:nvPr/>
          </p:nvCxnSpPr>
          <p:spPr>
            <a:xfrm>
              <a:off x="7752046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2"/>
              <a:endCxn id="38" idx="0"/>
            </p:cNvCxnSpPr>
            <p:nvPr/>
          </p:nvCxnSpPr>
          <p:spPr>
            <a:xfrm>
              <a:off x="7056276" y="3724845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 bwMode="auto">
              <a:xfrm>
                <a:off x="358120" y="4411425"/>
                <a:ext cx="2414652" cy="48366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57188" indent="-357188" algn="l" rtl="0" eaLnBrk="1" fontAlgn="base" hangingPunct="1">
                  <a:spcBef>
                    <a:spcPts val="700"/>
                  </a:spcBef>
                  <a:spcAft>
                    <a:spcPct val="0"/>
                  </a:spcAft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0575" indent="-396000" algn="l" rtl="0" eaLnBrk="1" fontAlgn="base" hangingPunct="1">
                  <a:spcBef>
                    <a:spcPts val="700"/>
                  </a:spcBef>
                  <a:spcAft>
                    <a:spcPct val="0"/>
                  </a:spcAft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209675" indent="-324000" algn="l" rtl="0" eaLnBrk="1" fontAlgn="base" hangingPunct="1">
                  <a:spcBef>
                    <a:spcPts val="700"/>
                  </a:spcBef>
                  <a:spcAft>
                    <a:spcPct val="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57350" indent="-324000" algn="l" rtl="0" eaLnBrk="1" fontAlgn="base" hangingPunct="1">
                  <a:spcBef>
                    <a:spcPts val="700"/>
                  </a:spcBef>
                  <a:spcAft>
                    <a:spcPct val="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324000" algn="l" rtl="0" eaLnBrk="1" fontAlgn="base" hangingPunct="1">
                  <a:spcBef>
                    <a:spcPts val="700"/>
                  </a:spcBef>
                  <a:spcAft>
                    <a:spcPct val="0"/>
                  </a:spcAft>
                  <a:buBlip>
                    <a:blip r:embed="rId6"/>
                  </a:buBlip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7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kern="0" smtClean="0">
                          <a:latin typeface="Cambria Math"/>
                        </a:rPr>
                        <m:t>𝑑𝑜𝑚</m:t>
                      </m:r>
                      <m:d>
                        <m:dPr>
                          <m:ctrlPr>
                            <a:rPr lang="en-US" sz="1400" i="1" ker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 ker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400" i="1" kern="0">
                          <a:latin typeface="Cambria Math"/>
                        </a:rPr>
                        <m:t>=</m:t>
                      </m:r>
                      <m:r>
                        <a:rPr lang="en-US" sz="1400" i="1" kern="0">
                          <a:latin typeface="Cambria Math"/>
                        </a:rPr>
                        <m:t>𝑑𝑜𝑚</m:t>
                      </m:r>
                      <m:r>
                        <a:rPr lang="en-US" sz="1400" i="1" kern="0">
                          <a:latin typeface="Cambria Math"/>
                        </a:rPr>
                        <m:t>(</m:t>
                      </m:r>
                      <m:r>
                        <a:rPr lang="en-US" sz="1400" i="1" kern="0">
                          <a:latin typeface="Cambria Math"/>
                        </a:rPr>
                        <m:t>𝑏</m:t>
                      </m:r>
                      <m:r>
                        <a:rPr lang="en-US" sz="1400" i="1" kern="0">
                          <a:latin typeface="Cambria Math"/>
                        </a:rPr>
                        <m:t>)=[0;10]</m:t>
                      </m:r>
                    </m:oMath>
                  </m:oMathPara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20" y="4411425"/>
                <a:ext cx="2414652" cy="4836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Elbow Connector 44"/>
          <p:cNvCxnSpPr>
            <a:stCxn id="37" idx="1"/>
            <a:endCxn id="3" idx="3"/>
          </p:cNvCxnSpPr>
          <p:nvPr/>
        </p:nvCxnSpPr>
        <p:spPr>
          <a:xfrm rot="16200000" flipV="1">
            <a:off x="2964760" y="2296479"/>
            <a:ext cx="1116863" cy="15008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2"/>
            <a:endCxn id="43" idx="0"/>
          </p:cNvCxnSpPr>
          <p:nvPr/>
        </p:nvCxnSpPr>
        <p:spPr>
          <a:xfrm rot="10800000" flipV="1">
            <a:off x="1565446" y="3847157"/>
            <a:ext cx="1207326" cy="56426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</p:cNvCxnSpPr>
          <p:nvPr/>
        </p:nvCxnSpPr>
        <p:spPr>
          <a:xfrm>
            <a:off x="4613838" y="4653254"/>
            <a:ext cx="34868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3"/>
          </p:cNvCxnSpPr>
          <p:nvPr/>
        </p:nvCxnSpPr>
        <p:spPr>
          <a:xfrm flipV="1">
            <a:off x="4439683" y="2943225"/>
            <a:ext cx="2294492" cy="25967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758006"/>
          </a:xfrm>
        </p:spPr>
        <p:txBody>
          <a:bodyPr>
            <a:normAutofit/>
          </a:bodyPr>
          <a:lstStyle/>
          <a:p>
            <a:r>
              <a:rPr lang="en-US" dirty="0" smtClean="0"/>
              <a:t>The approach</a:t>
            </a:r>
            <a:endParaRPr lang="en-GB" dirty="0" smtClean="0"/>
          </a:p>
        </p:txBody>
      </p:sp>
      <p:grpSp>
        <p:nvGrpSpPr>
          <p:cNvPr id="5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Problem statement</a:t>
              </a:r>
            </a:p>
          </p:txBody>
        </p:sp>
        <p:sp>
          <p:nvSpPr>
            <p:cNvPr id="8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12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5877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Approach</a:t>
              </a:r>
            </a:p>
          </p:txBody>
        </p:sp>
        <p:sp>
          <p:nvSpPr>
            <p:cNvPr id="16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7515846"/>
              </p:ext>
            </p:extLst>
          </p:nvPr>
        </p:nvGraphicFramePr>
        <p:xfrm>
          <a:off x="323850" y="1397000"/>
          <a:ext cx="62327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879861" y="1428865"/>
            <a:ext cx="1948664" cy="2176463"/>
            <a:chOff x="5580112" y="1420589"/>
            <a:chExt cx="2820006" cy="3888432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5580112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</a:t>
              </a:r>
            </a:p>
            <a:p>
              <a:pPr algn="ctr"/>
              <a:r>
                <a:rPr lang="en-US" sz="1200" dirty="0" smtClean="0"/>
                <a:t>(domains)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103974" y="1420589"/>
              <a:ext cx="1296144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Query log</a:t>
              </a:r>
              <a:endParaRPr lang="en-US" sz="1200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6120172" y="4444925"/>
              <a:ext cx="1872208" cy="8640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Clusters of user interests</a:t>
              </a:r>
              <a:endParaRPr lang="en-US" sz="1200" dirty="0"/>
            </a:p>
          </p:txBody>
        </p:sp>
        <p:sp>
          <p:nvSpPr>
            <p:cNvPr id="23" name="Flowchart: Predefined Process 22"/>
            <p:cNvSpPr/>
            <p:nvPr/>
          </p:nvSpPr>
          <p:spPr>
            <a:xfrm>
              <a:off x="5868144" y="2860749"/>
              <a:ext cx="2376264" cy="864096"/>
            </a:xfrm>
            <a:prstGeom prst="flowChartPredefined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Mine clusters of queries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6228184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3"/>
            </p:cNvCxnSpPr>
            <p:nvPr/>
          </p:nvCxnSpPr>
          <p:spPr>
            <a:xfrm>
              <a:off x="7752046" y="2284685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2"/>
              <a:endCxn id="22" idx="0"/>
            </p:cNvCxnSpPr>
            <p:nvPr/>
          </p:nvCxnSpPr>
          <p:spPr>
            <a:xfrm>
              <a:off x="7056276" y="3724845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3" y="1198563"/>
                <a:ext cx="5165169" cy="27179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Data space of relation 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/>
                        </a:rPr>
                        <m:t>𝑠𝑝𝑎𝑐𝑒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r>
                        <a:rPr lang="en-US" sz="2600" i="1" dirty="0">
                          <a:latin typeface="Cambria Math"/>
                        </a:rPr>
                        <m:t>𝑅</m:t>
                      </m:r>
                      <m:r>
                        <a:rPr lang="en-US" sz="2600" i="1" dirty="0">
                          <a:latin typeface="Cambria Math"/>
                        </a:rPr>
                        <m:t>) = </m:t>
                      </m:r>
                      <m:r>
                        <a:rPr lang="en-US" sz="2600" i="1" dirty="0" err="1">
                          <a:latin typeface="Cambria Math"/>
                        </a:rPr>
                        <m:t>𝑑𝑜𝑚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 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…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 </m:t>
                      </m:r>
                      <m:r>
                        <a:rPr lang="en-US" sz="2600" i="1" dirty="0" err="1">
                          <a:latin typeface="Cambria Math"/>
                        </a:rPr>
                        <m:t>𝑑𝑜𝑚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𝑑𝑜𝑚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r>
                      <a:rPr lang="en-US" sz="2600" i="1" dirty="0">
                        <a:latin typeface="Cambria Math"/>
                      </a:rPr>
                      <m:t>𝑎</m:t>
                    </m:r>
                    <m:r>
                      <a:rPr lang="en-US" sz="26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600" dirty="0"/>
                  <a:t>– domain of column a</a:t>
                </a:r>
              </a:p>
              <a:p>
                <a:pPr>
                  <a:spcBef>
                    <a:spcPts val="1700"/>
                  </a:spcBef>
                </a:pPr>
                <a:r>
                  <a:rPr lang="en-US" sz="2600" dirty="0"/>
                  <a:t>Data space of DB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/>
                        </a:rPr>
                        <m:t>𝑠𝑝𝑎𝑐𝑒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r>
                        <a:rPr lang="en-US" sz="2600" i="1" dirty="0">
                          <a:latin typeface="Cambria Math"/>
                        </a:rPr>
                        <m:t>𝐷𝐵</m:t>
                      </m:r>
                      <m:r>
                        <a:rPr lang="en-US" sz="2600" i="1" dirty="0">
                          <a:latin typeface="Cambria Math"/>
                        </a:rPr>
                        <m:t>)=</m:t>
                      </m:r>
                      <m:r>
                        <a:rPr lang="en-US" sz="2600" i="1" dirty="0">
                          <a:latin typeface="Cambria Math"/>
                        </a:rPr>
                        <m:t>𝑠𝑝𝑎𝑐𝑒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…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𝑠𝑝𝑎𝑐𝑒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>
                  <a:spcBef>
                    <a:spcPts val="1700"/>
                  </a:spcBef>
                </a:pPr>
                <a:r>
                  <a:rPr lang="en-US" sz="2600" dirty="0"/>
                  <a:t>Area of data content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/>
                        </a:rPr>
                        <m:t>𝑐𝑜𝑛𝑡𝑒𝑛𝑡</m:t>
                      </m:r>
                      <m:d>
                        <m:d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sz="2600" i="1" dirty="0">
                          <a:latin typeface="Cambria Math"/>
                        </a:rPr>
                        <m:t>= </m:t>
                      </m:r>
                      <m:r>
                        <a:rPr lang="en-US" sz="2600" i="1" dirty="0">
                          <a:latin typeface="Cambria Math"/>
                        </a:rPr>
                        <m:t>𝑐𝑜𝑛𝑡𝑒𝑛𝑡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 … </m:t>
                      </m:r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600" i="1" dirty="0">
                          <a:latin typeface="Cambria Math"/>
                        </a:rPr>
                        <m:t>𝑐𝑜𝑛𝑡𝑒𝑛𝑡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600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>
                  <a:spcBef>
                    <a:spcPts val="1700"/>
                  </a:spcBef>
                </a:pPr>
                <a:r>
                  <a:rPr lang="en-US" sz="2600" dirty="0"/>
                  <a:t>Empty area of space(R)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/>
                        </a:rPr>
                        <m:t>𝑒𝑚𝑝𝑡𝑦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r>
                        <a:rPr lang="en-US" sz="2600" i="1" dirty="0">
                          <a:latin typeface="Cambria Math"/>
                        </a:rPr>
                        <m:t>𝑅</m:t>
                      </m:r>
                      <m:r>
                        <a:rPr lang="en-US" sz="2600" i="1" dirty="0">
                          <a:latin typeface="Cambria Math"/>
                        </a:rPr>
                        <m:t>) = </m:t>
                      </m:r>
                      <m:r>
                        <a:rPr lang="en-US" sz="2600" i="1" dirty="0">
                          <a:latin typeface="Cambria Math"/>
                        </a:rPr>
                        <m:t>𝑠𝑝𝑎𝑐𝑒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r>
                        <a:rPr lang="en-US" sz="2600" i="1" dirty="0">
                          <a:latin typeface="Cambria Math"/>
                        </a:rPr>
                        <m:t>𝑅</m:t>
                      </m:r>
                      <m:r>
                        <a:rPr lang="en-US" sz="2600" i="1" dirty="0">
                          <a:latin typeface="Cambria Math"/>
                        </a:rPr>
                        <m:t>) \</m:t>
                      </m:r>
                      <m:r>
                        <m:rPr>
                          <m:lit/>
                        </m:rPr>
                        <a:rPr lang="en-US" sz="2600" i="1" dirty="0">
                          <a:latin typeface="Cambria Math"/>
                        </a:rPr>
                        <m:t> </m:t>
                      </m:r>
                      <m:r>
                        <a:rPr lang="en-US" sz="2600" i="1" dirty="0">
                          <a:latin typeface="Cambria Math"/>
                        </a:rPr>
                        <m:t>𝑐𝑜𝑛𝑡𝑒𝑛𝑡</m:t>
                      </m:r>
                      <m:r>
                        <a:rPr lang="en-US" sz="2600" i="1" dirty="0">
                          <a:latin typeface="Cambria Math"/>
                        </a:rPr>
                        <m:t>(</m:t>
                      </m:r>
                      <m:r>
                        <a:rPr lang="en-US" sz="2600" i="1" dirty="0">
                          <a:latin typeface="Cambria Math"/>
                        </a:rPr>
                        <m:t>𝑅</m:t>
                      </m:r>
                      <m:r>
                        <a:rPr lang="en-US" sz="26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1198563"/>
                <a:ext cx="5165169" cy="2717939"/>
              </a:xfrm>
              <a:blipFill rotWithShape="1">
                <a:blip r:embed="rId2"/>
                <a:stretch>
                  <a:fillRect l="-1297" t="-427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709667" y="3152058"/>
            <a:ext cx="2947054" cy="2541699"/>
            <a:chOff x="5159091" y="1958573"/>
            <a:chExt cx="3831482" cy="42214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320540" y="5065513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5159091" y="1958573"/>
              <a:ext cx="3831482" cy="4221458"/>
              <a:chOff x="5284556" y="1720334"/>
              <a:chExt cx="3831482" cy="422145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5628528" y="4836443"/>
                <a:ext cx="46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5284556" y="1720334"/>
                <a:ext cx="3831482" cy="4221458"/>
                <a:chOff x="5284556" y="1720334"/>
                <a:chExt cx="3831482" cy="4221458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6094104" y="4836443"/>
                  <a:ext cx="0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655618" y="2438400"/>
                  <a:ext cx="4662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5284556" y="1720334"/>
                  <a:ext cx="3831482" cy="4221458"/>
                  <a:chOff x="5007678" y="1720334"/>
                  <a:chExt cx="4108360" cy="427613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5876453" y="2438400"/>
                    <a:ext cx="2514600" cy="2438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252172" y="2438400"/>
                    <a:ext cx="1524000" cy="1600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6400800" y="253851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7159255" y="2738595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766561" y="325373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7467600" y="300642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7490459" y="2590800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7509774" y="2895600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864487" y="261365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6910206" y="383519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6913601" y="3485582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>
                    <a:off x="7467600" y="334547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7421881" y="3803435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6705600" y="284331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6423659" y="282045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010400" y="314811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7188375" y="3006428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7315200" y="345291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670170" y="3931919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7620000" y="3757716"/>
                    <a:ext cx="45719" cy="45719"/>
                  </a:xfrm>
                  <a:prstGeom prst="flowChartConnector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638800" y="3627118"/>
                    <a:ext cx="3105790" cy="105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6598919" y="2021297"/>
                    <a:ext cx="0" cy="312020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876453" y="5257800"/>
                    <a:ext cx="2514600" cy="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6598919" y="5257800"/>
                        <a:ext cx="101822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𝑜𝑚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8919" y="5257800"/>
                        <a:ext cx="1018227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27778" b="-3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8744590" y="3411243"/>
                        <a:ext cx="3714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44590" y="3411243"/>
                        <a:ext cx="371448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6622196" y="1905000"/>
                        <a:ext cx="3676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2196" y="1905000"/>
                        <a:ext cx="367665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1111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5486400" y="2438400"/>
                    <a:ext cx="0" cy="243840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 rot="16200000">
                        <a:off x="4777334" y="3249565"/>
                        <a:ext cx="10144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𝑑𝑜𝑚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777334" y="3249565"/>
                        <a:ext cx="10144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12587" r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Straight Arrow Connector 40"/>
                  <p:cNvCxnSpPr/>
                  <p:nvPr/>
                </p:nvCxnSpPr>
                <p:spPr>
                  <a:xfrm flipH="1">
                    <a:off x="7056119" y="2274332"/>
                    <a:ext cx="259081" cy="38504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5007678" y="5572460"/>
                        <a:ext cx="11726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𝑠𝑝𝑎𝑐𝑒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7678" y="5572460"/>
                        <a:ext cx="1172693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r="-28276" b="-3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7924800" y="4648200"/>
                    <a:ext cx="0" cy="97893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7472051" y="5627132"/>
                        <a:ext cx="124534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𝑒𝑚𝑝𝑡𝑦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72051" y="5627132"/>
                        <a:ext cx="124534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r="-28758" b="-3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5284556" y="3886200"/>
                    <a:ext cx="990600" cy="174093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42" idx="0"/>
                  </p:cNvCxnSpPr>
                  <p:nvPr/>
                </p:nvCxnSpPr>
                <p:spPr>
                  <a:xfrm flipV="1">
                    <a:off x="5594025" y="4644078"/>
                    <a:ext cx="821137" cy="92838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6968152" y="1720334"/>
                        <a:ext cx="13816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𝑐𝑜𝑛𝑡𝑒𝑛𝑡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8152" y="1720334"/>
                        <a:ext cx="1381660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r="-28824" b="-3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001250556"/>
              </p:ext>
            </p:extLst>
          </p:nvPr>
        </p:nvGraphicFramePr>
        <p:xfrm>
          <a:off x="5638800" y="1085122"/>
          <a:ext cx="3240413" cy="195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52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53" name="Textfeld 13"/>
            <p:cNvSpPr txBox="1"/>
            <p:nvPr/>
          </p:nvSpPr>
          <p:spPr>
            <a:xfrm>
              <a:off x="1519664" y="6032323"/>
              <a:ext cx="1864175" cy="276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Introduction</a:t>
              </a:r>
            </a:p>
          </p:txBody>
        </p:sp>
        <p:sp>
          <p:nvSpPr>
            <p:cNvPr id="54" name="Textfeld 14"/>
            <p:cNvSpPr txBox="1"/>
            <p:nvPr/>
          </p:nvSpPr>
          <p:spPr>
            <a:xfrm>
              <a:off x="6556558" y="6032325"/>
              <a:ext cx="9525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Case study</a:t>
              </a:r>
            </a:p>
          </p:txBody>
        </p:sp>
        <p:sp>
          <p:nvSpPr>
            <p:cNvPr id="55" name="Textfeld 8"/>
            <p:cNvSpPr txBox="1"/>
            <p:nvPr/>
          </p:nvSpPr>
          <p:spPr>
            <a:xfrm>
              <a:off x="3383840" y="6032323"/>
              <a:ext cx="95090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Foundation</a:t>
              </a:r>
            </a:p>
          </p:txBody>
        </p:sp>
        <p:sp>
          <p:nvSpPr>
            <p:cNvPr id="56" name="Textfeld 9"/>
            <p:cNvSpPr txBox="1"/>
            <p:nvPr/>
          </p:nvSpPr>
          <p:spPr>
            <a:xfrm>
              <a:off x="8011857" y="6032321"/>
              <a:ext cx="49084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</a:t>
              </a:r>
            </a:p>
          </p:txBody>
        </p:sp>
        <p:sp>
          <p:nvSpPr>
            <p:cNvPr id="57" name="Textfeld 10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58" name="Eingekerbter Richtungspfeil 11"/>
            <p:cNvSpPr/>
            <p:nvPr/>
          </p:nvSpPr>
          <p:spPr>
            <a:xfrm>
              <a:off x="136116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9" name="Eingekerbter Richtungspfeil 12"/>
            <p:cNvSpPr/>
            <p:nvPr/>
          </p:nvSpPr>
          <p:spPr>
            <a:xfrm>
              <a:off x="2999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0" name="Eingekerbter Richtungspfeil 13"/>
            <p:cNvSpPr/>
            <p:nvPr/>
          </p:nvSpPr>
          <p:spPr>
            <a:xfrm>
              <a:off x="4721436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1" name="Textfeld 14"/>
            <p:cNvSpPr txBox="1"/>
            <p:nvPr/>
          </p:nvSpPr>
          <p:spPr>
            <a:xfrm>
              <a:off x="5105877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Approach</a:t>
              </a:r>
            </a:p>
          </p:txBody>
        </p:sp>
        <p:sp>
          <p:nvSpPr>
            <p:cNvPr id="62" name="Eingekerbter Richtungspfeil 15"/>
            <p:cNvSpPr/>
            <p:nvPr/>
          </p:nvSpPr>
          <p:spPr>
            <a:xfrm>
              <a:off x="7627414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16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ingekerbter Richtungspfeil 17"/>
            <p:cNvSpPr/>
            <p:nvPr/>
          </p:nvSpPr>
          <p:spPr>
            <a:xfrm>
              <a:off x="6172117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1680</Words>
  <Application>Microsoft Office PowerPoint</Application>
  <PresentationFormat>On-screen Show (4:3)</PresentationFormat>
  <Paragraphs>384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KIT-Masterslides-EN-SDQ</vt:lpstr>
      <vt:lpstr>PowerPoint Presentation</vt:lpstr>
      <vt:lpstr>Agenda for today</vt:lpstr>
      <vt:lpstr>Course topic</vt:lpstr>
      <vt:lpstr>Identifying User Interests within the Data Space</vt:lpstr>
      <vt:lpstr>Identifying User Interests within the Data Space</vt:lpstr>
      <vt:lpstr>The main idea</vt:lpstr>
      <vt:lpstr>The trivial example</vt:lpstr>
      <vt:lpstr>The approach</vt:lpstr>
      <vt:lpstr>Definitions</vt:lpstr>
      <vt:lpstr>Access Area</vt:lpstr>
      <vt:lpstr>Similarity of two queries (distance)</vt:lpstr>
      <vt:lpstr>How to cluster queries?</vt:lpstr>
      <vt:lpstr>Case study</vt:lpstr>
      <vt:lpstr>Literature</vt:lpstr>
      <vt:lpstr>The plan</vt:lpstr>
      <vt:lpstr>The schedule</vt:lpstr>
      <vt:lpstr>Organizational details </vt:lpstr>
      <vt:lpstr>General information</vt:lpstr>
      <vt:lpstr>Organization   </vt:lpstr>
      <vt:lpstr>Ilias </vt:lpstr>
      <vt:lpstr>Contact </vt:lpstr>
      <vt:lpstr>Team Forming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Natalia Arzamasova</cp:lastModifiedBy>
  <cp:revision>264</cp:revision>
  <dcterms:created xsi:type="dcterms:W3CDTF">2010-10-20T15:21:04Z</dcterms:created>
  <dcterms:modified xsi:type="dcterms:W3CDTF">2016-04-18T06:24:28Z</dcterms:modified>
</cp:coreProperties>
</file>