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7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1314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853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9907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202355505</a:t>
            </a:r>
            <a:r>
              <a:rPr lang="ko-KR" altLang="en-US"/>
              <a:t> 강경민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8883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신경망의 전체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층 </a:t>
            </a:r>
            <a:r>
              <a:rPr lang="en-US" altLang="ko-KR"/>
              <a:t>-&gt;</a:t>
            </a:r>
            <a:r>
              <a:rPr lang="ko-KR" altLang="en-US"/>
              <a:t> 풀링층 </a:t>
            </a:r>
            <a:r>
              <a:rPr lang="en-US" altLang="ko-KR"/>
              <a:t>-&gt;</a:t>
            </a:r>
            <a:r>
              <a:rPr lang="ko-KR" altLang="en-US"/>
              <a:t> 밀집층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1978" y="2486883"/>
            <a:ext cx="9608044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092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컬러 이미지에서의 합성곱 신경망 적용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컬러 이미지 - 입력이 3차원 (높이 x 너비 x 3): R,G,B 값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-&gt; 커널도 3차원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2686" y="3429000"/>
            <a:ext cx="4000705" cy="27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591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신경망의 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입력의 깊이와 필터의 깊이는 같음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훈련이 진행될수록 너비와 높이는 줄어들고 깊이는 점점 깊어짐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9578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8-1-1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(a,b,3) -&gt; (a,b,5) -&gt; (a/2,b/2,5)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컬러 이미지</a:t>
            </a:r>
            <a:r>
              <a:rPr lang="en-US" altLang="ko-KR"/>
              <a:t>:</a:t>
            </a:r>
            <a:r>
              <a:rPr lang="ko-KR" altLang="en-US"/>
              <a:t> 깊이 </a:t>
            </a:r>
            <a:r>
              <a:rPr lang="en-US" altLang="ko-KR"/>
              <a:t>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개의 필터를 사용했으므로 깊이가 </a:t>
            </a:r>
            <a:r>
              <a:rPr lang="en-US" altLang="ko-KR"/>
              <a:t>5</a:t>
            </a:r>
            <a:r>
              <a:rPr lang="ko-KR" altLang="en-US"/>
              <a:t>로 변함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세임 패딩</a:t>
            </a:r>
            <a:r>
              <a:rPr lang="en-US" altLang="ko-KR"/>
              <a:t>:</a:t>
            </a:r>
            <a:r>
              <a:rPr lang="ko-KR" altLang="en-US"/>
              <a:t> 특성 맵의 크기를 변화시키지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(2,2)</a:t>
            </a:r>
            <a:r>
              <a:rPr lang="ko-KR" altLang="en-US"/>
              <a:t> 풀링</a:t>
            </a:r>
            <a:r>
              <a:rPr lang="en-US" altLang="ko-KR"/>
              <a:t>:</a:t>
            </a:r>
            <a:r>
              <a:rPr lang="ko-KR" altLang="en-US"/>
              <a:t> 특성 맵의 높이</a:t>
            </a:r>
            <a:r>
              <a:rPr lang="en-US" altLang="ko-KR"/>
              <a:t>,</a:t>
            </a:r>
            <a:r>
              <a:rPr lang="ko-KR" altLang="en-US"/>
              <a:t>너비를 절반으로 줄임 </a:t>
            </a:r>
            <a:r>
              <a:rPr lang="en-US" altLang="ko-KR"/>
              <a:t>(</a:t>
            </a:r>
            <a:r>
              <a:rPr lang="ko-KR" altLang="en-US"/>
              <a:t>깊이는 변화 없음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37343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8-1-2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611" y="2111212"/>
            <a:ext cx="5615191" cy="35039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44687" y="3109866"/>
            <a:ext cx="2443185" cy="15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484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8-1-3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[10,8]</a:t>
            </a:r>
            <a:r>
              <a:rPr lang="ko-KR" altLang="en-US"/>
              <a:t>   </a:t>
            </a:r>
            <a:r>
              <a:rPr lang="en-US" altLang="ko-KR"/>
              <a:t>[7,10]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[9,</a:t>
            </a:r>
            <a:r>
              <a:rPr lang="ko-KR" altLang="en-US"/>
              <a:t> </a:t>
            </a:r>
            <a:r>
              <a:rPr lang="en-US" altLang="ko-KR"/>
              <a:t>7]</a:t>
            </a:r>
            <a:r>
              <a:rPr lang="ko-KR" altLang="en-US"/>
              <a:t>     </a:t>
            </a:r>
            <a:r>
              <a:rPr lang="en-US" altLang="ko-KR"/>
              <a:t>[8,5</a:t>
            </a:r>
            <a:r>
              <a:rPr lang="ko-KR" altLang="en-US"/>
              <a:t> </a:t>
            </a:r>
            <a:r>
              <a:rPr lang="en-US" altLang="ko-KR"/>
              <a:t>]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0336" y="1696461"/>
            <a:ext cx="274320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254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신경망의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keras.layers.Conv2D(</a:t>
            </a:r>
            <a:r>
              <a:rPr lang="ko-KR" altLang="en-US"/>
              <a:t>필터의 개수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8264" y="3723636"/>
            <a:ext cx="10695470" cy="2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71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신경망의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keras.layers.MaxPooling2D(</a:t>
            </a:r>
            <a:r>
              <a:rPr lang="ko-KR" altLang="en-US"/>
              <a:t>풀링 크기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2419" y="3525114"/>
            <a:ext cx="6807162" cy="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295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신경망의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전체 모델 구조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8796" y="1712322"/>
            <a:ext cx="4800846" cy="47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253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6929" y="1687050"/>
            <a:ext cx="5658140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71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인공 신경망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각 특성에 가중치를 곱해서 출력을 만듦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0724" y="2373227"/>
            <a:ext cx="7823538" cy="651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389" y="3863181"/>
            <a:ext cx="2752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6631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첫 번째 검증 데이터의 예측값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4304" y="2163559"/>
            <a:ext cx="3949903" cy="3962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80600" y="2163559"/>
            <a:ext cx="5232669" cy="39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6906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8-2-1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번</a:t>
            </a:r>
            <a:r>
              <a:rPr lang="en-US" altLang="ko-KR"/>
              <a:t>:</a:t>
            </a:r>
            <a:r>
              <a:rPr lang="ko-KR" altLang="en-US"/>
              <a:t> 스트라이드 </a:t>
            </a:r>
            <a:r>
              <a:rPr lang="en-US" altLang="ko-KR"/>
              <a:t>(strides)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2072" y="3067436"/>
            <a:ext cx="4927853" cy="18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9740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8-2-2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번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4589" y="2406557"/>
            <a:ext cx="8236293" cy="17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2807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확인 문제 </a:t>
            </a:r>
            <a:r>
              <a:rPr lang="en-US" altLang="ko-KR"/>
              <a:t>8-2-3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번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첫 번째 매개변수인 풀링의 크기는 최대 </a:t>
            </a:r>
            <a:r>
              <a:rPr lang="en-US" altLang="ko-KR"/>
              <a:t>2</a:t>
            </a:r>
            <a:r>
              <a:rPr lang="ko-KR" altLang="en-US"/>
              <a:t>개의 정수로 구성해야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3895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신경망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lvl="0">
              <a:defRPr/>
            </a:pPr>
            <a:r>
              <a:rPr lang="ko-KR" altLang="en-US"/>
              <a:t>입력 전체에 가중치를 적용하지 않고 일부에 가중치를 곱하며, 이것을 반복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곱해지는 가중치의 모음을 필터(커널)이라 부름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합성곱 특성상 2차원 입력에 적용하고 2차원 형태를 유지할 수 있으며, 따라서 이미지 처리 분야에 뛰어남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051155"/>
            <a:ext cx="4864148" cy="1159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5603" y="2122577"/>
            <a:ext cx="5258216" cy="22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022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특성 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특성 맵: 합성곱 계산을 통해 얻은 출력)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서로 다른 가중치를 가진 필터를 여러 개 사용할 수 있으며, 여기서 여러 개의 특성 맵을 만들어 쌓을 수 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2차원의 특성 맵을 여러 개 쌓으면 3차원 배열이 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8863" y="4122732"/>
            <a:ext cx="5454273" cy="20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247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패딩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커널이 출력을 더 많이 만들기 위해 입력 배열 주변을 가상의 원소로 채우는 것 (보통 0으로 채움)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324" y="3654387"/>
            <a:ext cx="5453052" cy="20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6759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패딩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세임 패딩: 입력과 특성 맵의 크기를 동일하게 만들기 위해 입력 주위를 0으로 패딩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밸리드 패딩: 패딩 없이 순수한 입력 배열에서만 합성곱을 하여 특성 맵을 만드는 경우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976" y="4179237"/>
            <a:ext cx="1606549" cy="155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3782" y="4474512"/>
            <a:ext cx="102235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74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패딩을 하는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패딩을 하지 않을 경우, 모서리 부분의 픽셀이 합성곱에 덜 참여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-&gt; 모서리의 중요한 정보가 누락될 수 있음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324" y="3654387"/>
            <a:ext cx="5453052" cy="20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658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스트라이드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필터가 몇 칸씩 이동하는지를 나타냄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스트라이드가 클수록 특성 맵의 크기는 작아짐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(대부분 스트라이드 값으로 1을 사용함)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4684" y="3651752"/>
            <a:ext cx="5387244" cy="1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5674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풀링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합성곱 층에서 만든 특성 맵의 가로세로 크기를 줄임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최대 풀링: 각 영역에서 최댓값을 고름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평균 풀링: 각 영역에서 평균값을 고름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0593" y="4232389"/>
            <a:ext cx="4230814" cy="20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01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화면 슬라이드 쇼(4:3)</ep:PresentationFormat>
  <ep:Paragraphs>80</ep:Paragraphs>
  <ep:Slides>23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합성곱 신경망</vt:lpstr>
      <vt:lpstr>인공 신경망</vt:lpstr>
      <vt:lpstr>합성곱 신경망</vt:lpstr>
      <vt:lpstr>특성 맵</vt:lpstr>
      <vt:lpstr>패딩</vt:lpstr>
      <vt:lpstr>패딩</vt:lpstr>
      <vt:lpstr>패딩을 하는 이유</vt:lpstr>
      <vt:lpstr>스트라이드</vt:lpstr>
      <vt:lpstr>풀링</vt:lpstr>
      <vt:lpstr>합성곱 신경망의 전체 구조</vt:lpstr>
      <vt:lpstr>컬러 이미지에서의 합성곱 신경망 적용</vt:lpstr>
      <vt:lpstr>합성곱 신경망의 특성</vt:lpstr>
      <vt:lpstr>확인 문제 8-1-1</vt:lpstr>
      <vt:lpstr>확인 문제 8-1-2</vt:lpstr>
      <vt:lpstr>확인 문제 8-1-3</vt:lpstr>
      <vt:lpstr>합성곱 신경망의 구현</vt:lpstr>
      <vt:lpstr>합성곱 신경망의 구현</vt:lpstr>
      <vt:lpstr>합성곱 신경망의 구현</vt:lpstr>
      <vt:lpstr>실행 결과</vt:lpstr>
      <vt:lpstr>실행 결과</vt:lpstr>
      <vt:lpstr>확인 문제 8-2-1</vt:lpstr>
      <vt:lpstr>확인 문제 8-2-2</vt:lpstr>
      <vt:lpstr>확인 문제 8-2-3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2023-11-30T01:16:27.527</dcterms:created>
  <dc:creator>light</dc:creator>
  <cp:lastModifiedBy>light</cp:lastModifiedBy>
  <dcterms:modified xsi:type="dcterms:W3CDTF">2023-11-30T02:04:59.449</dcterms:modified>
  <cp:revision>16</cp:revision>
  <dc:title>합성곱 신경망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