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System Software Design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Quiz Generator Progress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202355505 </a:t>
            </a:r>
            <a:r>
              <a:rPr lang="ko-KR" altLang="en-US"/>
              <a:t>강경민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0633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166018"/>
            <a:ext cx="10972798" cy="4525963"/>
          </a:xfrm>
        </p:spPr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en-US" altLang="ko-KR"/>
              <a:t>Stuffs done so far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 ChatGPT API connection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 Quiz functionality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TODO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-Using DB to store the results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-Better prompt and customized settings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-Decoration</a:t>
            </a:r>
            <a:endParaRPr lang="en-US" altLang="ko-KR"/>
          </a:p>
        </p:txBody>
      </p:sp>
      <p:sp>
        <p:nvSpPr>
          <p:cNvPr id="4" name="직사각형 3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7515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Website capablities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Can generate a quiz related to the english grammer (be-verb)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Shows result after taking a quiz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1432" y="3014998"/>
            <a:ext cx="6444117" cy="30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1390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Things learnt so far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How to use webpack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async/await usage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50780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TODO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- DB integration (sqlite3)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-Store and review the results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 :(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 Better user customization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-Specify the number of quizzes / topic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 Decoration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 Learn and apply a stylesheet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0976" y="2809788"/>
            <a:ext cx="706853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6162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Thank you!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373165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87</ep:Words>
  <ep:PresentationFormat>화면 슬라이드 쇼(4:3)</ep:PresentationFormat>
  <ep:Paragraphs>28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System Software Design</vt:lpstr>
      <vt:lpstr>슬라이드 2</vt:lpstr>
      <vt:lpstr>Website capablities</vt:lpstr>
      <vt:lpstr>Things learnt so far</vt:lpstr>
      <vt:lpstr>TODO</vt:lpstr>
      <vt:lpstr>Thank you!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2024-05-27T03:45:12.139</dcterms:created>
  <dc:creator>light</dc:creator>
  <cp:lastModifiedBy>light</cp:lastModifiedBy>
  <dcterms:modified xsi:type="dcterms:W3CDTF">2024-05-27T04:13:06.426</dcterms:modified>
  <cp:revision>8</cp:revision>
  <dc:title>System Software Design</dc:title>
  <cp:version>12.0.0.3650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