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System Software Design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Quiz Generator Progress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202355505 </a:t>
            </a:r>
            <a:r>
              <a:rPr lang="ko-KR" altLang="en-US"/>
              <a:t>강경민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0633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Thank you!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73165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166018"/>
            <a:ext cx="10972798" cy="5112117"/>
          </a:xfrm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en-US" altLang="ko-KR"/>
              <a:t>Stuffs done so far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ChatGPT API connection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Quiz functionality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Using DB to store the results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TODO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-Better quiz customization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-Decoration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-Publishing</a:t>
            </a:r>
            <a:endParaRPr lang="en-US" altLang="ko-KR"/>
          </a:p>
        </p:txBody>
      </p:sp>
      <p:sp>
        <p:nvSpPr>
          <p:cNvPr id="4" name="직사각형 3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7515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Website capablities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Can generate a quiz based on a context user provided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Shows a result after taking a quiz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Stores the result in a DB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3516478"/>
            <a:ext cx="5795309" cy="33415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73485" y="3087934"/>
            <a:ext cx="256258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1390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Tools used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Basic languages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Javascript, CSS, 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Modules/Packages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Node.js, OpenAI, Webpack, Sqlite3, Express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16811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Difficulties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ChatGPT API integration problem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__webpack_hmr not found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CORS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5078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ChatGPT API Integration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API call runs well when it’s executed in cmd, but it doesn’t work on the browser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Node.js libraries not being supported by browser natively was the cause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Used webpack, to bundle the application and solve the problem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3939" y="2048424"/>
            <a:ext cx="5115639" cy="1247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9033" y="4925690"/>
            <a:ext cx="2562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0744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__webpack_hmr not found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When trying to integrate a sqlite3 DB into the application, the browser kept emitting error 404 Not Found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Mixed-server issue, using live server extension (from VSCode) and the express server at the same time caused the problem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8250" y="2809788"/>
            <a:ext cx="706853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9514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CORS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After solving the __webpack_hmr problem, CORS error appeared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Added the webpack dev server, and configured proxy settings so a server would serve the files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5705" y="2839410"/>
            <a:ext cx="10060589" cy="3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680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TODO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- Better user customization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-Specify the number of quizzes / topic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Review results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-Load the history from the DB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Decoration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- Learn and apply a stylesheet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Publish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1616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202</ep:Words>
  <ep:PresentationFormat>화면 슬라이드 쇼(4:3)</ep:PresentationFormat>
  <ep:Paragraphs>53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System Software Design</vt:lpstr>
      <vt:lpstr>슬라이드 2</vt:lpstr>
      <vt:lpstr>Website capablities</vt:lpstr>
      <vt:lpstr>Tools used</vt:lpstr>
      <vt:lpstr>Difficulties</vt:lpstr>
      <vt:lpstr>ChatGPT API Integration</vt:lpstr>
      <vt:lpstr>__webpack_hmr not found</vt:lpstr>
      <vt:lpstr>CORS</vt:lpstr>
      <vt:lpstr>TODO</vt:lpstr>
      <vt:lpstr>Thank you!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2024-05-27T03:45:12.139</dcterms:created>
  <dc:creator>light</dc:creator>
  <cp:lastModifiedBy>light</cp:lastModifiedBy>
  <dcterms:modified xsi:type="dcterms:W3CDTF">2024-05-29T06:20:13.632</dcterms:modified>
  <cp:revision>26</cp:revision>
  <dc:title>System Software Design</dc:title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