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9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E684-0337-40C9-BD23-A821F329C279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C3640-17E9-420D-8D90-38EE19530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0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C3640-17E9-420D-8D90-38EE195301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6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C3640-17E9-420D-8D90-38EE195301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2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C3640-17E9-420D-8D90-38EE195301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3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C3640-17E9-420D-8D90-38EE195301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2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C3640-17E9-420D-8D90-38EE195301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C3640-17E9-420D-8D90-38EE195301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0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C3640-17E9-420D-8D90-38EE195301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5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1ADC5-49F0-5E7F-CCF6-62EFFAF7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8CEF1A-EBA5-2F4F-CEDF-A753EBE49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2F6D1-1AC5-933C-BC99-F911EA9D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E3BC1-45ED-3CD2-9034-6156529F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21CBF-40B6-10C2-5425-C1398298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7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BD573-D145-C3C9-476D-B7ECC06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F96C3-7DED-8174-168C-A0F3B2C10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731D-FA85-1C3A-AADE-E4CE6A94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DE9C9-1EF3-6485-F43D-37896C5D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1AD6E-AF35-4BE6-F601-7A718E85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5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13C2AD-A5EC-A033-631A-633C463A0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63F059-C20B-E648-FA48-2B806838A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9D73B-D3F4-6F88-4730-870D284F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2DDD9-73C0-DFEC-1045-BF04B8C4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88114-E2C7-EDDA-1310-71536C77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73E8A-6D3B-09A4-8A84-D7DA0B7F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C7CB8-AA2A-EF42-037F-D59B0176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02865-64FD-16B0-A3AA-4773A577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48C6E-5941-EA84-8B62-ADA461C1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C255E-7EA9-1788-DDB5-31650720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6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A455A-9787-525F-E73A-FA5583EC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B74578-A88C-CD78-1113-E9975573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6F1A3-2156-B782-0477-A73DF6E1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EB043-F311-0320-DA28-30160073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7765-967D-752D-F3BC-746D0573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6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E34ED-5182-2C65-1AF9-F19C2053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68C4B-97EB-FCF6-5A77-9B58AC4C4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B0413-D1B4-4A05-6F94-37EA310E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1C017-96F2-6B33-9133-499E98FD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5B07B-D3E2-4AA9-97E6-7F24804B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D7B77-6591-A48F-FE2B-62AD3EB4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7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79B60-9EBC-37F6-9978-0E6720BD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CE172-728F-5B45-19D8-25D6DF8CD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C2783-CDC8-36E6-3B46-6A1DDD049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19C5EB-7C57-1009-AC1F-AF51D6E72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80351-94E7-795C-0F5C-C0C884EDE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1B45C4-B675-C6BF-C43B-D97FC6C4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2DCFC4-9375-647F-2D83-B22FA5E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FCA0D6-304A-276C-8F33-C0CA3472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3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30DE6-73B1-DF90-C110-E5BA6CAA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E71C1F-4284-752A-7686-12D7C0EB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59B55C-2ECC-4112-0126-180846D5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F22B1-E4A0-2AA4-AAF3-E4C0D2A6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F8716-970C-DC26-24DB-7D3FA2EE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67CB9B-C3D0-D877-5160-F0FDB763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F5920-5B5D-321D-9454-24155331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1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08688-B7EE-6668-8D58-6ECFC380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9AB60-C26E-5CAC-B4E8-E7B7E7A3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273B2-15E7-498B-FCE4-729AB4B7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2216C-85E3-24A4-5927-F5AD28F4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9703E-4911-FBFB-7895-A20D3387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91D68-B959-8A9C-B44E-771C66B6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8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D60C1-6077-4F7C-D1EB-01385320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B2AC-FD03-3AED-D35C-1D9C21ED3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0E788A-EB76-D038-209F-7B6D9174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324A33-2B30-84D0-E472-7E3CDA19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3D587C-2071-43CA-DA82-51820744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B443B-1D1C-5ED6-AB23-8434582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AAAAEA-8EDD-ACD7-F8E5-B2A11C0D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08400-8AD0-D819-0055-359EE795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9DBC6-C3F8-3A16-1176-36237E27B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4AB41-24E8-44AF-BEDA-A09E84257810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1CB27-6D4B-BC92-BF5C-E765F041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70436-1A0C-4C3C-950B-221A417AF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C6FC6D-1C6A-4D4B-B06B-AE3F77BB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9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AA566-5DE4-7D59-C6E3-8D54EB06F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18F31D-AD84-21A0-5066-3441BA759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ko-KR" altLang="en-US" dirty="0"/>
              <a:t>강경민</a:t>
            </a:r>
          </a:p>
        </p:txBody>
      </p:sp>
    </p:spTree>
    <p:extLst>
      <p:ext uri="{BB962C8B-B14F-4D97-AF65-F5344CB8AC3E}">
        <p14:creationId xmlns:p14="http://schemas.microsoft.com/office/powerpoint/2010/main" val="202639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73544-6ACE-BC33-DD84-72DFE71E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55770-6867-EAFD-DC7D-53B1EB08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예측이 얼마나 </a:t>
            </a:r>
            <a:r>
              <a:rPr lang="ko-KR" altLang="en-US" dirty="0" err="1"/>
              <a:t>틀렸냐를</a:t>
            </a:r>
            <a:r>
              <a:rPr lang="ko-KR" altLang="en-US" dirty="0"/>
              <a:t> 나타내는 함수</a:t>
            </a:r>
            <a:endParaRPr lang="en-US" altLang="ko-KR" dirty="0"/>
          </a:p>
          <a:p>
            <a:r>
              <a:rPr lang="ko-KR" altLang="en-US" dirty="0"/>
              <a:t>이걸 최소화하는 게 목표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mean squared error </a:t>
            </a:r>
            <a:r>
              <a:rPr lang="ko-KR" altLang="en-US" dirty="0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6806-471B-FB1C-BCF6-9DB36E16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242" y="3474444"/>
            <a:ext cx="4058216" cy="2829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EB40F1-8CF0-92FC-8020-C012C3FD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86" y="4093655"/>
            <a:ext cx="165758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3F07C-E862-E9D0-118C-0E3BDAFB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136BC-5B3B-A617-5B73-7B1DEE2B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손실 함수 값을 줄이는 방향으로 </a:t>
            </a:r>
            <a:r>
              <a:rPr lang="en-US" altLang="ko-KR" dirty="0" err="1"/>
              <a:t>w,b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ko-KR" altLang="en-US" dirty="0"/>
              <a:t>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AA803-DC9B-811E-A3E8-490FC404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239" y="3429000"/>
            <a:ext cx="2937522" cy="28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0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5060C-2085-1DC8-23C7-72A01788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</a:t>
            </a:r>
            <a:r>
              <a:rPr lang="en-US" altLang="ko-KR" dirty="0"/>
              <a:t>+ Q</a:t>
            </a:r>
            <a:r>
              <a:rPr lang="ko-KR" altLang="en-US" dirty="0"/>
              <a:t>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848DD-9350-3D3F-F252-53740DF8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값을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C4441F-FDDA-C4C2-9B8B-D249E4E1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85" y="3080266"/>
            <a:ext cx="5688229" cy="6974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22AC48-C8FA-E6A6-A931-D5C0E74C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59" y="3912670"/>
            <a:ext cx="4322481" cy="5259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8D8300-4405-AC3C-73BB-4944A3497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811" y="1824208"/>
            <a:ext cx="487748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8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C70DD-D42B-AA7D-4792-908B8B13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</a:t>
            </a:r>
            <a:r>
              <a:rPr lang="en-US" altLang="ko-KR" dirty="0"/>
              <a:t>+ Q</a:t>
            </a:r>
            <a:r>
              <a:rPr lang="ko-KR" altLang="en-US" dirty="0"/>
              <a:t>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48F9D-FC96-475A-A72B-440B037D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입력이 </a:t>
            </a:r>
            <a:r>
              <a:rPr lang="en-US" altLang="ko-KR" dirty="0" err="1"/>
              <a:t>S,A</a:t>
            </a:r>
            <a:r>
              <a:rPr lang="ko-KR" altLang="en-US" dirty="0"/>
              <a:t>일 때 출력이                 가 되도록 학습시킴</a:t>
            </a:r>
            <a:endParaRPr lang="en-US" altLang="ko-KR" dirty="0"/>
          </a:p>
          <a:p>
            <a:r>
              <a:rPr lang="ko-KR" altLang="en-US" dirty="0"/>
              <a:t>손실 함수</a:t>
            </a:r>
            <a:r>
              <a:rPr lang="en-US" altLang="ko-KR" dirty="0"/>
              <a:t>: (</a:t>
            </a:r>
            <a:r>
              <a:rPr lang="ko-KR" altLang="en-US" dirty="0"/>
              <a:t>계산된 </a:t>
            </a:r>
            <a:r>
              <a:rPr lang="en-US" altLang="ko-KR" dirty="0"/>
              <a:t>Q</a:t>
            </a:r>
            <a:r>
              <a:rPr lang="ko-KR" altLang="en-US" dirty="0"/>
              <a:t>값 </a:t>
            </a:r>
            <a:r>
              <a:rPr lang="en-US" altLang="ko-KR" dirty="0"/>
              <a:t>-                 ) ^ 2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2C981A-A0DB-8DB6-BF81-CAC74CB5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682" y="2365737"/>
            <a:ext cx="1924319" cy="4477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B29733-74AB-FC58-17A1-8F3A9CB6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63" y="1871813"/>
            <a:ext cx="192431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4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D619B-4E6A-B1D6-567E-8FB92BAD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</a:t>
            </a:r>
            <a:r>
              <a:rPr lang="en-US" altLang="ko-KR" dirty="0"/>
              <a:t>+ Q</a:t>
            </a:r>
            <a:r>
              <a:rPr lang="ko-KR" altLang="en-US" dirty="0"/>
              <a:t>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DFFC0-3BD9-EE7A-876E-9590F964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필요한 순전파의 횟수가 </a:t>
            </a:r>
            <a:r>
              <a:rPr lang="en-US" altLang="ko-KR" dirty="0"/>
              <a:t>s*a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F9DD73-AD8E-84B8-206F-521B2BDF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70" y="3429000"/>
            <a:ext cx="454405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4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82408-FB3F-3F52-AEA9-8ABD2424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</a:t>
            </a:r>
            <a:r>
              <a:rPr lang="en-US" altLang="ko-KR" dirty="0"/>
              <a:t>+ Q</a:t>
            </a:r>
            <a:r>
              <a:rPr lang="ko-KR" altLang="en-US" dirty="0"/>
              <a:t>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A6468-A611-15DA-2FDE-6D140F2D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순전파의 횟수를 </a:t>
            </a:r>
            <a:r>
              <a:rPr lang="en-US" altLang="ko-KR" dirty="0"/>
              <a:t>s</a:t>
            </a:r>
            <a:r>
              <a:rPr lang="ko-KR" altLang="en-US" dirty="0"/>
              <a:t>로 줄임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80D76B-9EDB-D3C3-A086-D90D6977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3053424"/>
            <a:ext cx="465837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DC4CF-C38F-91D3-748E-7484905B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</a:t>
            </a:r>
            <a:r>
              <a:rPr lang="en-US" altLang="ko-KR" dirty="0"/>
              <a:t>+ Q</a:t>
            </a:r>
            <a:r>
              <a:rPr lang="ko-KR" altLang="en-US" dirty="0"/>
              <a:t>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1A442-5E49-456E-F60D-C744E0D6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892DAA-FB39-5804-E029-FF8D9194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85" y="2600923"/>
            <a:ext cx="630643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E9656-C93D-9054-BD48-8F9E62AB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</a:t>
            </a:r>
            <a:r>
              <a:rPr lang="en-US" altLang="ko-KR" dirty="0"/>
              <a:t>+ Q</a:t>
            </a:r>
            <a:r>
              <a:rPr lang="ko-KR" altLang="en-US" dirty="0"/>
              <a:t>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2262D-6B9F-9A30-D4C8-54B71DA84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에피소드별 손실 추이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500C5F-4C9B-3DFA-2D14-34A5FEC6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69" y="2631827"/>
            <a:ext cx="4093862" cy="29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1CE22-F6A9-EB35-C190-6F1B2D16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16333-BF26-C6DA-FDDA-7A996C14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러닝 복습</a:t>
            </a:r>
            <a:endParaRPr lang="en-US" altLang="ko-KR" dirty="0"/>
          </a:p>
          <a:p>
            <a:r>
              <a:rPr lang="ko-KR" altLang="en-US" dirty="0"/>
              <a:t>딥러닝 개관</a:t>
            </a:r>
            <a:endParaRPr lang="en-US" altLang="ko-KR" dirty="0"/>
          </a:p>
          <a:p>
            <a:r>
              <a:rPr lang="ko-KR" altLang="en-US" dirty="0"/>
              <a:t>신경망 </a:t>
            </a:r>
            <a:r>
              <a:rPr lang="en-US" altLang="ko-KR" dirty="0"/>
              <a:t>+ Q</a:t>
            </a:r>
            <a:r>
              <a:rPr lang="ko-KR" altLang="en-US" dirty="0"/>
              <a:t>러닝</a:t>
            </a:r>
          </a:p>
        </p:txBody>
      </p:sp>
    </p:spTree>
    <p:extLst>
      <p:ext uri="{BB962C8B-B14F-4D97-AF65-F5344CB8AC3E}">
        <p14:creationId xmlns:p14="http://schemas.microsoft.com/office/powerpoint/2010/main" val="238432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E1D6D-4A7F-4EEF-6D7E-F18FC5F7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</a:t>
            </a:r>
            <a:r>
              <a:rPr lang="ko-KR" altLang="en-US" dirty="0"/>
              <a:t>법</a:t>
            </a:r>
            <a:r>
              <a:rPr lang="en-US" altLang="ko-KR" dirty="0"/>
              <a:t>, TD</a:t>
            </a:r>
            <a:r>
              <a:rPr lang="ko-KR" altLang="en-US" dirty="0"/>
              <a:t>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0E5B5-AA9C-28BC-82EE-BDDE4EDA5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MC</a:t>
            </a:r>
            <a:r>
              <a:rPr lang="ko-KR" altLang="en-US" dirty="0"/>
              <a:t>법</a:t>
            </a:r>
            <a:r>
              <a:rPr lang="en-US" altLang="ko-KR" dirty="0"/>
              <a:t>: </a:t>
            </a:r>
            <a:r>
              <a:rPr lang="en-US" altLang="ko-KR" dirty="0" err="1"/>
              <a:t>S_t</a:t>
            </a:r>
            <a:r>
              <a:rPr lang="ko-KR" altLang="en-US" dirty="0"/>
              <a:t>에서 시작</a:t>
            </a:r>
            <a:r>
              <a:rPr lang="en-US" altLang="ko-KR" dirty="0"/>
              <a:t>, </a:t>
            </a:r>
            <a:r>
              <a:rPr lang="ko-KR" altLang="en-US" dirty="0"/>
              <a:t>전체 시뮬레이션을 돌려보고 나온 수익에 따라서 </a:t>
            </a:r>
            <a:r>
              <a:rPr lang="en-US" altLang="ko-KR" dirty="0"/>
              <a:t>V(</a:t>
            </a:r>
            <a:r>
              <a:rPr lang="en-US" altLang="ko-KR" dirty="0" err="1"/>
              <a:t>s_t</a:t>
            </a:r>
            <a:r>
              <a:rPr lang="en-US" altLang="ko-KR" dirty="0"/>
              <a:t>) </a:t>
            </a:r>
            <a:r>
              <a:rPr lang="ko-KR" altLang="en-US" dirty="0"/>
              <a:t>갱신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TD</a:t>
            </a:r>
            <a:r>
              <a:rPr lang="ko-KR" altLang="en-US" dirty="0"/>
              <a:t>법</a:t>
            </a:r>
            <a:r>
              <a:rPr lang="en-US" altLang="ko-KR" dirty="0"/>
              <a:t>: </a:t>
            </a:r>
            <a:r>
              <a:rPr lang="en-US" altLang="ko-KR" dirty="0" err="1"/>
              <a:t>S_t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스텝 앞의 수익과 가치 함수를 이용하여 </a:t>
            </a:r>
            <a:r>
              <a:rPr lang="en-US" altLang="ko-KR" dirty="0"/>
              <a:t>V(</a:t>
            </a:r>
            <a:r>
              <a:rPr lang="en-US" altLang="ko-KR" dirty="0" err="1"/>
              <a:t>S_t</a:t>
            </a:r>
            <a:r>
              <a:rPr lang="en-US" altLang="ko-KR" dirty="0"/>
              <a:t>)</a:t>
            </a:r>
            <a:r>
              <a:rPr lang="ko-KR" altLang="en-US" dirty="0"/>
              <a:t>갱신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853C17-41E1-2D3D-B77E-AB3CF0AF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61" y="2832723"/>
            <a:ext cx="3258005" cy="457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3CD879-AA4A-C97A-1797-545C6A9F5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761" y="4812849"/>
            <a:ext cx="340090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4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35C54-28A7-294D-C8B5-80115ACE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1AC4C-641C-9260-3508-03B20FE7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ko-KR" altLang="en-US" dirty="0"/>
              <a:t>가 아닌 </a:t>
            </a:r>
            <a:r>
              <a:rPr lang="en-US" altLang="ko-KR" dirty="0"/>
              <a:t>Q</a:t>
            </a:r>
            <a:r>
              <a:rPr lang="ko-KR" altLang="en-US" dirty="0"/>
              <a:t>에 대해 갱신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6A772F-BA9D-67C0-05B3-DDF10732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96" y="2512709"/>
            <a:ext cx="3524742" cy="362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64226D-8FCF-F0B8-0A89-260623D64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96" y="3086205"/>
            <a:ext cx="5256503" cy="4755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F07B99-0205-8A56-5BFF-5109093EE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311" y="4135290"/>
            <a:ext cx="628737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9A2AE-98D1-581A-1158-1F24B5C1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</a:t>
            </a:r>
            <a:r>
              <a:rPr lang="ko-KR" altLang="en-US" dirty="0"/>
              <a:t>함수의 </a:t>
            </a:r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228AFBF-F132-17E2-ED7C-25869FAD6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615" y="2935140"/>
            <a:ext cx="3772812" cy="321334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A69588-4A56-4BED-5FB9-B213B22C5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15" y="1975083"/>
            <a:ext cx="4883198" cy="6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7A01-27B4-9AFB-0E57-521A7592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</a:t>
            </a:r>
            <a:r>
              <a:rPr lang="ko-KR" altLang="en-US" dirty="0"/>
              <a:t>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B5BA7-9F6A-833D-CF60-FB6E0A39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               방향으로 갱신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44A81-798E-CD98-1CAC-D320AFCD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36" y="2817522"/>
            <a:ext cx="4007868" cy="2480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5FF80A-C927-6B3C-5610-66D7805B3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995" y="1938421"/>
            <a:ext cx="5692335" cy="6539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CEB771-287C-BF11-FB29-16EA964BB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36" y="5532597"/>
            <a:ext cx="204816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23661-7E35-0BC4-3BEA-4A76C900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개관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469A9-5800-10F7-57A4-417A7D01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 사용</a:t>
            </a:r>
          </a:p>
          <a:p>
            <a:r>
              <a:rPr lang="ko-KR" altLang="en-US" dirty="0"/>
              <a:t>여러 층으로 구성 </a:t>
            </a:r>
            <a:r>
              <a:rPr lang="en-US" altLang="ko-KR" dirty="0"/>
              <a:t>(</a:t>
            </a:r>
            <a:r>
              <a:rPr lang="ko-KR" altLang="en-US" dirty="0" err="1"/>
              <a:t>입력층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en-US" altLang="ko-KR" dirty="0"/>
              <a:t>, </a:t>
            </a:r>
            <a:r>
              <a:rPr lang="ko-KR" altLang="en-US" dirty="0" err="1"/>
              <a:t>출력층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What is Deep Learning? Its history and ...">
            <a:extLst>
              <a:ext uri="{FF2B5EF4-FFF2-40B4-BE49-F238E27FC236}">
                <a16:creationId xmlns:a16="http://schemas.microsoft.com/office/drawing/2014/main" id="{8C93220C-7ED6-3925-645D-61B5E7C06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10" y="3114725"/>
            <a:ext cx="4958980" cy="255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2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CB882-8EA8-1E67-7100-18395C91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F1976-4EE5-0511-BFC3-AE32371F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숫자의 </a:t>
            </a:r>
            <a:r>
              <a:rPr lang="ko-KR" altLang="en-US" dirty="0" err="1"/>
              <a:t>픽셀값이</a:t>
            </a:r>
            <a:r>
              <a:rPr lang="ko-KR" altLang="en-US" dirty="0"/>
              <a:t> </a:t>
            </a:r>
            <a:r>
              <a:rPr lang="ko-KR" altLang="en-US" dirty="0" err="1"/>
              <a:t>들어감</a:t>
            </a:r>
            <a:r>
              <a:rPr lang="ko-KR" altLang="en-US" dirty="0"/>
              <a:t> </a:t>
            </a:r>
            <a:r>
              <a:rPr lang="en-US" altLang="ko-KR" dirty="0"/>
              <a:t>[0,0,255,128,…]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5DA4D-ED6D-2327-F90C-36434875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59" y="3504413"/>
            <a:ext cx="1491496" cy="1471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64816A-E8D3-B360-3DAA-81AF1A8C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577" y="2819032"/>
            <a:ext cx="1616453" cy="2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7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DA6AE-5155-37CC-79DC-D238E8CB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E208F-9A39-C281-0682-4D345615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층에서 들어온 입력을 선형 변환</a:t>
            </a:r>
            <a:endParaRPr lang="en-US" altLang="ko-KR" dirty="0"/>
          </a:p>
          <a:p>
            <a:r>
              <a:rPr lang="ko-KR" altLang="en-US" dirty="0"/>
              <a:t>가중치</a:t>
            </a:r>
            <a:r>
              <a:rPr lang="en-US" altLang="ko-KR" dirty="0"/>
              <a:t>(w)</a:t>
            </a:r>
            <a:r>
              <a:rPr lang="ko-KR" altLang="en-US" dirty="0"/>
              <a:t> 더함 </a:t>
            </a:r>
            <a:r>
              <a:rPr lang="en-US" altLang="ko-KR" dirty="0"/>
              <a:t>-&gt; bias(b) </a:t>
            </a:r>
            <a:r>
              <a:rPr lang="ko-KR" altLang="en-US" dirty="0"/>
              <a:t>더함 </a:t>
            </a:r>
            <a:r>
              <a:rPr lang="en-US" altLang="ko-KR" dirty="0"/>
              <a:t>-&gt; </a:t>
            </a:r>
            <a:r>
              <a:rPr lang="ko-KR" altLang="en-US" dirty="0"/>
              <a:t>활성화 함수 통과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680B9B-12E5-42CB-69F2-B832F824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00" y="3110780"/>
            <a:ext cx="3311239" cy="3066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4D0835-539D-F00D-2BB4-61461D7AC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651" y="3202421"/>
            <a:ext cx="1768698" cy="2882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E1C6E3-9FB5-93F6-E316-2055E0F54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361" y="3110780"/>
            <a:ext cx="169568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224</Words>
  <Application>Microsoft Office PowerPoint</Application>
  <PresentationFormat>와이드스크린</PresentationFormat>
  <Paragraphs>62</Paragraphs>
  <Slides>17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강화학습 스터디</vt:lpstr>
      <vt:lpstr>목차</vt:lpstr>
      <vt:lpstr>MC법, TD법</vt:lpstr>
      <vt:lpstr>SARSA</vt:lpstr>
      <vt:lpstr>Q 함수의 벨만 최적 방정식</vt:lpstr>
      <vt:lpstr>Q 러닝</vt:lpstr>
      <vt:lpstr>딥러닝 개관</vt:lpstr>
      <vt:lpstr>입력층</vt:lpstr>
      <vt:lpstr>딥러닝 진행</vt:lpstr>
      <vt:lpstr>손실 함수</vt:lpstr>
      <vt:lpstr>가중치 조정</vt:lpstr>
      <vt:lpstr>신경망 + Q러닝</vt:lpstr>
      <vt:lpstr>신경망 + Q러닝</vt:lpstr>
      <vt:lpstr>신경망 + Q러닝</vt:lpstr>
      <vt:lpstr>신경망 + Q러닝</vt:lpstr>
      <vt:lpstr>신경망 + Q러닝</vt:lpstr>
      <vt:lpstr>신경망 + Q러닝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경민 강</dc:creator>
  <cp:lastModifiedBy>경민 강</cp:lastModifiedBy>
  <cp:revision>3</cp:revision>
  <dcterms:created xsi:type="dcterms:W3CDTF">2024-12-28T00:46:33Z</dcterms:created>
  <dcterms:modified xsi:type="dcterms:W3CDTF">2025-01-18T11:27:06Z</dcterms:modified>
</cp:coreProperties>
</file>