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D35A6-F2A3-026F-2B09-3D11ACD75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E344B-80A4-9A8C-6EB3-612B8CF03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A611E-89B7-53C5-8EF3-294D2E93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B3337-4430-1AD5-0A88-B193DDD3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78FA2-ECF8-37D9-DCD3-6838422C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0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5283-80B7-5216-DABF-17722B8E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6E285-4141-2E7E-2D21-A9FC29DD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52256-2234-FF72-C635-E8D04034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B5B2E-3C3A-29D2-0EE9-56F66E84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A4AFD-2B72-0D43-7C25-0497425D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6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236DB3-0469-5BB8-04C0-85208BF09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DFA64-BB47-4E28-2BE1-5273678A3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E4680-822E-99FB-8C70-E6152DC0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448D7-1ABA-935A-A391-D8B8C919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03990-54F5-1FB1-E3A4-1ED06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9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FC36E-E944-BFC9-BF23-BC993977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ED49-2124-09E7-D2D2-EE69700A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FD91A-B1F6-62B3-3802-DE7E56B0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F451D-473F-FD35-507D-B5CDF1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18A27-9B0E-5514-C9E3-EB08F4ED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E238-C6A5-29FB-EF4C-B77B8C29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F6416-B334-96CC-A9BD-BDB6D64AA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1F832-2633-AB19-CE68-E081B521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924DF-F5BB-443F-AF34-5087F1DB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21D3C-86A3-5E57-79F7-F5575C71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FBB73-7286-DC16-32B3-ACBE0D3F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5F424-AF3B-A7F7-F5EC-464B7EE27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D9760-2311-66D3-0B45-0DF519C3D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1DCD-44F0-3507-7BD9-C2DDC599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B09F2-39AE-1DDC-8E76-42AFA5AD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CBAC4-3D9D-17AE-BB47-1BB18E75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7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3F24-39E4-9C9F-606B-42947151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EB5EF-8BCD-45C5-F2E5-74AE297A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EBB66-7208-DC53-15D0-97AEB4CE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46C11-456C-0451-5B5D-936314540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C2882B-1D2E-48E6-AB26-46154FB40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7FBF4-1D7D-1D0F-2BA0-20C84EC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CAFE8-20A8-10F2-8C4A-B2B08A3C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35E9E4-8AB6-20E7-02BD-F29D997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1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7B5EE-1232-A0DB-237D-1DFB1CFB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C5DD4B-8408-F3C8-2B9A-47790B26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2EF53-538F-00B8-BE84-04463CC6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F0A6A-09F7-095C-679A-626B4180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0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F4FB88-62A7-B937-0648-54D9D609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FD3C9-CB75-12AC-BF34-3B85365F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CB5D7-2574-56F9-4DFB-5A57F811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1BB4C-FBA2-AC61-83E9-7E3B1ADA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564FB-52FE-FB76-0E5E-A480C7DC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BFF5F-3639-895F-2CFF-1A4B822E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3999B-BCA1-4E63-BDF7-82C4BFF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FBBBB-64C7-3BF1-B7D3-CD589B77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F62D2-B9F3-AC39-7AC3-6FB2077F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4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0AF51-85F0-444B-9FE7-5739200B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04051-EF2A-16E3-7D3E-B2C378F7B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5C3DC-9A53-3BFC-C814-D8EB002A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2EB46-E20D-8877-B897-53B0A532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3C23C-94A2-24D4-7D3C-43473407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65E04-8388-AC1E-6EB5-03393437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8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1CD767-196F-73C4-2A86-8F247BF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1CA0C-933B-8564-53C3-88155BDE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93F3C-CB91-BC79-3A86-91AC7AE52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7C9AC-2C79-4CA9-B47E-FCB84D8DAF0F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7D558-C35C-80C4-92BB-D7EE1599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A3068-181F-24B2-7656-137CB9EEA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8B8B0-E58E-44CE-8941-FCBE447E1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6D60-C104-DDD0-A6D6-A86277350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1CC69-2687-4BA5-714F-4E1C03AAD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202155528 </a:t>
            </a:r>
            <a:r>
              <a:rPr lang="ko-KR" altLang="en-US" dirty="0"/>
              <a:t>김민찬</a:t>
            </a:r>
          </a:p>
        </p:txBody>
      </p:sp>
    </p:spTree>
    <p:extLst>
      <p:ext uri="{BB962C8B-B14F-4D97-AF65-F5344CB8AC3E}">
        <p14:creationId xmlns:p14="http://schemas.microsoft.com/office/powerpoint/2010/main" val="257059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922A-7166-AE91-EC38-68A2F21A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경험재생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A3250-AB1C-74A5-6EFA-65F56988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러닝은 추정치를 사용해서 추정치를 갱신 </a:t>
            </a:r>
            <a:r>
              <a:rPr lang="en-US" altLang="ko-KR" dirty="0"/>
              <a:t>-&gt; </a:t>
            </a:r>
            <a:r>
              <a:rPr lang="ko-KR" altLang="en-US" dirty="0"/>
              <a:t>불안정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러닝은 상관관계가 높은 데이터를 사용해서 학습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이걸 해결하기 위해 </a:t>
            </a:r>
            <a:r>
              <a:rPr lang="ko-KR" altLang="en-US" b="1" dirty="0"/>
              <a:t>경험재생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</a:t>
            </a:r>
            <a:r>
              <a:rPr lang="en-US" altLang="ko-KR" dirty="0"/>
              <a:t>Et </a:t>
            </a:r>
            <a:r>
              <a:rPr lang="ko-KR" altLang="en-US" dirty="0"/>
              <a:t>를 버퍼에 넣고</a:t>
            </a:r>
            <a:r>
              <a:rPr lang="en-US" altLang="ko-KR" dirty="0"/>
              <a:t>, </a:t>
            </a:r>
            <a:r>
              <a:rPr lang="ko-KR" altLang="en-US" dirty="0"/>
              <a:t>버퍼에서 무작위로 꺼내서 학습</a:t>
            </a:r>
          </a:p>
        </p:txBody>
      </p:sp>
    </p:spTree>
    <p:extLst>
      <p:ext uri="{BB962C8B-B14F-4D97-AF65-F5344CB8AC3E}">
        <p14:creationId xmlns:p14="http://schemas.microsoft.com/office/powerpoint/2010/main" val="325864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3925-27EE-BA8E-7590-BD1DADC2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신경망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89B0F9D-35AB-6307-3889-084741C55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279" y="1906493"/>
            <a:ext cx="2799066" cy="556441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DF222F8-78DC-7813-D0A2-4E1BF88D30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                        </a:t>
            </a:r>
            <a:r>
              <a:rPr lang="ko-KR" altLang="en-US" dirty="0"/>
              <a:t>가 계속 변함</a:t>
            </a:r>
            <a:r>
              <a:rPr lang="en-US" altLang="ko-KR" dirty="0"/>
              <a:t>.. </a:t>
            </a:r>
            <a:r>
              <a:rPr lang="ko-KR" altLang="en-US" dirty="0"/>
              <a:t>얘가 목표인데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그래서 얘를 고정 </a:t>
            </a:r>
            <a:r>
              <a:rPr lang="ko-KR" altLang="en-US" dirty="0" err="1"/>
              <a:t>시키는게</a:t>
            </a:r>
            <a:r>
              <a:rPr lang="ko-KR" altLang="en-US" dirty="0"/>
              <a:t> </a:t>
            </a:r>
            <a:r>
              <a:rPr lang="ko-KR" altLang="en-US" b="1" dirty="0"/>
              <a:t>목표 신경망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2C117D-EE33-212E-1CDB-2ED9AD1D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3364"/>
            <a:ext cx="8947441" cy="23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0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408E-0A33-0233-005B-42B48F06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신경망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3F1133-C71D-BF38-2819-D363DE8F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507" y="1825625"/>
            <a:ext cx="6048985" cy="4351338"/>
          </a:xfrm>
        </p:spPr>
      </p:pic>
    </p:spTree>
    <p:extLst>
      <p:ext uri="{BB962C8B-B14F-4D97-AF65-F5344CB8AC3E}">
        <p14:creationId xmlns:p14="http://schemas.microsoft.com/office/powerpoint/2010/main" val="404602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672D-91B1-EB13-7637-D38850ED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경험 재생</a:t>
            </a:r>
            <a:r>
              <a:rPr lang="en-US" altLang="ko-KR" dirty="0"/>
              <a:t>(PER)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8E6D4-BCAD-A731-DE6F-4B68A467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경험 데이터를 무작위 선택 </a:t>
            </a:r>
            <a:r>
              <a:rPr lang="en-US" altLang="ko-KR" dirty="0"/>
              <a:t>x -&gt; </a:t>
            </a:r>
            <a:r>
              <a:rPr lang="ko-KR" altLang="en-US" dirty="0"/>
              <a:t>우선순위에 따라서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-&gt; </a:t>
            </a:r>
            <a:r>
              <a:rPr lang="ko-KR" altLang="en-US" dirty="0"/>
              <a:t>클수록 수정할 것이 많다는 것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우변에 절댓값 씌우기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버퍼에는 </a:t>
            </a:r>
            <a:r>
              <a:rPr lang="en-US" altLang="ko-KR" dirty="0"/>
              <a:t>(St, At, Rt, St+1, 6) </a:t>
            </a:r>
            <a:r>
              <a:rPr lang="ko-KR" altLang="en-US" dirty="0"/>
              <a:t>을 넣어서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에 따라서 확률을 구함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ko-KR" altLang="en-US" dirty="0"/>
              <a:t>이 확률 따라서 데이터 추출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96F58-BD66-F962-F766-2143CC5D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52" y="2653268"/>
            <a:ext cx="7694846" cy="6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6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107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8장 DQN</vt:lpstr>
      <vt:lpstr>경험재생</vt:lpstr>
      <vt:lpstr>목표 신경망</vt:lpstr>
      <vt:lpstr>목표 신경망</vt:lpstr>
      <vt:lpstr>우선순위 경험 재생(PER)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김민찬</dc:creator>
  <cp:lastModifiedBy>김민찬</cp:lastModifiedBy>
  <cp:revision>1</cp:revision>
  <dcterms:created xsi:type="dcterms:W3CDTF">2025-01-04T07:07:50Z</dcterms:created>
  <dcterms:modified xsi:type="dcterms:W3CDTF">2025-01-04T08:41:43Z</dcterms:modified>
</cp:coreProperties>
</file>