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notesSlides/notesSlide2.xml" ContentType="application/vnd.openxmlformats-officedocument.presentationml.notesSlide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notesSlides/notesSlide3.xml" ContentType="application/vnd.openxmlformats-officedocument.presentationml.notesSlide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notesSlides/notesSlide4.xml" ContentType="application/vnd.openxmlformats-officedocument.presentationml.notesSlide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notesSlides/notesSlide5.xml" ContentType="application/vnd.openxmlformats-officedocument.presentationml.notesSlide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notesSlides/notesSlide6.xml" ContentType="application/vnd.openxmlformats-officedocument.presentationml.notesSlide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0" r:id="rId5"/>
    <p:sldId id="261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76" autoAdjust="0"/>
  </p:normalViewPr>
  <p:slideViewPr>
    <p:cSldViewPr snapToGrid="0">
      <p:cViewPr>
        <p:scale>
          <a:sx n="66" d="100"/>
          <a:sy n="66" d="100"/>
        </p:scale>
        <p:origin x="106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3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1265 24575,'7'-1'0,"1"-1"0,-1 1 0,0-1 0,0-1 0,0 1 0,12-7 0,-4 1 0,82-43-102,123-89-1,-171 108-172,360-254-2257,92-61 2664,-406 287-33,-12 9 191,117-95 0,-184 132 169,1 0-1,-2-2 1,23-29-1,-37 45-444,0-1-1,0 0 0,-1 0 1,1 1-1,-1-1 0,1 0 0,-1 0 1,1 0-1,-1 0 0,1 0 1,-1 0-1,0 0 0,0 0 0,1 0 1,-1 0-1,0 0 0,0 0 1,0 0-1,0 0 0,0 0 0,0 0 1,0 0-1,0 0 0,-1 0 1,1 0-1,0 0 0,-1 0 0,1 1 1,-1-3-1,-1 2-14,1 0-1,0 1 1,0-1 0,-1 1-1,1-1 1,0 1-1,-1-1 1,1 1 0,0 0-1,-1 0 1,1 0-1,0-1 1,-1 1 0,1 0-1,0 1 1,-1-1 0,1 0-1,-1 0 1,1 1-1,0-1 1,-1 1 0,0 0-1,-12 5 2,1 0 0,0 1 0,0 1 0,0 0 0,-14 13 0,-17 11 0,-10 0 0,27-16 0,0 0 0,-42 36 0,66-49 0,0-1 0,0 1 0,0 0 0,1 0 0,-1 0 0,1 1 0,0-1 0,0 1 0,0-1 0,0 1 0,1 0 0,-1-1 0,-1 9 0,3-9 0,0 1 0,0 0 0,0 0 0,1 0 0,-1 0 0,1 0 0,0-1 0,0 1 0,0 0 0,0-1 0,1 1 0,-1-1 0,1 1 0,4 5 0,18 26 0,2-1 0,1-1 0,1-2 0,2 0 0,36 28 0,-63-57 0,3 4 0,1-1 0,0 0 0,14 7 0,-20-12 0,0 1 0,0 0 0,0-1 0,0 1 0,0-1 0,0 0 0,0 1 0,0-1 0,0 0 0,0 0 0,1 0 0,-1 1 0,0-1 0,0 0 0,0-1 0,0 1 0,0 0 0,1 0 0,-1 0 0,0-1 0,0 1 0,0 0 0,0-1 0,0 1 0,0-1 0,0 1 0,0-1 0,0 0 0,0 0 0,0 1 0,0-1 0,-1 0 0,1 0 0,0 0 0,-1 0 0,2-1 0,0-3 0,0 0 0,0-1 0,0 1 0,-1-1 0,1 1 0,-1-1 0,-1 0 0,1-6 0,-3-52 0,1 36 0,-3-175-1365,4 177-5461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1 474 24575,'0'-2'0,"0"-1"0,1 1 0,-1 0 0,1 0 0,-1 0 0,1 0 0,0 0 0,0 0 0,0 0 0,0 0 0,0 0 0,0 1 0,0-1 0,1 0 0,-1 1 0,3-3 0,4-3 0,0 1 0,12-8 0,-14 11 0,33-20 0,1 2 0,1 1 0,52-16 0,-58 23 0,554-186-983,-487 170 983,175-25 0,-211 47 0,0 2 0,0 4 0,125 12 0,141 50-670,-3 21-199,-253-62 820,606 143 49,-177-44 0,165 75 0,-438-101 0,-199-77 0,-1 1 0,-1 2 0,-1 2 0,52 44 0,24 46 804,3 3 963,-94-101-1767,32 20 0,-25-18 0,-18-13-1365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5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24575,'0'16'0,"0"1"0,1 0 0,1 0 0,6 25 0,-6-37 0,-1 0 0,1-1 0,0 1 0,0-1 0,0 1 0,1-1 0,0 0 0,-1 1 0,1-2 0,1 1 0,-1 0 0,1 0 0,-1-1 0,1 0 0,0 0 0,0 0 0,1 0 0,-1-1 0,9 4 0,-10-5 0,1 0 0,0 0 0,0-1 0,0 1 0,0-1 0,0 0 0,0 0 0,0 0 0,0 0 0,0-1 0,0 0 0,0 0 0,0 0 0,0 0 0,0-1 0,-1 1 0,1-1 0,-1 0 0,1 0 0,-1 0 0,0-1 0,1 1 0,-1-1 0,3-3 0,-2 2 0,1-1 0,-1 0 0,0 0 0,0 0 0,0 0 0,-1-1 0,0 1 0,0-1 0,0 0 0,0 0 0,-1 0 0,0 0 0,-1-1 0,2-8 0,-3 13 13,0-1-1,0 1 1,-1 0 0,1 0-1,-1 0 1,1-1-1,-1 1 1,0 0 0,-1-3-1,1 4-161,0-1 0,0 0 0,0 0 0,1 0 0,-1 0-1,1 0 1,-1 0 0,1 0 0,0-2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5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0 24575,'-10'17'0,"0"0"0,-15 17 0,-11 16 0,1 13 0,-40 93 0,-13 74 0,-27 59 0,49-159 0,-2 5 0,64-122 0,4-13 0,0 1 0,1-1 0,-1 0 0,0 0 0,0 0 0,0 0 0,0 0 0,0 0 0,0 1 0,0-1 0,0 0 0,0 0 0,1 0 0,-1 0 0,0 0 0,0 0 0,0 0 0,0 0 0,0 0 0,0 0 0,1 0 0,-1 0 0,0 1 0,0-1 0,0 0 0,0 0 0,0 0 0,1 0 0,-1 0 0,0 0 0,0 0 0,0 0 0,0 0 0,0-1 0,1 1 0,-1 0 0,0 0 0,0 0 0,0 0 0,0 0 0,0 0 0,1 0 0,21-15 0,13-16-682,42-46-1,-51 48-6143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5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22 24575,'-1'0'0,"0"0"0,0 1 0,0-1 0,0 0 0,0 1 0,0-1 0,0 1 0,0-1 0,0 1 0,0-1 0,0 1 0,0-1 0,0 1 0,0 0 0,1 0 0,-1 0 0,0-1 0,0 3 0,-13 18 0,10-13 0,2-5 0,-7 12 0,1 0 0,-10 24 0,17-35 0,-1 0 0,1-1 0,0 1 0,0 0 0,1 0 0,-1 0 0,1-1 0,0 1 0,0 0 0,0 0 0,0 0 0,1 0 0,-1 0 0,1 0 0,0-1 0,0 1 0,3 4 0,-3-6 0,0 0 0,0-1 0,0 1 0,0 0 0,1-1 0,-1 0 0,1 1 0,-1-1 0,1 0 0,-1 0 0,1 0 0,0 0 0,-1 0 0,1 0 0,0 0 0,0 0 0,0-1 0,0 1 0,0-1 0,-1 1 0,1-1 0,0 0 0,0 0 0,0 0 0,0 0 0,0 0 0,0 0 0,0-1 0,0 1 0,0-1 0,0 1 0,3-2 0,3-1 0,0-1 0,0 0 0,0 0 0,0-1 0,12-9 0,15-14 0,-1-2 0,36-41 0,-67 68 0,0-1 0,0 1 0,0-1 0,-1 0 0,3-5 0,-4 8 0,-1 0 0,0 1 0,1-1 0,-1 0 0,0 0 0,0 1 0,1-1 0,-1 0 0,0 0 0,0 0 0,0 0 0,0 1 0,0-1 0,0 0 0,0 0 0,-1 0 0,1 1 0,0-1 0,0 0 0,0 0 0,-1 0 0,1 1 0,-1-1 0,1 0 0,0 1 0,-1-1 0,1 0 0,-1 1 0,0-1 0,1 0 0,-1 1 0,1-1 0,-1 1 0,0-1 0,-1 0 0,-5-1 0,0 0 0,0 0 0,0 0 0,0 1 0,0 0 0,-1 0 0,1 1 0,0 0 0,-9 2 0,0-2 0,-6 0 0,5 0 0,0 0 0,-19 4 0,30-3 0,1 0 0,-1 1 0,1-1 0,-1 1 0,1 0 0,0 1 0,0-1 0,0 1 0,0 0 0,-6 6 0,-19 23-1365,14-14-5461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4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24575,'-9'0'0,"-1"0"0,1 1 0,0 0 0,0 1 0,-10 2 0,16-3 0,-1 1 0,0-1 0,1 1 0,-1 0 0,1 0 0,-1 0 0,1 1 0,0-1 0,0 1 0,0 0 0,0-1 0,1 1 0,-1 1 0,-2 2 0,3-2 0,-49 78 0,45-69 0,0 0 0,1 0 0,0 1 0,-5 25 0,-12 105 0,21-123 0,0 0 0,1 0 0,1 1 0,7 38 0,-5-52 0,-1 0 0,2 0 0,-1-1 0,1 1 0,0-1 0,0 0 0,1 0 0,-1 0 0,2 0 0,-1-1 0,1 0 0,10 8 0,8 5 0,0-1 0,31 16 0,-33-21 0,-17-10 0,0 0 0,0 0 0,1-1 0,-1 1 0,7 1 0,-10-4 0,1 1 0,-1-1 0,1 0 0,-1 0 0,1 0 0,-1 0 0,1 0 0,-1 0 0,1-1 0,-1 1 0,1-1 0,-1 0 0,1 0 0,2-1 0,10-6 0,-1 0 0,1-1 0,-1-1 0,-1 0 0,20-20 0,-14 11 0,-1-1 0,27-41 0,-39 52 0,-1 0 0,-1 0 0,1-1 0,-2 1 0,1-1 0,-2 0 0,1 0 0,-1 0 0,1-12 0,-1-8 0,-4-55 0,1 72 0,-1 1 0,0 0 0,-1-1 0,0 1 0,-1 0 0,0 1 0,-1-1 0,-9-16 0,5 13 0,0 2 0,-1-1 0,0 1 0,-1 1 0,-1 0 0,-13-11 0,3 5-1365,13 11-5461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4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24575,'3'4'0,"2"3"0,2 8 0,3 6 0,4 7 0,5 5 0,6 3 0,1-5 0,1-8 0,-3-1 0,-4-1 0,-6-5-8191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4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24575,'-2'1'0,"-1"0"0,1-1 0,0 1 0,0 0 0,0 0 0,0 0 0,0 1 0,0-1 0,0 0 0,1 1 0,-1-1 0,-2 3 0,-2 2 0,-14 10 0,-32 27 0,-92 98 0,136-131 0,0 1 0,1-1 0,1 1 0,0 1 0,0-1 0,1 1 0,1 0 0,0 0 0,-4 22 0,4-9 0,2-1 0,0 1 0,1 0 0,4 27 0,0-32 0,0 0 0,2 0 0,0-1 0,1 1 0,1-1 0,1-1 0,1 1 0,0-2 0,2 1 0,21 29 0,-29-43-85,1 0 0,-1 0-1,0 0 1,1 0 0,0-1-1,0 1 1,0-1 0,0 0-1,0 0 1,1-1 0,-1 1-1,1-1 1,0 0 0,0 0-1,8 2 1,2-3-6741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4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24575,'16'17'0,"16"24"0,-5-6 0,9 7 0,39 51 0,-67-82 0,-1 1 0,0 0 0,-1 0 0,-1 1 0,0-1 0,6 24 0,-8-24 0,-1 0 0,0 0 0,-1 0 0,0 0 0,-1 0 0,-1 0 0,0 0 0,0 0 0,-1 0 0,-1-1 0,0 1 0,0-1 0,-1 1 0,-1-1 0,0 0 0,-1-1 0,1 1 0,-2-1 0,-15 19 0,-2-1 0,-1 0 0,-31 24 0,51-48 15,0 0 0,0-1 0,0 0 0,-1 0 0,1 0 0,-1-1 0,-9 3 0,14-4-26,-1-1 0,1 0-1,0 0 1,0 0 0,0 1 0,-1-1 0,1 0 0,0-1-1,0 1 1,-1 0 0,1 0 0,0 0 0,0-1 0,0 1-1,0 0 1,-1-1 0,0 0 0,1 0-45,0 0 0,0 0 0,1 0 1,-1 0-1,0 0 0,1 0 0,-1 0 0,1 0 1,-1 0-1,1-1 0,0 1 0,-1 0 0,1 0 0,0 0 1,0 0-1,0-1 0,0 1 0,0 0 0,0 0 0,0 0 1,0-1-1,1 0 0,3-18-6770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4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24575,'4'0'0,"6"3"0,6 1 0,2 0 0,-1 2 0,0 1 0,-4-2-8191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5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24575,'3'0'0,"7"0"0,6 0 0,5 0 0,3 0 0,4 0 0,-1 0 0,3 0 0,-2 0 0,-5 0-8191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5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24575,'0'-1'0,"1"-1"0,-1 1 0,1 0 0,-1-1 0,1 1 0,0 0 0,0 0 0,-1 0 0,1 0 0,0 0 0,0 0 0,0 0 0,0 0 0,0 0 0,1 0 0,-1 0 0,2-1 0,0 0 0,17-10 0,0 0 0,1 2 0,0 0 0,26-8 0,-12 5 0,-5 1 0,97-36 0,-103 40 0,1 1 0,1 2 0,30-4 0,-53 9 0,1 0 0,-1 0 0,1 0 0,0 0 0,-1 0 0,1 1 0,-1 0 0,1-1 0,-1 1 0,0 1 0,1-1 0,5 3 0,-8-3 0,1 0 0,-1 1 0,0-1 0,0 0 0,1 0 0,-1 1 0,0-1 0,0 1 0,0-1 0,-1 1 0,1-1 0,0 1 0,0-1 0,-1 1 0,1 0 0,-1-1 0,0 1 0,1 0 0,-1 0 0,0-1 0,0 1 0,0 0 0,0 0 0,0-1 0,-1 1 0,1 0 0,0 0 0,-1 1 0,-2 6 0,0 0 0,-1 0 0,0 0 0,0 0 0,-10 14 0,-34 39 0,37-48 0,-79 90 0,54-65 0,1 2 0,-57 87 0,87-118 0,0 0 0,1 1 0,0-1 0,0 1 0,1 0 0,1 0 0,-3 16 0,4-4 0,0 0 0,5 38 0,-3-52 0,0 0 0,1 0 0,1 0 0,0-1 0,0 1 0,0-1 0,10 16 0,-10-17 0,1-1 0,1-1 0,-1 1 0,1 0 0,0-1 0,0 0 0,0 0 0,1-1 0,-1 0 0,12 7 0,-13-9 22,0-1-1,0 0 1,0 0-1,0 0 0,4 1 1,16 3-1516,-12 2-5332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31 440 24575,'10'0'0,"0"0"0,-1-1 0,1 0 0,0 0 0,-1-1 0,0 0 0,1-1 0,-1 0 0,0-1 0,0 1 0,0-2 0,8-5 0,143-109 0,-97 69 0,182-145 0,-238 189 0,-1 0 0,0 1 0,1 0 0,-1 1 0,10-6 0,-15 10 0,0-1 0,0 0 0,1 1 0,-1-1 0,0 1 0,0 0 0,0-1 0,0 1 0,1 0 0,-1 0 0,0 0 0,0 0 0,1 0 0,-1 0 0,0 0 0,0 0 0,1 0 0,-1 1 0,0-1 0,0 0 0,0 1 0,0-1 0,1 1 0,-1-1 0,0 1 0,0 0 0,0-1 0,0 1 0,0 0 0,0 0 0,-1 0 0,1 0 0,0 0 0,1 1 0,1 6 0,0-1 0,0 1 0,0 0 0,-1 0 0,-1 0 0,1 0 0,-1 1 0,0 12 0,-1 0 0,0 0 0,-1 0 0,-1 0 0,0 0 0,-2 0 0,-1-1 0,0 1 0,-16 36 0,7-28 0,0-1 0,-2 0 0,-2-1 0,0-1 0,-27 30 0,27-35 0,6-6 0,-1 0 0,0-1 0,-1 0 0,-1-1 0,-18 12 0,29-23 0,1 0 0,-1 0 0,0-1 0,1 1 0,-1-1 0,0 0 0,0 0 0,0 0 0,0-1 0,0 1 0,0-1 0,-1 0 0,1 0 0,0-1 0,0 1 0,0-1 0,0 0 0,0 0 0,0 0 0,1-1 0,-6-1 0,-5-5 0,0 0 0,1-1 0,0 0 0,-13-12 0,13 10 0,-92-84 0,62 54 0,-55-40 0,79 70 0,15 9 0,12 7 0,45 24-1365,-20-13-5461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5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48 24575,'-1'1'0,"1"1"0,-1-1 0,1 1 0,-1-1 0,1 1 0,-1-1 0,0 1 0,0-1 0,0 0 0,0 0 0,0 1 0,0-1 0,0 0 0,0 0 0,0 0 0,-2 1 0,-20 13 0,22-14 0,0-1 0,0 0 0,0 1 0,0-1 0,0 0 0,0 0 0,0 1 0,0-1 0,-1 0 0,1 0 0,0 0 0,0-1 0,0 1 0,0 0 0,0 0 0,0-1 0,0 1 0,-2-1 0,3 1 0,0 0 0,0 0 0,-1 0 0,1-1 0,0 1 0,0 0 0,0 0 0,0 0 0,0 0 0,-1 0 0,1-1 0,0 1 0,0 0 0,0 0 0,0 0 0,0 0 0,0-1 0,0 1 0,0 0 0,-1 0 0,1 0 0,0-1 0,0 1 0,0 0 0,0 0 0,0 0 0,0-1 0,0 1 0,0 0 0,0 0 0,0 0 0,1-1 0,-1 1 0,0-1 0,1 0 0,-1 1 0,1-1 0,-1 1 0,1 0 0,0-1 0,-1 1 0,1-1 0,-1 1 0,1 0 0,0-1 0,-1 1 0,2-1 0,1 1 0,0-1 0,0 0 0,-1 1 0,1 0 0,0-1 0,0 1 0,-1 0 0,1 0 0,0 1 0,0-1 0,-1 0 0,1 1 0,0 0 0,-1 0 0,1 0 0,0 0 0,-1 0 0,0 0 0,1 1 0,-1-1 0,0 1 0,1-1 0,-1 1 0,0 0 0,0 0 0,0 0 0,2 4 0,-4-6 0,0 0 0,1 1 0,-1-1 0,0 0 0,0 1 0,1-1 0,-1 1 0,0-1 0,0 0 0,0 1 0,0-1 0,0 1 0,0-1 0,0 1 0,0-1 0,0 1 0,0-1 0,0 0 0,0 1 0,0-1 0,0 1 0,0-1 0,0 1 0,0-1 0,0 0 0,-1 1 0,1-1 0,0 1 0,0-1 0,0 0 0,-1 1 0,1-1 0,0 0 0,-1 1 0,1-1 0,0 0 0,-1 1 0,1-1 0,0 0 0,-1 0 0,1 1 0,-1-1 0,1 0 0,0 0 0,-1 0 0,1 0 0,-1 0 0,1 1 0,-1-1 0,1 0 0,0 0 0,-1 0 0,1 0 0,-1 0 0,0 0 0,-1 0 0,0 0 0,0-1 0,0 1 0,0 0 0,0 0 0,0-1 0,1 1 0,-1-1 0,0 0 0,0 0 0,-3-1 0,4 1 0,0 0 0,0 0 0,0 0 0,0 1 0,0-1 0,0-1 0,0 1 0,0 0 0,0 0 0,0 0 0,1 0 0,-1-1 0,0 1 0,1 0 0,-1-1 0,1 1 0,0 0 0,-1-1 0,1 1 0,0 0 0,0-1 0,0 1 0,0-1 0,0 1 0,0 0 0,1-4 0,-1 4 0,1-1 0,0 1 0,0 0 0,0-1 0,0 1 0,0 0 0,0-1 0,0 1 0,0 0 0,0 0 0,1 0 0,-1 0 0,0 0 0,1 0 0,-1 0 0,1 0 0,-1 1 0,1-1 0,0 1 0,-1-1 0,1 1 0,2-1 0,5 0 0,-4 0 0,0 1 0,0-1 0,0-1 0,-1 1 0,7-3 0,-11 4 0,1 0 0,0-1 0,-1 1 0,1 0 0,-1-1 0,1 1 0,0-1 0,-1 1 0,1-1 0,-1 1 0,1-1 0,-1 1 0,0-1 0,1 1 0,-1-1 0,1 0 0,-1 1 0,0-1 0,0 0 0,1 1 0,-1-1 0,0 0 0,0 0 0,0 1 0,0-1 0,0 0 0,0 0 0,0 1 0,0-1 0,0 0 0,0 1 0,0-1 0,0 0 0,-1 0 0,1 1 0,0-1 0,0 0 0,-1 1 0,1-1 0,0 0 0,-2 0 0,2 0-24,0 1-24,0-1 0,-1 0 0,1 1 0,0-1 0,-1 1 0,1-1 0,0 0 1,-1 1-1,1-1 0,-1 1 0,1-1 0,-1 1 0,1-1 0,-1 1 0,1-1 0,-1 1 1,0 0-1,1-1 0,-1 1 0,0 0 0,1 0 0,-1-1 0,0 1 0,1 0 1,-1 0-1,0 0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51:1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24575,'0'-3'0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51:1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24575,'0'-3'0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17:4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3065 22 24575,'2'-4'0,"-10"0"0,-4 1 0,-1 1 0,0 1 0,-16 0 0,10 0 0,-548-5-1153,389 7 559,-952 60-4535,135 77 3872,968-134 1648,18-3-259,1 0-1,0 1 0,-1 0 1,1 0-1,0 1 0,-11 4 1,18-6-197,1-1-1,0 0 1,-1 0 0,1 0 0,-1 1 0,1-1-1,0 0 1,0 0 0,-1 1 0,1-1 0,0 0-1,-1 1 1,1-1 0,0 0 0,0 1 0,0-1-1,-1 0 1,1 1 0,0-1 0,0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17:5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2806 38 24575,'-1'-1'0,"0"0"0,1 0 0,-1 0 0,0 0 0,0 0 0,0 0 0,1 0 0,-1 0 0,0 1 0,0-1 0,0 0 0,-1 1 0,1-1 0,0 1 0,0-1 0,0 1 0,0 0 0,-2-1 0,0 0 0,-14-4 0,1 0 0,-2 1 0,1 1 0,0 0 0,-29 0 0,2 3 0,-47 7 0,-225 46 0,141-19 0,62-15-223,-304 49-623,408-67 854,-89 9-33,84-9 58,0-2-1,1 1 0,-1-2 1,1 0-1,-17-4 1,-42-14 116,-1 3-1,-1 4 1,0 3-1,-1 3 1,-75 4-1,125 4-148,1 2 0,-1 1 0,0 1 0,1 1 0,0 1 0,-34 15 0,50-18 0,0-1 0,0 0 0,-1 0 0,1-1 0,-1 0 0,1-1 0,-1 0 0,0 0 0,1-1 0,-1 0 0,0 0 0,1-1 0,-1 0 0,0-1 0,1 0 0,-11-3 0,-57-17-455,-1 3 0,-110-11 0,114 20-6371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17:5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1214 10 24575,'-2'-1'0,"0"-1"0,0 1 0,0 0 0,0 0 0,0 1 0,0-1 0,-1 0 0,1 1 0,0-1 0,0 1 0,0 0 0,-1-1 0,1 1 0,0 0 0,0 0 0,-1 1 0,1-1 0,0 0 0,-3 2 0,-6 1 0,-1 0 0,-13 6 0,22-8 0,-47 23 0,-93 59 0,88-50 0,-22 14 0,2 3 0,-80 68 0,-7 39 0,138-132 0,-83 68 0,27-27 0,60-47 0,-9 6 0,1 1 0,1 2 0,-37 49 0,62-73 0,-1 0 0,1 0 0,0 0 0,0 0 0,0 1 0,0-1 0,1 1 0,0-1 0,0 1 0,0-1 0,0 1 0,1-1 0,0 9 0,1-6 0,0 0 0,1 0 0,0 0 0,0 0 0,1 0 0,0-1 0,0 1 0,6 8 0,109 156 0,16-9 0,-88-106 0,14 15 0,146 165 0,-172-201 0,2-2 0,2-1 0,1-2 0,56 33 0,-79-55-271,0-1 0,0-1 0,34 10 0,-46-15-10,7 2-6545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18:3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24575,'0'3'0,"0"5"0,0 3 0,0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3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1265 24575,'7'-1'0,"1"-1"0,-1 1 0,0-1 0,0-1 0,0 1 0,12-7 0,-4 1 0,82-43-102,123-89-1,-171 108-172,360-254-2257,92-61 2664,-406 287-33,-12 9 191,117-95 0,-184 132 169,1 0-1,-2-2 1,23-29-1,-37 45-444,0-1-1,0 0 0,-1 0 1,1 1-1,-1-1 0,1 0 0,-1 0 1,1 0-1,-1 0 0,1 0 1,-1 0-1,0 0 0,0 0 0,1 0 1,-1 0-1,0 0 0,0 0 1,0 0-1,0 0 0,0 0 0,0 0 1,0 0-1,0 0 0,-1 0 1,1 0-1,0 0 0,-1 0 0,1 1 1,-1-3-1,-1 2-14,1 0-1,0 1 1,0-1 0,-1 1-1,1-1 1,0 1-1,-1-1 1,1 1 0,0 0-1,-1 0 1,1 0-1,0-1 1,-1 1 0,1 0-1,0 1 1,-1-1 0,1 0-1,-1 0 1,1 1-1,0-1 1,-1 1 0,0 0-1,-12 5 2,1 0 0,0 1 0,0 1 0,0 0 0,-14 13 0,-17 11 0,-10 0 0,27-16 0,0 0 0,-42 36 0,66-49 0,0-1 0,0 1 0,0 0 0,1 0 0,-1 0 0,1 1 0,0-1 0,0 1 0,0-1 0,0 1 0,1 0 0,-1-1 0,-1 9 0,3-9 0,0 1 0,0 0 0,0 0 0,1 0 0,-1 0 0,1 0 0,0-1 0,0 1 0,0 0 0,0-1 0,1 1 0,-1-1 0,1 1 0,4 5 0,18 26 0,2-1 0,1-1 0,1-2 0,2 0 0,36 28 0,-63-57 0,3 4 0,1-1 0,0 0 0,14 7 0,-20-12 0,0 1 0,0 0 0,0-1 0,0 1 0,0-1 0,0 0 0,0 1 0,0-1 0,0 0 0,0 0 0,1 0 0,-1 1 0,0-1 0,0 0 0,0-1 0,0 1 0,0 0 0,1 0 0,-1 0 0,0-1 0,0 1 0,0 0 0,0-1 0,0 1 0,0-1 0,0 1 0,0-1 0,0 0 0,0 0 0,0 1 0,0-1 0,-1 0 0,1 0 0,0 0 0,-1 0 0,2-1 0,0-3 0,0 0 0,0-1 0,0 1 0,-1-1 0,1 1 0,-1-1 0,-1 0 0,1-6 0,-3-52 0,1 36 0,-3-175-1365,4 177-5461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3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24575,'0'0'0,"0"-1"0,0 1 0,0 0 0,0 0 0,0 0 0,0-1 0,0 1 0,0 0 0,0 0 0,0 0 0,0-1 0,0 1 0,0 0 0,0 0 0,1 0 0,-1 0 0,0-1 0,0 1 0,0 0 0,0 0 0,0 0 0,0 0 0,0-1 0,1 1 0,-1 0 0,0 0 0,0 0 0,0 0 0,0 0 0,1 0 0,-1-1 0,0 1 0,0 0 0,0 0 0,0 0 0,1 0 0,-1 0 0,0 0 0,0 0 0,0 0 0,1 0 0,-1 0 0,0 0 0,0 0 0,0 0 0,1 0 0,-1 0 0,14 6 0,-13-5 0,405 226-556,-274-149-424,1086 682-1736,-1007-626 2366,131 89 37,-308-200 1323,-33-23-951,0 1 0,-1-1 0,1 1 0,0 0-1,0-1 1,0 0 0,0 1 0,0-1 0,0 0 0,0 1 0,0-1 0,0 0 0,0 0 0,1 0 0,-2 0-23,0 0-1,1 0 1,-1 0 0,0-1 0,0 1 0,0 0 0,0 0-1,0 0 1,1-1 0,-1 1 0,0 0 0,0 0 0,0-1-1,0 1 1,0 0 0,0 0 0,0-1 0,0 1-1,0 0 1,0 0 0,0-1 0,0 1 0,0 0 0,0 0-1,0-1 1,0 1 0,0 0 0,0 0 0,-1-1 0,1 1-1,0 0 1,0-1 0,-16-28 1627,13 24-1679,-6-12 68,0 0-1,1 0 1,-8-30 0,-11-58-76,9 26 33,-18-33-9,28 91 0,-1 1 0,0 0 0,-17-23 0,24 38 0,-1 1 0,0 1 0,0-1 0,-1 0 0,1 1 0,-1 0 0,0 0 0,0 0 0,0 0 0,0 0 0,0 1 0,0 0 0,-1 0 0,-5-2 0,6 3 0,0 0 0,0 1 0,0-1 0,0 1 0,0 0 0,0 0 0,0 0 0,0 1 0,-1-1 0,1 1 0,0 0 0,1 0 0,-1 1 0,0-1 0,0 1 0,0 0 0,-3 2 0,-1 1 0,1 0 0,1 1 0,-1 0 0,1 0 0,0 0 0,0 1 0,-8 11 0,-30 59 0,27-46 0,-19 32 0,-59 111 0,75-132 0,1 1 0,-15 55 0,28-70 0,1 0 0,1 0 0,1 1 0,1-1 0,2 1 0,5 42 0,-5-69 0,0 1 0,0-1 0,1 0 0,-1 0 0,1 1 0,0-1 0,-1 0 0,1 0 0,0 0 0,0 0 0,0 0 0,1 0 0,-1 0 0,0 0 0,1 0 0,-1 0 0,1-1 0,0 1 0,-1-1 0,1 1 0,0-1 0,3 2 0,-2-2 0,0 0 0,0 0 0,1 0 0,-1-1 0,0 1 0,0-1 0,1 0 0,-1 1 0,1-2 0,-1 1 0,0 0 0,1-1 0,-1 1 0,0-1 0,4-2 0,16-6 0,-2-1 0,1-1 0,-1-1 0,30-24 0,-14 10 0,1 1 0,-1-1 0,-1-2 0,-2-2 0,49-53 0,78-103 0,-139 162 0,-1-1 0,23-36 0,-38 51 0,0-1 0,0 0 0,-1-1 0,0 1 0,-1-1 0,-1 0 0,0 0 0,0 0 0,0-15 0,-4-83-1268,1 109 1171,-1-21-6729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3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2122 24575,'1'0'0,"0"-1"0,0 1 0,0 0 0,0 0 0,0-1 0,0 1 0,-1-1 0,1 1 0,0-1 0,0 1 0,0-1 0,1 0 0,6-5 0,50-23 0,-23 14 0,472-243-2033,-349 175 1452,133-68-1830,45-22 1177,180-91-1708,696-333 2530,-1009 497-386,-182 89 725,167-92 842,-183 101-665,-1-1 0,0 0 0,0 0 0,-1 0 0,7-7-1,-10 10-58,0 0-1,0 0 0,0-1 1,1 1-1,-1 0 0,0-1 0,0 1 1,0 0-1,0-1 0,0 1 0,0 0 1,1-1-1,-1 1 0,0-1 0,0 1 1,0 0-1,0-1 0,0 1 1,0 0-1,-1-1 0,1 1 0,0 0 1,0-1-1,0 1 0,0-1 0,0 1 1,0 0-1,-1 0 0,1-1 0,0 1 1,0 0-1,0-1 0,-1 1 1,1 0-1,0 0 0,-1-1 0,1 1 1,0 0-1,0 0 0,-1 0 0,1-1 1,0 1-1,-1 0 0,0 0 0,-17-6 653,15 6-389,-74-14 4074,-27-7-2606,90 17-1787,0 0 1,0-1 0,1-1-1,0 0 1,-17-11-1,-16-16 11,-56-53 0,99 82 0,0 1 0,0 1 0,0-1 0,0 1 0,0 0 0,-1-1 0,1 1 0,-5-1 0,7 2 0,1 1 0,-1 0 0,0 0 0,1 0 0,-1 0 0,0 0 0,1 0 0,-1 0 0,0 0 0,1 0 0,-1 0 0,0 0 0,1 0 0,-1 0 0,0 1 0,1-1 0,-1 0 0,0 0 0,0 1 0,0 0 0,0 0 0,0 0 0,0 1 0,0-1 0,0 0 0,0 0 0,0 0 0,1 1 0,-1-1 0,1 0 0,-1 1 0,0 2 0,-3 15 0,1 1 0,1-1 0,1 1 0,0-1 0,3 24 0,3 26 0,2 0 0,4-1 0,2 0 0,34 100 0,-23-103 0,-21-58 0,1 1 0,0-1 0,1 0 0,0 0 0,8 10 0,-11-15 0,-1 0 0,1-1 0,0 1 0,0-1 0,0 1 0,0-1 0,0 0 0,0 0 0,0 0 0,0 0 0,0 0 0,0 0 0,1 0 0,-1-1 0,0 1 0,0-1 0,1 0 0,-1 0 0,0 0 0,1 0 0,-1 0 0,0 0 0,1-1 0,-1 1 0,0-1 0,1 1 0,-1-1 0,4-2 0,3-2 0,0 0 0,-1-1 0,0 0 0,0 0 0,10-10 0,31-33 0,-2-1 0,-3-3 0,53-80 0,93-190 0,-132 205 0,-53 99 0,-5 19 0,0 0 0,0 0 0,0-1 0,0 1 0,0 0 0,0 0 0,0-1 0,0 1 0,0 0 0,0 0 0,0-1 0,0 1 0,0 0 0,0 0 0,0-1 0,0 1 0,0 0 0,-1 0 0,1 0 0,0-1 0,0 1 0,0 0 0,0 0 0,0 0 0,-1-1 0,1 1 0,0 0 0,0 0 0,0 0 0,-1 0 0,1 0 0,0 0 0,-1-1 0,-2 2 0,1 0 0,-1-1 0,0 1 0,1 0 0,-1 0 0,1 0 0,-1 1 0,1-1 0,-1 1 0,-3 2 0,-72 55 0,-42 36-1365,-11 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24575,'54'201'0,"-30"-101"0,-21-88 0,-1-8 0,0 1 0,-1 0 0,0 0 0,0 0 0,-1 0 0,1 0 0,-1 6 0,0-10 0,0-1 0,0 0 0,0 1 0,-1-1 0,1 0 0,0 1 0,0-1 0,0 0 0,0 1 0,0-1 0,-1 0 0,1 1 0,0-1 0,0 0 0,0 0 0,-1 1 0,1-1 0,0 0 0,0 0 0,-1 1 0,1-1 0,0 0 0,-1 0 0,1 0 0,0 0 0,-1 1 0,1-1 0,0 0 0,-1 0 0,1 0 0,0 0 0,-1 0 0,1 0 0,-1 0 0,1 0 0,-15-4 0,13 3 0,-22-9 0,7 2 0,-23-6 0,36 13 0,0 0 0,0 0 0,-1 0 0,1 1 0,0-1 0,0 1 0,-1 0 0,1 0 0,0 1 0,-1-1 0,-3 2 0,7-2 0,0 1 0,0-1 0,0 0 0,0 0 0,0 1 0,0-1 0,0 1 0,0-1 0,0 1 0,0-1 0,0 1 0,0 0 0,0-1 0,0 1 0,1 0 0,-1-1 0,0 1 0,1 0 0,-1 0 0,0 0 0,1 0 0,-1 0 0,1 0 0,-1 0 0,1 0 0,0 0 0,0 0 0,-1 0 0,1 0 0,0 0 0,0 0 0,0 0 0,0 0 0,0 0 0,0 0 0,0 1 0,0-1 0,1 0 0,-1 0 0,0 0 0,1 0 0,-1 0 0,0 0 0,1 0 0,-1 0 0,1 0 0,0 0 0,3 4 0,-1 0 0,0-1 0,1 1 0,0-1 0,0 0 0,0 0 0,8 5 0,7 2 0,1-1 0,0-1 0,0-1 0,1 0 0,34 7 0,14 5 0,-43-12 0,-11-3 0,23 10 0,-37-15 0,0 0 0,-1 0 0,1 1 0,-1-1 0,1 0 0,0 1 0,-1-1 0,1 1 0,-1-1 0,1 1 0,-1-1 0,1 1 0,-1-1 0,1 1 0,-1 0 0,1 0 0,-1-1 0,0 1 0,0-1 0,0 0 0,0 1 0,0-1 0,0 0 0,0 1 0,0-1 0,0 0 0,0 1 0,-1-1 0,1 0 0,0 1 0,0-1 0,0 0 0,0 0 0,-1 1 0,1-1 0,0 0 0,0 0 0,0 1 0,-1-1 0,1 0 0,0 0 0,-1 1 0,-3 1 0,0 0 0,0 0 0,0-1 0,-6 3 0,2-1 0,7-3 0,-88 39 0,80-34 0,0 0 0,0 1 0,1 0 0,0 0 0,0 1 0,0 0 0,-9 11 0,13-13 0,1 2 0,-1-1 0,1 0 0,0 1 0,1-1 0,0 1 0,0 0 0,0 0 0,1 0 0,0 0 0,0 12 0,0-6 0,2 0 0,-1 0 0,2 0 0,0 0 0,5 20 0,-1-17 0,1 0 0,0-1 0,0 0 0,2 0 0,18 25 0,61 62 0,-72-85 0,15 14 0,24 28 0,-51-53 0,1 0 0,-1-1 0,-1 1 0,1 1 0,-1-1 0,0 0 0,-1 1 0,4 12 0,-5-15 0,-1 0 0,0 0 0,0 0 0,-1 0 0,1 0 0,-1 0 0,0 0 0,0 0 0,0-1 0,0 1 0,-1 0 0,1-1 0,-1 1 0,0-1 0,0 1 0,0-1 0,-1 0 0,1 0 0,-1 0 0,0 0 0,0 0 0,-4 3 0,-2 1 0,-1 1 0,0-1 0,-1-1 0,0 0 0,-23 9 0,15-9 0,-1-1 0,0-1 0,0-1 0,0 0 0,-34-1 0,35-2 0,3 4 0,16-4 0,0 0 0,0 0 0,0 0 0,-1 0 0,1 0 0,0 1 0,0-1 0,0 0 0,0 0 0,-1 0 0,1 0 0,0 0 0,0 1 0,0-1 0,0 0 0,0 0 0,0 0 0,-1 0 0,1 1 0,0-1 0,0 0 0,0 0 0,0 0 0,0 1 0,0-1 0,0 0 0,0 0 0,0 0 0,0 1 0,0-1 0,0 0 0,0 0 0,0 0 0,0 1 0,0-1 0,1 1 0,0 0 0,1 0 0,-1-1 0,0 1 0,0 0 0,0-1 0,0 1 0,1-1 0,-1 1 0,0-1 0,0 0 0,1 1 0,-1-1 0,0 0 0,1 0 0,-1 0 0,0 0 0,1 0 0,-1 0 0,2-1 0,26-3 0,-1-1 0,1-1 0,39-16 0,-14 5 0,32-7-86,186-62-1193,-223 66-5547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3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24575,'8'5'0,"1"0"0,-1 0 0,-1 1 0,1 0 0,7 9 0,8 5 0,123 110 5,83 68-149,-83-88-769,272 156 1,-231-167 620,239 89 1,-73-61 271,72 29-566,-371-134 740,-2 2 0,0 3 0,78 54-1,-102-62 258,-20-15 297,-6-5-226,-8-10-122,-106-117 195,66 79-533,31 33-22,8 7 0,0 1 0,0 0 0,-1 0 0,-1 1 0,1 0 0,-17-10 0,24 17 0,-1-1 0,1 1 0,0-1 0,0 1 0,-1 0 0,1-1 0,0 1 0,0 0 0,-1 0 0,1 0 0,0 0 0,-1 0 0,1 0 0,0 0 0,0 0 0,-1 1 0,1-1 0,0 0 0,0 1 0,-1-1 0,1 1 0,0-1 0,0 1 0,0 0 0,0-1 0,0 1 0,0 0 0,0 0 0,0 0 0,-2 2 0,-1 2 0,1 0 0,-1 1 0,1-1 0,-5 12 0,6-13 0,-29 72 0,-33 124 0,22-63 0,26-89 0,5-18 0,1 2 0,-9 44 0,19-75 0,0 0 0,-1 0 0,1 1 0,0-1 0,0 0 0,0 0 0,0 0 0,0 0 0,0 1 0,0-1 0,0 0 0,1 0 0,-1 0 0,0 0 0,1 0 0,-1 1 0,1-1 0,-1 0 0,1 0 0,-1 0 0,1 0 0,0 0 0,0-1 0,-1 1 0,1 0 0,0 0 0,0 0 0,0-1 0,0 1 0,2 1 0,0-1 0,0-1 0,0 1 0,0-1 0,0 1 0,0-1 0,0 0 0,0 0 0,0 0 0,1-1 0,-1 1 0,4-2 0,20-5 0,0 0 0,39-18 0,47-30 0,-107 52 0,68-35 0,-2-3 0,114-87 0,-177 121 0,0-1 0,0 0 0,-1 0 0,11-15 0,-16 19 0,-1 1 0,0 0 0,-1-1 0,1 1 0,0-1 0,-1 1 0,0-1 0,0 0 0,0 0 0,-1 0 0,1 1 0,-1-1 0,0 0 0,0 0 0,0 0 0,0 0 0,-2-4 0,0-1 0,-1 0 0,0 1 0,0 0 0,-1 0 0,0 0 0,-1 0 0,-9-12 0,-44-46 0,50 57 0,-104-97 0,90 88 0,-1 1 0,0 1 0,-37-18 0,48 29 14,0 0 0,0 1 1,-1 0-1,1 1 0,-1 0 0,0 1 0,-15-1 0,6 3-383,1 1-1,-1 0 1,-29 6-1,-21 9-6456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3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24575,'1'25'0,"1"-1"0,1 1 0,11 43 0,30 70 0,-22-73 0,-2-5-57,134 375-1616,-58-199-67,21 38 768,90 184-1586,337 594 2430,-257-596-1200,23-21 597,-285-402 775,207 289-472,-25 16 2841,-176-279-1120,118 216 4042,-42-98-4805,32 20-530,-61-74 0,-51-84 0,2-1 0,48 48 0,-34-39 0,26 29 0,134 156 0,-200-227 0,-1-3 0,0 0 0,0 1 0,0-1 0,0 1 0,0-1 0,-1 1 0,0 0 0,1 0 0,-1 0 0,1 3 0,-2-6 0,0 0 0,0 0 0,0 0 0,0 1 0,0-1 0,0 0 0,0 0 0,0 0 0,0 1 0,0-1 0,0 0 0,-1 0 0,1 0 0,0 0 0,0 0 0,0 1 0,0-1 0,0 0 0,0 0 0,0 0 0,0 0 0,-1 0 0,1 1 0,0-1 0,0 0 0,0 0 0,0 0 0,0 0 0,-1 0 0,1 0 0,0 0 0,0 0 0,0 0 0,0 0 0,-1 0 0,1 0 0,0 0 0,0 0 0,0 0 0,0 0 0,-1 0 0,1 0 0,0 0 0,0 0 0,0 0 0,0 0 0,-1 0 0,1 0 0,0 0 0,0 0 0,0 0 0,0 0 0,0 0 0,-1 0 0,1-1 0,0 1 0,-11-6 0,11 6 0,-13-10 0,0 0 0,-17-18 0,-1-2 0,28 28 0,-1-1 0,1 0 0,0 0 0,0 0 0,0-1 0,1 1 0,-5-7 0,7 8 0,-1 0 0,1 1 0,-1-1 0,1 0 0,0 0 0,0 1 0,0-1 0,0 0 0,0 0 0,0 0 0,0 1 0,0-1 0,1 0 0,-1 0 0,1 1 0,-1-1 0,1 0 0,0 1 0,0-1 0,-1 1 0,3-4 0,12-15 0,1 0 0,22-23 0,-7 10 0,12-13 0,98-80 0,-140 124 0,7-4 0,0 0 0,17-9 0,-23 14 0,0 0 0,0 0 0,-1 0 0,1 0 0,0 1 0,0-1 0,0 1 0,0-1 0,0 1 0,0 0 0,0 0 0,0 0 0,0 0 0,0 0 0,0 0 0,0 1 0,0-1 0,0 0 0,0 1 0,-1 0 0,4 1 0,2 3 0,-1 1 0,0 0 0,-1 0 0,1 0 0,-1 1 0,0 0 0,-1 0 0,8 15 0,-9-16 0,8 15 0,-1 0 0,-2 1 0,0 0 0,-1 0 0,6 32 0,-10-35 0,-1 0 0,0 0 0,-1 0 0,-2 0 0,0 0 0,-6 37 0,3-43 0,1 0 0,-2 0 0,0-1 0,0 1 0,-1-1 0,-1 0 0,0-1 0,-1 0 0,0 0 0,0 0 0,-1-1 0,-1-1 0,-19 17 0,14-15 0,-1-1 0,0 0 0,0-1 0,-1-1 0,0 0 0,-1-1 0,1-1 0,-1-1 0,-27 5 0,-10-4 0,0-3 0,-69-3 0,81-1 0,35 2 0,0-1 0,1 2 0,-1-1 0,0 1 0,1 0 0,-1 0 0,1 1 0,-1 0 0,1 0 0,0 1 0,0 0 0,1 0 0,-1 1 0,-8 8 0,-6 6 0,1 1 0,-29 39 0,5 3 0,2 3 0,3 1 0,-33 75 0,31-42 0,37-85 0,0 1 0,1-1 0,0 1 0,2-1 0,-1 20 0,3-7 17,2 1-1,0-1 1,2 0-1,8 26 1,40 105-676,-39-119-130,18 49-6037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4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1 658 24575,'0'-6'0,"0"-9"0,3-14 0,1-8 0,6-8 0,8-5 0,3-3 0,6 0 0,3-6 0,3-2 0,3 3 0,-3 5 0,-2 8 0,-8 9 0,-4 10 0,-5 7 0,-5 7-8191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4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3160 24575,'0'-1'0,"0"0"0,0 1 0,1-1 0,-1 0 0,0 1 0,1-1 0,-1 0 0,0 1 0,1-1 0,-1 0 0,1 1 0,-1-1 0,1 1 0,0-1 0,-1 1 0,1-1 0,-1 1 0,1 0 0,1-1 0,17-9 0,-12 7 0,9-5 0,-1-2 0,0 0 0,23-21 0,19-13 0,-2 9-5,2 2 1,102-41-1,132-29-1104,-239 85 671,578-181-2171,242-84 1958,-747 237-30,137-71-1,-207 88 594,-1-3 0,-2-1 0,-1-3 0,79-74 1,31-61 13,-90 92 1880,108-93 0,-125 126-263,49-54-1,-72 60-1542,-21 27 0,15-17 0,120-116 0,35-35 0,-173 174 0,0 0 0,0 0 0,0 1 0,1 0 0,0 0 0,1 1 0,13-7 0,-6 3 0,0-1 0,-1-1 0,0 0 0,15-15 0,1 0 0,-12 11 0,-6 5 0,0-1 0,20-19 0,-30 26 0,0 1 0,-1-1 0,1 1 0,-1-1 0,1 0 0,-1 0 0,0 0 0,-1 0 0,1-1 0,-1 1 0,0 0 0,0-1 0,0 1 0,0 0 0,-1-5 0,0-1 0,-1 1 0,0 0 0,-1-1 0,0 1 0,-1 0 0,-4-11 0,-1 1 0,-20-33 0,12 26 0,-2 1 0,-1 1 0,-22-22 0,-72-60 0,-155-100 0,258 198 0,-1 1 0,-21-12 0,30 18 0,0-1 0,0 1 0,-1 1 0,1-1 0,0 0 0,-1 0 0,1 1 0,-1 0 0,1-1 0,0 1 0,-1 0 0,1 0 0,-1 0 0,1 1 0,-5 0 0,5 0 0,1 0 0,-1 0 0,0 0 0,1 0 0,-1 0 0,1 0 0,-1 1 0,1-1 0,0 1 0,0-1 0,-1 1 0,1-1 0,0 1 0,0 0 0,1-1 0,-1 1 0,0 0 0,0 0 0,1 0 0,-1 2 0,-1 7 0,0 0 0,-1 16 0,3-20 0,-4 101-52,11 125 1,2-131-118,41 193 0,-29-213 109,3 0-1,60 132 1,-67-179 60,1-1 0,25 37 0,-40-67 0,1 1 0,-1 0 0,1-1 0,0 0 0,0 0 0,0 0 0,1-1 0,5 4 0,-9-6 0,1 0 0,-1-1 0,1 1 0,0 0 0,-1-1 0,1 0 0,0 1 0,-1-1 0,1 0 0,0 0 0,0 0 0,-1 0 0,1 0 0,0 0 0,-1-1 0,1 1 0,0-1 0,-1 1 0,1-1 0,0 1 0,-1-1 0,1 0 0,-1 0 0,1 0 0,-1 0 0,1 0 0,-1 0 0,0 0 0,0 0 0,2-2 0,7-10 0,0 0 0,-1-1 0,0 0 0,-1 0 0,10-25 0,-11 24 0,169-395-112,-40 86 33,-63 175-1150,-48 107-4920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4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24575,'6'7'0,"0"0"0,0 0 0,7 13 0,-3-3 0,12 15-21,157 225-297,111 108-1492,382 369 0,-96-230 1810,31-43 0,-541-412 0,467 363-1385,-158-119 3159,-197-150 1796,-160-127-3570,0 1 0,-1 1 0,24 33 0,35 66 0,-23-32 0,42 54 0,64 97 0,93 102 0,-247-332 0,1 3 0,1-1 0,1 0 0,0-1 0,11 10 0,-18-17 0,-1 1 0,0-1 0,1 0 0,-1 1 0,1-1 0,-1 0 0,1 1 0,0-1 0,-1 0 0,1 0 0,-1 0 0,1 1 0,-1-1 0,1 0 0,0 0 0,-1 0 0,1 0 0,-1 0 0,1 0 0,0 0 0,-1 0 0,1 0 0,-1 0 0,1-1 0,0 1 0,-1 0 0,1 0 0,-1 0 0,1-1 0,-1 1 0,1 0 0,-1-1 0,1 1 0,-1 0 0,1-1 0,-1 1 0,1-1 0,0 0 0,0-2 0,1 0 0,-1 0 0,0 0 0,0 0 0,0 0 0,1-4 0,0 0 0,35-106 0,8-28 0,-25 51 0,9-105 0,-7-94 0,-20 251 0,0 19 0,0 1 0,-2-1 0,0 1 0,-1-1 0,-4-18 0,4 34 0,0 0 0,0 0 0,-1 0 0,1 0 0,0 1 0,-1-1 0,0 1 0,0-1 0,0 1 0,0-1 0,0 1 0,0 0 0,-1 0 0,1 0 0,-1 0 0,1 1 0,-1-1 0,0 1 0,1-1 0,-1 1 0,0 0 0,0 0 0,0 0 0,0 0 0,0 1 0,-6-1 0,0 0 0,-1 1 0,0 0 0,1 0 0,-1 1 0,1 0 0,-1 1 0,-13 3 0,6 1 0,0 1 0,0 1 0,1 1 0,0 0 0,0 1 0,-21 17 0,1 3 0,-44 50 0,36-30-105,3 2 0,1 2 0,-49 93 0,-73 188-161,144-291 261,-14 47 0,27-73 26,1 1-1,0 0 1,2 0 0,0 0 0,1 27-1,1-24 368,0-13-365,0 0 0,0 0 0,1-1 0,0 1 0,1-1 0,0 1 0,3 9 0,-5-17-23,1 0 0,0 0 0,-1 0 0,1 0 0,0 0 0,0-1 0,-1 1 0,1 0 0,0 0 0,0 0 0,0-1 0,0 1 0,0 0 0,0-1 0,0 1 0,1-1 0,-1 1 0,0-1 0,0 0 0,0 0 0,0 1 0,1-1 0,-1 0 0,0 0 0,0 0 0,0 0 0,1 0 0,-1 0 0,0-1 0,2 1 0,4-2 0,0 0 0,-1 0 0,1-1 0,6-3 0,-9 4 0,299-158 0,-232 120 0,-48 27 0,121-69 0,-107 59 0,59-50 0,-91 69 0,-1 0 0,1-1 0,-1 0 0,0 0 0,0 0 0,-1 0 0,0 0 0,0-1 0,0 1 0,0-1 0,-1 0 0,3-12 0,-4 13 0,-1 0 0,1 1 0,-1-1 0,0 0 0,0 0 0,-1 0 0,1 1 0,-1-1 0,0 0 0,0 1 0,-1-1 0,0 0 0,1 1 0,-2 0 0,1-1 0,0 1 0,-5-6 0,3 5 0,0 1 0,0-1 0,0 1 0,-1 0 0,0 1 0,-9-7 0,0 2 0,-24-10 0,-32-7-682,-82-18-1,21 11-6143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5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24575,'3'3'0,"4"1"0,4 0 0,0-4 0,-4-5 0,-8-2 0,-2-3 0,-2 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1 474 24575,'0'-2'0,"0"-1"0,1 1 0,-1 0 0,1 0 0,-1 0 0,1 0 0,0 0 0,0 0 0,0 0 0,0 0 0,0 0 0,0 1 0,0-1 0,1 0 0,-1 1 0,3-3 0,4-3 0,0 1 0,12-8 0,-14 11 0,33-20 0,1 2 0,1 1 0,52-16 0,-58 23 0,554-186-983,-487 170 983,175-25 0,-211 47 0,0 2 0,0 4 0,125 12 0,141 50-670,-3 21-199,-253-62 820,606 143 49,-177-44 0,165 75 0,-438-101 0,-199-77 0,-1 1 0,-1 2 0,-1 2 0,52 44 0,24 46 804,3 3 963,-94-101-1767,32 20 0,-25-18 0,-18-13-1365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31 440 24575,'10'0'0,"0"0"0,-1-1 0,1 0 0,0 0 0,-1-1 0,0 0 0,1-1 0,-1 0 0,0-1 0,0 1 0,0-2 0,8-5 0,143-109 0,-97 69 0,182-145 0,-238 189 0,-1 0 0,0 1 0,1 0 0,-1 1 0,10-6 0,-15 10 0,0-1 0,0 0 0,1 1 0,-1-1 0,0 1 0,0 0 0,0-1 0,0 1 0,1 0 0,-1 0 0,0 0 0,0 0 0,1 0 0,-1 0 0,0 0 0,0 0 0,1 0 0,-1 1 0,0-1 0,0 0 0,0 1 0,0-1 0,1 1 0,-1-1 0,0 1 0,0 0 0,0-1 0,0 1 0,0 0 0,0 0 0,-1 0 0,1 0 0,0 0 0,1 1 0,1 6 0,0-1 0,0 1 0,0 0 0,-1 0 0,-1 0 0,1 0 0,-1 1 0,0 12 0,-1 0 0,0 0 0,-1 0 0,-1 0 0,0 0 0,-2 0 0,-1-1 0,0 1 0,-16 36 0,7-28 0,0-1 0,-2 0 0,-2-1 0,0-1 0,-27 30 0,27-35 0,6-6 0,-1 0 0,0-1 0,-1 0 0,-1-1 0,-18 12 0,29-23 0,1 0 0,-1 0 0,0-1 0,1 1 0,-1-1 0,0 0 0,0 0 0,0 0 0,0-1 0,0 1 0,0-1 0,-1 0 0,1 0 0,0-1 0,0 1 0,0-1 0,0 0 0,0 0 0,0 0 0,1-1 0,-6-1 0,-5-5 0,0 0 0,1-1 0,0 0 0,-13-12 0,13 10 0,-92-84 0,62 54 0,-55-40 0,79 70 0,15 9 0,12 7 0,45 24-1365,-20-13-5461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24575,'54'201'0,"-30"-101"0,-21-88 0,-1-8 0,0 1 0,-1 0 0,0 0 0,0 0 0,-1 0 0,1 0 0,-1 6 0,0-10 0,0-1 0,0 0 0,0 1 0,-1-1 0,1 0 0,0 1 0,0-1 0,0 0 0,0 1 0,0-1 0,-1 0 0,1 1 0,0-1 0,0 0 0,0 0 0,-1 1 0,1-1 0,0 0 0,0 0 0,-1 1 0,1-1 0,0 0 0,-1 0 0,1 0 0,0 0 0,-1 1 0,1-1 0,0 0 0,-1 0 0,1 0 0,0 0 0,-1 0 0,1 0 0,-1 0 0,1 0 0,-15-4 0,13 3 0,-22-9 0,7 2 0,-23-6 0,36 13 0,0 0 0,0 0 0,-1 0 0,1 1 0,0-1 0,0 1 0,-1 0 0,1 0 0,0 1 0,-1-1 0,-3 2 0,7-2 0,0 1 0,0-1 0,0 0 0,0 0 0,0 1 0,0-1 0,0 1 0,0-1 0,0 1 0,0-1 0,0 1 0,0 0 0,0-1 0,0 1 0,1 0 0,-1-1 0,0 1 0,1 0 0,-1 0 0,0 0 0,1 0 0,-1 0 0,1 0 0,-1 0 0,1 0 0,0 0 0,0 0 0,-1 0 0,1 0 0,0 0 0,0 0 0,0 0 0,0 0 0,0 0 0,0 0 0,0 1 0,0-1 0,1 0 0,-1 0 0,0 0 0,1 0 0,-1 0 0,0 0 0,1 0 0,-1 0 0,1 0 0,0 0 0,3 4 0,-1 0 0,0-1 0,1 1 0,0-1 0,0 0 0,0 0 0,8 5 0,7 2 0,1-1 0,0-1 0,0-1 0,1 0 0,34 7 0,14 5 0,-43-12 0,-11-3 0,23 10 0,-37-15 0,0 0 0,-1 0 0,1 1 0,-1-1 0,1 0 0,0 1 0,-1-1 0,1 1 0,-1-1 0,1 1 0,-1-1 0,1 1 0,-1-1 0,1 1 0,-1 0 0,1 0 0,-1-1 0,0 1 0,0-1 0,0 0 0,0 1 0,0-1 0,0 0 0,0 1 0,0-1 0,0 0 0,0 1 0,-1-1 0,1 0 0,0 1 0,0-1 0,0 0 0,0 0 0,-1 1 0,1-1 0,0 0 0,0 0 0,0 1 0,-1-1 0,1 0 0,0 0 0,-1 1 0,-3 1 0,0 0 0,0 0 0,0-1 0,-6 3 0,2-1 0,7-3 0,-88 39 0,80-34 0,0 0 0,0 1 0,1 0 0,0 0 0,0 1 0,0 0 0,-9 11 0,13-13 0,1 2 0,-1-1 0,1 0 0,0 1 0,1-1 0,0 1 0,0 0 0,0 0 0,1 0 0,0 0 0,0 12 0,0-6 0,2 0 0,-1 0 0,2 0 0,0 0 0,5 20 0,-1-17 0,1 0 0,0-1 0,0 0 0,2 0 0,18 25 0,61 62 0,-72-85 0,15 14 0,24 28 0,-51-53 0,1 0 0,-1-1 0,-1 1 0,1 1 0,-1-1 0,0 0 0,-1 1 0,4 12 0,-5-15 0,-1 0 0,0 0 0,0 0 0,-1 0 0,1 0 0,-1 0 0,0 0 0,0 0 0,0-1 0,0 1 0,-1 0 0,1-1 0,-1 1 0,0-1 0,0 1 0,0-1 0,-1 0 0,1 0 0,-1 0 0,0 0 0,0 0 0,-4 3 0,-2 1 0,-1 1 0,0-1 0,-1-1 0,0 0 0,-23 9 0,15-9 0,-1-1 0,0-1 0,0-1 0,0 0 0,-34-1 0,35-2 0,3 4 0,16-4 0,0 0 0,0 0 0,0 0 0,-1 0 0,1 0 0,0 1 0,0-1 0,0 0 0,0 0 0,-1 0 0,1 0 0,0 0 0,0 1 0,0-1 0,0 0 0,0 0 0,0 0 0,-1 0 0,1 1 0,0-1 0,0 0 0,0 0 0,0 0 0,0 1 0,0-1 0,0 0 0,0 0 0,0 0 0,0 1 0,0-1 0,0 0 0,0 0 0,0 0 0,0 1 0,0-1 0,1 1 0,0 0 0,1 0 0,-1-1 0,0 1 0,0 0 0,0-1 0,0 1 0,1-1 0,-1 1 0,0-1 0,0 0 0,1 1 0,-1-1 0,0 0 0,1 0 0,-1 0 0,0 0 0,1 0 0,-1 0 0,2-1 0,26-3 0,-1-1 0,1-1 0,39-16 0,-14 5 0,32-7-86,186-62-1193,-223 66-5547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24575,'2'2'0,"-1"0"0,1 0 0,-1 0 0,0 0 0,0 0 0,0 0 0,0 0 0,0 0 0,0 3 0,3 6 0,81 225 0,-11-25 0,-29-92 0,-45-118-81,-2-3 112,-6-10 93,-11-17-1563,4 2-5387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24575,'2'2'0,"-1"0"0,1 0 0,-1 0 0,0 0 0,0 0 0,0 0 0,0 0 0,0 0 0,0 3 0,3 6 0,81 225 0,-11-25 0,-29-92 0,-45-118-81,-2-3 112,-6-10 93,-11-17-1563,4 2-5387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24575,'6'0'0,"5"0"0,5 0 0,4 0 0,7 0 0,3-6 0,5-5 0,-2-4 0,0-6 0,1 1 0,-6 1 0,-7 0 0,-10 4 0,-8 4-8191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24575,'0'33'0,"4"92"0,-2-109 0,1 0 0,0 0 0,1 0 0,1 0 0,11 25 0,-6-21 0,2 0 0,0 0 0,2-1 0,17 20 0,-8-14 0,1 0 0,31 23 0,-46-41 0,1 0 0,-1 0 0,1-1 0,1-1 0,-1 1 0,21 6 0,-23-10 0,-1-1 0,0 1 0,1-1 0,-1 0 0,1-1 0,-1 0 0,1 0 0,0 0 0,-1-1 0,1 0 0,12-4 0,15-8 0,66-32 0,28-28 0,-124 70 0,10-5-136,0-1-1,-1 0 1,-1-1-1,0 0 1,0-1-1,-1-1 1,0 0-1,-1-1 0,10-15 1,-9 9-6690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6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 24575,'25'-1'0,"-14"0"0,-1 1 0,1 0 0,17 3 0,-25-2 0,0-1 0,0 1 0,0 0 0,0 0 0,-1 0 0,1 1 0,0-1 0,-1 1 0,1-1 0,-1 1 0,1 0 0,-1 0 0,0 0 0,0 0 0,0 1 0,0-1 0,2 3 0,0 2 0,0 0 0,0 1 0,0-1 0,-1 1 0,-1-1 0,1 1 0,-1 0 0,-1 0 0,1 0 0,-1 0 0,-1 1 0,1 11 0,-2-11 0,-1 1 0,1-1 0,-1 0 0,-1 0 0,0 0 0,0 0 0,-1 0 0,0 0 0,0-1 0,-8 12 0,-20 23 0,-45 45 0,32-37 0,35-39 0,4-5 0,0 0 0,-11 9 0,17-15 0,0-1 0,-1 1 0,1-1 0,-1 0 0,1 1 0,-1-1 0,1 1 0,-1-1 0,1 0 0,-1 0 0,1 1 0,-1-1 0,1 0 0,-1 0 0,1 0 0,-1 0 0,0 1 0,1-1 0,-1 0 0,1 0 0,-1 0 0,0 0 0,1 0 0,-1 0 0,1-1 0,-2 1 0,1-1 0,1 1 0,-1-1 0,1 0 0,-1 1 0,1-1 0,0 0 0,-1 1 0,1-1 0,0 0 0,-1 1 0,1-1 0,0 0 0,0 0 0,0 0 0,0 1 0,0-1 0,0-1 0,0-3 0,0-1 0,0 0 0,1 1 0,2-10 0,7-14-1365,2 1-5461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24575,'3'0'0,"5"0"0,6 0 0,8 3 0,5 5 0,6 3 0,-1 4 0,2 1 0,0-1 0,1-3 0,-2-4 0,-14-4 0,-12-1 0,-11-3 0,-11 3 0,-9 4 0,-1 0-8191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7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24575,'1'2'0,"-1"-1"0,0 1 0,1 0 0,-1 0 0,1-1 0,0 1 0,0 0 0,0-1 0,-1 1 0,1 0 0,1-1 0,-1 0 0,0 1 0,0-1 0,1 0 0,-1 1 0,0-1 0,1 0 0,-1 0 0,1 0 0,1 1 0,6 3 0,1-1 0,13 6 0,-19-9 0,17 6 0,1-2 0,0 0 0,0-1 0,1-2 0,-1 0 0,1-1 0,-1-2 0,26-3 0,-46 4 0,0 0 0,0 0 0,-1-1 0,1 1 0,0-1 0,0 0 0,0 1 0,0-1 0,-1 0 0,1 0 0,0 0 0,-1 0 0,1-1 0,-1 1 0,1 0 0,-1 0 0,0-1 0,0 1 0,1-1 0,-1 0 0,0 1 0,0-1 0,0 0 0,-1 1 0,1-1 0,0 0 0,-1 0 0,1 0 0,-1 0 0,1-2 0,0-7 0,0 0 0,-1 0 0,0 0 0,-3-15 0,1 0 0,1 4 0,1 0 0,1 0 0,1 0 0,0 0 0,2 0 0,8-24 0,14-44 0,-22 83 0,-1 10 0,-1 16 0,-2-14 0,39 588 0,-39-589 0,1 5 0,-1 0 0,0-1 0,0 1 0,-1 0 0,-2 10 0,3-17 0,-1-1 0,1 0 0,-1 0 0,0 0 0,0 1 0,1-1 0,-1 0 0,0 0 0,0 0 0,0 0 0,0 0 0,0 0 0,0-1 0,0 1 0,-1 0 0,1 0 0,0-1 0,0 1 0,-2 0 0,-29 7 0,9-3 0,-6 8-1365,3 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8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24575,'-1'53'0,"3"62"0,-1-109 0,0 0 0,0 1 0,1-1 0,0 0 0,0 0 0,1 0 0,0-1 0,0 1 0,0-1 0,1 1 0,0-1 0,0 0 0,0 0 0,0-1 0,7 6 0,-1-1 0,0-2 0,0 1 0,1-1 0,0-1 0,0 1 0,21 7 0,-20-10 0,1-1 0,0 0 0,0-1 0,0 0 0,0-1 0,0 0 0,0-1 0,13-2 0,-23 2 0,-1-1 0,1 0 0,-1 1 0,1-1 0,-1 0 0,1 0 0,-1-1 0,0 1 0,0 0 0,1-1 0,-1 0 0,0 1 0,0-1 0,0 0 0,-1 0 0,1 0 0,0 0 0,-1 0 0,1 0 0,-1-1 0,0 1 0,0 0 0,0-1 0,0 1 0,0-1 0,0 0 0,-1 1 0,1-4 0,0 0 0,0-1 0,0 1 0,-1-1 0,0 0 0,0 1 0,-1-1 0,0 1 0,0-1 0,-1 1 0,-2-9 0,0 5 0,-1 0 0,0 1 0,0 0 0,-1 0 0,0 0 0,0 1 0,-1 0 0,0 0 0,-1 0 0,1 1 0,-1 1 0,-14-10 0,14 12 0,1-1 0,-1 1 0,0 1 0,0 0 0,0 0 0,0 0 0,-1 1 0,1 0 0,-1 1 0,1 0 0,-1 0 0,0 1 0,1 0 0,-1 1 0,-14 2 0,-76 16 0,93-18-227,0 0-1,0 1 1,0 0-1,0 0 1,-8 5-1,2 0-6598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27:22.9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24575,'3'0'0,"4"0"0,7 0 0,8 6 0,12 9 0,23 11 0,32 13 0,27 13 0,24 10 0,8 4-1003,-12-7 1003,-24-12 0,-26-15 0,-32-19 0,-28-18 0,-25-14 0,-12-5-7188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27:24.1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1162 1 24575,'-1'0'0,"-1"0"0,1 0 0,-1 1 0,1-1 0,-1 1 0,1-1 0,-1 1 0,1 0 0,0-1 0,-1 1 0,1 0 0,0 0 0,0 0 0,-1 0 0,1 0 0,0 0 0,0 1 0,0-1 0,0 0 0,1 0 0,-1 1 0,-1 1 0,-2 6 0,0-1 0,-4 16 0,5-14 0,-21 79 0,7-19 0,-48 143 21,-9 28-321,-95 446-2246,32 7 1113,19 60 455,69 6-1,77-281 979,-3-135 0,-24 6 293,-16-1 278,-2 76-162,15 73-495,2-92 1092,-5-251-914,-25 160 0,-239 1165-92,176-1057 726,22 1 176,64-362-373,3 0-1,3 0 0,8 78 0,2-45-427,18 163-105,51 164 53,-57-340-110,4-2 1,3-1-1,45 88 1,-9-49-134,5-2 1,5-3-1,5-4 1,109 116-1,5-33 1041,-93-94-533,-96-94-314,108 97 0,-100-91 0,2-1 0,-1-1 0,1 1 0,1-2 0,-1 0 0,1-1 0,20 6 0,-22-9 0,0 0 0,0-1 0,0 0 0,0-1 0,0 0 0,1-1 0,-1-1 0,0 0 0,0-1 0,0 0 0,0-1 0,0 0 0,-1-1 0,1-1 0,-1 0 0,0 0 0,-1-1 0,1-1 0,15-11 0,12-15-455,-1-1 0,64-77 0,-75 78-6371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27:27.1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39 24575,'0'0'0,"0"-1"0,0 0 0,0 1 0,0-1 0,1 1 0,-1-1 0,0 1 0,0-1 0,1 0 0,-1 1 0,0-1 0,1 1 0,-1-1 0,1 1 0,-1 0 0,0-1 0,1 1 0,-1-1 0,1 1 0,-1 0 0,1-1 0,-1 1 0,1 0 0,0 0 0,-1-1 0,2 1 0,18-5 0,-14 4 0,43-7 0,90-4 0,53 12 0,-152 1 0,144 5-404,41 6-1211,952 100-2137,-117 59 3264,-805-111 325,-2 11 1,262 112-1,-505-179 163,54 23-22,100 56 1,-146-73 16,-1 2 1,0 1 0,0 0 0,-2 1 0,1 0 0,-2 2 0,0-1 0,-1 2 0,21 33 0,-23-29 4,-1 0 0,-1 1 0,-1 0 0,5 26 0,12 96 0,-4 175 149,-22 8 0,-48 424-479,-43-2-575,-50 213-899,-16 2-69,109-666 2153,-73 531-1300,54 5 1527,74-19 3232,0-734-1913,31 149 0,-26-173-95,4 66 1,-1-7-1042,6 44-556,4 94-755,-3 903-2727,-38-843 2224,-5 113 565,19-139 5609,4-256-4675,-3 73-113,1-90-268,-1-1 0,0 1 0,-2-1 1,0 0-1,-7 18 0,-31 63 6,-22 56 0,51-115 0,2 0 0,-10 51 0,15-41 0,-2 75 0,12 47 0,-1-36 0,-2 22 0,-2 347 0,-9-343 0,0 44 0,18 4 0,4 192 0,-19-292 0,-26 134 0,-1-2 0,-15 131 0,46-344 0,1 0 0,2 0 0,0 0 0,2 0 0,5 29 0,-5-34 0,0 0 0,-1 0 0,-1-1 0,-1 1 0,-1 0 0,-1 0 0,-1-1 0,-11 38 0,-95 284 0,105-326 0,2-3 0,-1 0 0,0 1 0,-1-1 0,0-1 0,-1 1 0,-12 17 0,18-28 0,-1 0 0,0 0 0,1 0 0,-1-1 0,0 1 0,0 0 0,0 0 0,0-1 0,0 1 0,1-1 0,-1 1 0,-1-1 0,1 1 0,-1 0 0,2-1 0,-1 0 0,1 0 0,-1 0 0,1 0 0,-1 0 0,1 0 0,-1-1 0,1 1 0,-1 0 0,1 0 0,-1 0 0,1 0 0,0-1 0,-1 1 0,1 0 0,-1 0 0,1-1 0,0 1 0,-1 0 0,1-1 0,0 1 0,-1 0 0,1-1 0,-2-2 0,1 1 0,0 0 0,-1-1 0,1 0 0,1 1 0,-1-1 0,0 0 0,1 1 0,-1-6 0,-2-67 0,2 44 0,-4-34 0,1 35 0,-2 1 0,-1 0 0,-2 0 0,0 1 0,-2 0 0,-1 0 0,-21-34 0,22 47 0,-14-16 0,10 13 0,15 18 0,0-1 0,0 1 0,0 0 0,0 0 0,-1-1 0,1 1 0,0 0 0,0 0 0,0-1 0,0 1 0,-1 0 0,1 0 0,0-1 0,0 1 0,-1 0 0,1 0 0,0 0 0,0 0 0,-1 0 0,1-1 0,0 1 0,-1 0 0,1 0 0,0 0 0,-1 0 0,1 0 0,0 0 0,0 0 0,-1 0 0,1 0 0,0 0 0,-1 0 0,1 0 0,0 0 0,-1 0 0,1 0 0,0 0 0,0 1 0,-1-1 0,0 1 0,1 0 0,-1 0 0,1 0 0,-1 0 0,1 0 0,-1 0 0,1 0 0,0 0 0,-1 0 0,1 0 0,0 2 0,-1 38 0,1-36 0,-1 9 0,1 0 0,-2 0 0,0-1 0,-1 1 0,0-1 0,-8 22 0,2-14 0,-1 0 0,-1-1 0,-17 24 0,-51 65 0,-13 19 0,71-95 0,-34 72 0,-10 52 0,-11 26 0,-13-8 0,88-174 0,-6 11 0,0-1 0,-1 0 0,-14 17 0,20-26 0,-1 1 0,0-1 0,0 0 0,0 1 0,0-1 0,0 0 0,0-1 0,-1 1 0,1-1 0,0 1 0,-1-1 0,0 0 0,1 0 0,-1-1 0,1 1 0,-1-1 0,-5 1 0,-5-1 0,1 0 0,-1 1 0,1 1 0,-17 3 0,-1 1 0,-1-2 0,0-1 0,-48-2 0,-9 0 0,-11 7 0,1 5 0,0 4 0,-144 43 0,191-43 0,-70 31 0,104-39 0,1 0 0,0 1 0,0 1 0,1 0 0,0 1 0,1 1 0,-18 19 0,13-5-1365,7-4-5461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27:27.9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111 0 24575,'-3'4'0,"0"0"0,1 0 0,0 0 0,-1 0 0,2 1 0,-1-1 0,0 0 0,1 1 0,0-1 0,-1 7 0,-1 1 0,-24 101 0,-18 182 0,33-148 0,11 230 0,4-332 0,2 0 0,11 44 0,-11-70 0,0 1 0,2-1 0,0 0 0,1-1 0,1 0 0,21 33 0,-26-46-341,-1-1 0,1 0-1,9 8 1,-2-4-6485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24575,'6'0'0,"5"0"0,5 0 0,4 0 0,7 0 0,3-6 0,5-5 0,-2-4 0,0-6 0,1 1 0,-6 1 0,-7 0 0,-10 4 0,-8 4-8191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27:28.4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24575,'0'3'0,"3"7"0,1 15 0,4 21 0,-1 17 0,-1 18 0,-1 21 0,1 11 0,0 0 0,2-7 0,-1-13 0,2-15 0,0-15 0,1-12 0,-1-11 0,-2-9 0,-6-8 0,-2-7-8191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27:29.2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24575,'3'1'0,"0"-1"0,0 1 0,0 0 0,0 0 0,0 0 0,0 0 0,0 1 0,-1-1 0,1 1 0,0-1 0,-1 1 0,4 3 0,-2-2 0,14 11 0,-1 1 0,0 0 0,-2 1 0,0 1 0,0 0 0,-2 1 0,12 20 0,68 143 0,-1 31 0,82 161 0,-151-334 0,3-1 0,1-1 0,44 47 0,105 88 0,-59-61 0,-85-79 0,-1 0 0,1-2 0,46 34 0,-74-61 0,0 0 0,1 0 0,-1-1 0,1 0 0,-1 0 0,1 0 0,0 0 0,0-1 0,-1 0 0,1 0 0,0 0 0,0-1 0,7 1 0,-7-2 0,1 0 0,0 0 0,-1 0 0,1-1 0,-1 0 0,1 0 0,-1 0 0,0-1 0,1 1 0,-1-1 0,4-4 0,6-5 0,0 0 0,-1 0 0,-1-1 0,16-20 0,42-65 0,-43 59 0,124-158 0,-131 175 0,1 1 0,1 0 0,0 2 0,2 0 0,0 2 0,32-17 0,60-22 0,24-13 0,-100 47 0,49-36 0,-80 51-195,0-1 0,-1 0 0,0 0 0,0-1 0,-1 0 0,12-17 0,-14 15-6631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27:29.4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19 24575,'0'-3'0,"0"-4"0,0-1-8191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27:43.30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448.93164"/>
      <inkml:brushProperty name="anchorY" value="-14404.99609"/>
      <inkml:brushProperty name="scaleFactor" value="0.5"/>
    </inkml:brush>
  </inkml:definitions>
  <inkml:trace contextRef="#ctx0" brushRef="#br0">315 1 24575,'0'0'0,"3"0"0,5 0 0,4 0 0,6 5 0,9 6 0,10 5 0,18-1 0,18-2 0,14-3 0,19 12 0,9 4 0,-11 2 0,-22 1 0,-72-22 0,1-1 0,-1 0 0,17 15 0,-21-17 0,-2 0 0,1 1 0,-1 0 0,0 0 0,0 1 0,6 10 0,-8-7 0,0-3 0,-1-1 0,1 1 0,-1 0 0,0 0 0,0 0 0,0 0 0,0 0 0,-1 1 0,0 6 0,3 16 0,-3-2 0,-3 28 0,-4 94 0,-7 29 0,2 26 0,0 22-2057,1 22 2645,1 17-882,-4 18 294,2 8 0,-2-1 0,3-9 0,2-2 0,4 5 0,1-8 0,3-15 0,7-5 0,6-18 0,3-10 0,0-11-1068,-3-15 1374,-4-20-459,5-2-289,-2-9 568,-3-5-189,-2 1 63,-2 9 0,-5 8 0,-2 3 0,0-2 0,-1 5 0,5 3 0,5 1 0,4 3 0,11 4 0,3 3 0,6 14 0,2 11 0,-4-3-1037,4-2 1333,-2-3-444,5-5 148,5 8 0,5-2 0,1 9 0,-1-2 0,-5-3 0,1-4 0,-5-4 0,-5-14 0,-4-3 0,-8-7 0,-6 2 0,2 1 0,-3-2 0,-4 3 0,2 3 0,-3-2 0,-2-9 0,-1 2 1291,-2-14-1660,-1 4 554,-1 3-185,3 2 0,1 6 0,7 4 0,-1 0 0,3-1 0,2-9 0,-2-3 0,1-13 0,-4-22 0,-2-22 1058,1-29-1361,-3-20 925,-1-16-756,-1-8 1390,-2-6-1596,-1-6 1105,-1-1-935,0 2 255,-1 7-85,-3 2 0,0 8 0,-3 6 0,-4 5 0,-2 4 0,1 3 0,-1 1 0,2 1 0,2-6 0,3-5 0,3-5 0,2-10 0,0-5 0,1-1 0,1-5 0,-1-6 0,-3-9 0,0-14 0,1-14 0,1 1 0,0-1 0,1 1 0,-1-1 0,0 0 0,0 0 0,1 0 0,-1 0 0,0 0 0,0 0 0,1 0 0,-1 0 0,0 0 0,0 0 0,1 0 0,-2-1 0,-27-4 0,-21-2 0,-28 9 0,-25 13 0,-33 17 0,-19 16 0,-16 3-1827,-3 4 2349,10 0-783,16 1 261,28-1-289,27-6 372,23-6-125,17-6 42,15-10 0,10-9 0,7-7 0,4-6 1803,1-3-2318,1-3 1086,0 0-660,-2-12 133,-3-5-44,-5-9 0,-1 1 0,5-1 0,4 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27:44.66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2499.34961"/>
      <inkml:brushProperty name="anchorY" value="-25884.64453"/>
      <inkml:brushProperty name="scaleFactor" value="0.5"/>
    </inkml:brush>
  </inkml:definitions>
  <inkml:trace contextRef="#ctx0" brushRef="#br0">3 11 24575,'0'0'0,"-3"-3"0,10-1 0,26 0 0,39 5 0,25 0 0,23 2 0,2 3 0,-9 0 0,-18 3 0,-18 2 0,-20-1 0,-19-1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27:46.02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962.44507"/>
      <inkml:brushProperty name="anchorY" value="-26564.25195"/>
      <inkml:brushProperty name="scaleFactor" value="0.5"/>
    </inkml:brush>
  </inkml:definitions>
  <inkml:trace contextRef="#ctx0" brushRef="#br0">1 1 24575,'0'0'0,"0"3"0,0 16 0,3 18 0,1 26 0,7 26 0,3 30 0,11 26 0,2 22-1883,3 17 2421,4 15-807,1 22-1468,-2 19 2233,7 22-3857,5 12 4250,5 8-1334,2-2 445,3-7 0,1-5 0,-4-17 0,1 1 0,3 9 0,-7-6 0,1-10 0,-8-15-1991,1-14 2560,-6-18-854,-1-8 285,-5-8 0,3-2-191,-3-4 246,1 0-82,5 0 27,-3-1 0,4-5 0,1-7 0,0-9 0,0-5 0,-4-11 1045,-1-1-1344,-7-15 449,-4-13-150,-7-6 2907,-5-2-3738,-6-4 3732,-2 2-3611,-2 3 1065,-2 1 1296,0 0-2123,0-2 1535,-4-6-1299,1-10 354,-4-6-118,-3-8 0,1-6 0,1-8 0,-1-4 0,3-5 0,-3-5 0,2-2 0,2-3 0,2 2 0,-2 0 0,0 7 0,2 4 0,-3 6 0,-2 2 0,-7 4 0,-3 8 0,2 3 0,0 1 0,0 2 0,0 3 0,4 6 0,-1-3 0,3-1 0,-1-4 0,0-1 0,-2-2 0,3-5 0,-2 0 0,2-4 0,3-4 0,0-6 0,1-2 0,-2-2 0,2 0 0,1 1 0,2 0 0,2-3 0,1 1 0,0 0 0,1-7 0,-3-2 0,-1-3 0,1-2 0,-3-1 0,0-3 0,1 2 0,1 1 0,2 1 0,-4 1 0,2-1 0,-1 0 0,2-3 0,1-5 0,1-3 0,4-7 0,2-16 0,-2 0 0,-1-1 0,1 0 0,-1 0 0,1 0 0,0 0 0,-1-1 0,4 2 0,54 23 0,30 8 0,24 3 0,18 6 0,11 5-930,7-4 1196,-8-5-399,-19-10 133,-26-9 0,-27-9 0,-21-5 0,-16-4 0,-10 5 0,-3 6 0,-18-10 0,0-1 0,0 1 0,0 0 0,0 0 0,2 4 0,6 20 930,-1 9-1196,-2-5 399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27:59.80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908.89209"/>
      <inkml:brushProperty name="anchorY" value="-39122.01953"/>
      <inkml:brushProperty name="scaleFactor" value="0.5"/>
    </inkml:brush>
  </inkml:definitions>
  <inkml:trace contextRef="#ctx0" brushRef="#br0">1 0 24575,'0'0'0,"0"3"0,0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28:24.98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7543.89209"/>
      <inkml:brushProperty name="anchorY" value="-39764.35156"/>
      <inkml:brushProperty name="scaleFactor" value="0.5"/>
    </inkml:brush>
  </inkml:definitions>
  <inkml:trace contextRef="#ctx0" brushRef="#br0">0 1311 24575,'0'0'0,"3"0"0,1-3 0,4-5 0,-1-7 0,-1-10 0,-1-22 0,-2-8 0,-1-10 0,-1-9 0,-1-7 0,0-2 0,3 0 0,1 2 0,-1 5 0,0 7 0,-1 4 0,-1 9 0,0 6 0,-1 6 0,0 4 0,0 6 0,0 2 0,0 0 0,3-4 0,9-1 0,-7 25 0,12-18 0,12-13 0,-1 9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28:25.50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8328.39258"/>
      <inkml:brushProperty name="anchorY" value="-39088.69531"/>
      <inkml:brushProperty name="scaleFactor" value="0.5"/>
    </inkml:brush>
  </inkml:definitions>
  <inkml:trace contextRef="#ctx0" brushRef="#br0">238 1818 24575,'0'0'0,"3"0"0,2-3 0,-1-8 0,-1-11 0,0-15 0,-6-12 0,-4-22 0,0-12 0,-3-12 0,0-8 0,-5-6 0,2 9 0,2 6 0,-1 11 0,3 9 0,-1 1 0,-2-5 0,-2-1 0,-1 7 0,-2 1 0,-1-2 0,4 10 0,-1 8 0,4 7 0,3 9 0,-1 4 0,2 5 0,2 5 0,1 4 0,6-3 0,5-1 0,4-4 0,3 4 0,0 6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28:26.37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7502.98535"/>
      <inkml:brushProperty name="anchorY" value="-36635.64453"/>
      <inkml:brushProperty name="scaleFactor" value="0.5"/>
    </inkml:brush>
  </inkml:definitions>
  <inkml:trace contextRef="#ctx0" brushRef="#br0">622 9 24575,'0'0'0,"-4"0"0,0 4 0,0 3 0,-3 1 0,1 3 0,-7 1 0,-2 7 0,-2 5 0,-6 5 0,-4 7 0,-4 7 0,-3 5 0,-1 4 0,-6 10 0,0 9 0,-8 11 0,1 0 0,1 4 0,2-10 0,6-5 0,6-10 0,6-16 0,8-11 0,6-8 0,15-25 0,-2 0 0,0 0 0,0 0 0,0 0 0,0 0 0,0 0 0,0 0 0,0 0 0,0 0 0,1 0 0,-1 0 0,0 0 0,1 0 0,-1 0 0,1 0 0,-1-1 0,1 1 0,-1 0 0,2 1 0,3 0 0,-2 0 0,1-1 0,-1 1 0,1-1 0,-1 0 0,1 1 0,0-1 0,3 0 0,78 7 0,41-4 0,33-2 0,24 2-1745,5 6 2243,-3 7-747,-30 1 249,-36 1 0,-34-4 0,-32-11 0,-51-4 0,-1 0 0,1 0 0,-1 0 0,0 0 0,1 0 0,-1 0 0,0-1 0,1 1 0,-1 0 0,0-1 0,1 1 0,-1-1 0,0 1 0,0-1 0,0 0 0,3-1 0,-3 2 0,-1-1 0,0 1 0,1-1 0,-1 0 0,0 1 0,0-1 0,1 1 0,-1-1 0,0 0 0,0 1 0,0-1 0,0 0 0,0 1 0,0-1 0,0 0 0,0 1 0,0-1 0,0 0 0,0 1 0,0-1 0,-1 0 0,1 1 0,0-1 0,0 1 0,-1-1 0,1 0 0,-1 0 0,0-3 0,-2 0 0,1 0 0,-1 1 0,0-1 0,-3-4 0,-24-24 0,-8-8 1746,-2-6-2245,-10-15 748,-6-18-249,-4-22 0,-1-9 0,1-11 0,4 6 0,6 15 0,4 17 0,7 21 0,12 13 0,4 16 0,5 10 0,2 9 0,1 7 0,-1 4 0,7 3 0,9 1 0,0-1 0,0 0 0,-1 1 0,1-1 0,0 0 0,0 0 0,0 1 0,0-1 0,-1 0 0,1 1 0,0-1 0,0 0 0,0 1 0,0-1 0,0 0 0,0 1 0,0-1 0,0 0 0,0 1 0,0-1 0,0 0 0,0 1 0,0-1 0,0 1 0,2 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24575,'0'33'0,"4"92"0,-2-109 0,1 0 0,0 0 0,1 0 0,1 0 0,11 25 0,-6-21 0,2 0 0,0 0 0,2-1 0,17 20 0,-8-14 0,1 0 0,31 23 0,-46-41 0,1 0 0,-1 0 0,1-1 0,1-1 0,-1 1 0,21 6 0,-23-10 0,-1-1 0,0 1 0,1-1 0,-1 0 0,1-1 0,-1 0 0,1 0 0,0 0 0,-1-1 0,1 0 0,12-4 0,15-8 0,66-32 0,28-28 0,-124 70 0,10-5-136,0-1-1,-1 0 1,-1-1-1,0 0 1,0-1-1,-1-1 1,0 0-1,-1-1 0,10-15 1,-9 9-6690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51:1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24575,'0'-3'0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3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1843 24575,'27'0'0,"-5"1"0,1-1 0,-1-2 0,32-5 0,115-43 0,-19 4 0,65 8 0,-136 27 0,91-25 0,-163 34 0,2 0 0,1-1 0,-1-1 0,0 1 0,14-9 0,-20 11 0,-1-1 0,0 1 0,1-1 0,-1 0 0,0 0 0,0 0 0,0-1 0,-1 1 0,1 0 0,-1-1 0,1 1 0,-1-1 0,0 1 0,1-1 0,-1 0 0,-1 1 0,1-1 0,0 0 0,-1 0 0,1-4 0,1-31 0,-2 1 0,-2-1 0,-11-64 0,-36-112 0,15 76 0,15 51 0,-53-299 0,70 363 0,-1 0 0,-1 0 0,-1 1 0,-1-1 0,-1 1 0,-1 1 0,-1-1 0,-1 1 0,0 1 0,-2 0 0,-20-26 0,0 6 0,-48-47 0,61 70 0,-1 0 0,0 1 0,-1 1 0,-35-20 0,47 31 0,-1 1 0,0-1 0,1 1 0,-1 1 0,0 0 0,-1 0 0,1 1 0,0 0 0,0 1 0,0 0 0,-1 1 0,-16 3 0,12-1 0,0 0 0,0 2 0,1 0 0,-1 0 0,1 1 0,0 1 0,-21 15 0,-198 162 0,203-159 0,12-10 0,1 1 0,0 0 0,1 1 0,1 0 0,0 2 0,2-1 0,0 2 0,1 0 0,1 0 0,-11 29 0,11-17 0,2 1 0,1 0 0,-3 37 0,-2 103 0,12-125 0,2 0 0,2 0 0,2-1 0,2 0 0,3 0 0,1 0 0,3-1 0,1-1 0,22 45 0,-29-73 0,0-2 0,1 1 0,0-1 0,2-1 0,-1 1 0,2-2 0,22 22 0,-33-34-85,0 0 0,1 0-1,-1 0 1,0 0 0,1 0-1,-1 0 1,1 0 0,-1-1-1,1 1 1,-1-1 0,1 1-1,-1-1 1,1 1 0,-1-1-1,4 0 1,3-2-6741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34:0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24575,'1'1'0,"0"0"0,-1 0 0,1 0 0,0 1 0,0-1 0,0 0 0,0 0 0,0 0 0,0-1 0,0 1 0,0 0 0,0 0 0,0 0 0,0-1 0,2 1 0,2 3 0,26 17 0,20 14 0,95 50 0,134 31-244,9-17-1314,-65-24 1192,594 245-439,-762-295 790,-1 4-1,-1 1 1,-1 3-1,-2 3 1,-2 1-1,-1 3 0,60 63 1,83 132-298,-16 16-158,-131-187 409,220 349-238,-187-274 303,65 162-1,-72-125-13,-8 2-1,66 319 1,-116-429 193,6 120-1,-18-155-26,-1 0 1,-1 1-1,-2-1 0,-2 0 0,-15 52 0,-1-23 800,-1-1 0,-61 109 1,59-129-934,-1-1 1,-2-1-1,-2-2 1,-59 58-1,-146 120-22,208-192 0,-1 0 0,-2-2 0,0-1 0,-49 24 0,-136 48 0,143-63 0,-158 69 0,67-28 0,66-20 0,93-48-273,0-1 0,0 0 0,0 0 0,-8 1 0,0-1-6553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34:0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162 118 24575,'-2'27'0,"-1"1"0,-2-1 0,0 0 0,-12 31 0,-52 151 0,19-76 0,48-130 0,1 0 0,-1 0 0,1 0 0,0 1 0,0-1 0,0 0 0,1 1 0,-1-1 0,1 0 0,0 1 0,0 3 0,1-4 0,-1 0 0,1-1 0,0 1 0,0-1 0,0 1 0,1-1 0,-1 1 0,1-1 0,-1 1 0,1-1 0,0 0 0,0 0 0,0 0 0,2 2 0,16 13 0,1-1 0,1-1 0,0-1 0,33 16 0,101 36 0,-149-63 0,278 90 0,-219-78 0,0-2 0,98 6 0,-147-18 0,0 0 0,0-2 0,0 0 0,29-5 0,-45 6 0,0 0 0,0-1 0,0 1 0,0 0 0,0-1 0,0 1 0,-1 0 0,1-1 0,0 1 0,0-1 0,-1 1 0,1-1 0,0 0 0,0 1 0,-1-1 0,1 0 0,-1 1 0,1-1 0,-1 0 0,1 0 0,-1 0 0,1 1 0,-1-1 0,0 0 0,1 0 0,-1 0 0,0 0 0,0 0 0,0 0 0,0 0 0,0 0 0,0 0 0,0 0 0,0 1 0,0-3 0,-1-1 0,0-1 0,0 1 0,-1 0 0,0 0 0,1 0 0,-5-6 0,-16-23 0,-49-57 0,39 53 0,-428-493 0,410 469 0,-42-68 0,82 115 0,-16-15-129,18 21-1107,-1-2-5590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2:4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20 24575,'3'-2'0,"0"0"0,-1 0 0,1 1 0,0-1 0,0 1 0,-1 0 0,1 0 0,0 0 0,0 0 0,7-1 0,32-1 0,-32 2 0,-2 1 0,0 1 0,-1-1 0,1 1 0,-1 0 0,1 1 0,-1 0 0,0 0 0,0 0 0,10 6 0,-7-3 0,0 1 0,0 0 0,-1 1 0,0 0 0,14 14 0,-9-6 0,-1 1 0,0 1 0,-1 0 0,-1 1 0,0 0 0,11 28 0,-17-33 0,1 1 0,-2 0 0,0 0 0,-1 1 0,2 24 0,-4-31 0,-1 0 0,0 0 0,-1-1 0,1 1 0,-2 0 0,1 0 0,-1 0 0,0-1 0,-1 1 0,0-1 0,0 1 0,-5 6 0,-4 5 0,-2-1 0,0 0 0,0-1 0,-2-1 0,-25 20 0,4-6 0,-62 36 0,78-54 0,-42 19 0,55-28 0,1 0 0,-1-1 0,0 0 0,0 0 0,0 0 0,0-1 0,0-1 0,0 1 0,-12-2 0,34-5 0,15-1 0,0 2 0,43-2 0,62 5 0,-24 1 0,-110 1-9,8 0 35,0-1 0,0 1 0,0-2 0,9-1 0,-16 2-75,0 1-1,1 0 0,-1-1 1,0 0-1,1 1 1,-1-1-1,0 0 1,0 1-1,0-1 1,1 0-1,-1 0 1,0 0-1,0 0 1,0 0-1,0 0 1,-1 0-1,1 0 0,0-1 1,0 1-1,-1 0 1,1 0-1,-1-1 1,1 1-1,-1 0 1,1-1-1,-1 1 1,0-1-1,0 1 1,1-2-1,-3-12-6776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2:4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37 24575,'0'-1'0,"1"0"0,0-1 0,-1 1 0,1 0 0,0 0 0,0 0 0,0 1 0,0-1 0,0 0 0,0 0 0,0 0 0,0 1 0,0-1 0,0 0 0,0 1 0,0-1 0,2 0 0,0 0 0,4-2 0,0 0 0,1 0 0,0 0 0,-1 1 0,1 0 0,0 1 0,0 0 0,0 0 0,0 1 0,11 0 0,-14 1 0,0-1 0,0 1 0,0 0 0,0 1 0,0-1 0,0 1 0,-1 0 0,1 0 0,-1 0 0,1 1 0,-1 0 0,0 0 0,0 0 0,0 0 0,0 0 0,0 1 0,4 5 0,-3-2 0,-1 0 0,1 1 0,-1-1 0,0 1 0,-1 0 0,0 0 0,0 0 0,-1 1 0,0-1 0,0 1 0,0 13 0,-2-15 0,0 0 0,0 1 0,0-1 0,-1 1 0,-1-1 0,1 0 0,-1 0 0,0 0 0,-1 0 0,0 0 0,0 0 0,0 0 0,-8 10 0,4-7 0,-1-1 0,-1 0 0,1 0 0,-1-1 0,-1 0 0,1-1 0,-1 0 0,-1-1 0,1 0 0,-1 0 0,-18 6 0,13-7 0,-1 0 0,1-1 0,-1-1 0,0-1 0,0 0 0,-1-1 0,-27-2 0,35 0 0,15 0 0,20-1 0,0 3 0,1 1 0,0 0 0,-1 2 0,1 1 0,-1 1 0,0 1 0,-1 2 0,0 0 0,0 1 0,42 26 0,-63-34 0,23 17 0,-24-18 0,0 0 0,-1 0 0,1 1 0,-1-1 0,0 1 0,1-1 0,-1 1 0,0-1 0,0 1 0,0 0 0,1 2 0,-2-4 0,0 1 0,0-1 0,0 0 0,0 0 0,0 0 0,0 0 0,0 1 0,0-1 0,0 0 0,0 0 0,0 0 0,0 0 0,0 0 0,0 1 0,0-1 0,-1 0 0,1 0 0,0 0 0,0 0 0,0 0 0,0 0 0,0 1 0,0-1 0,0 0 0,-1 0 0,1 0 0,0 0 0,0 0 0,0 0 0,0 0 0,0 0 0,-1 0 0,1 0 0,0 0 0,0 0 0,0 0 0,0 0 0,0 0 0,-1 0 0,1 0 0,0 0 0,0 0 0,0 0 0,0 0 0,-1 0 0,1 0 0,0 0 0,0 0 0,0 0 0,0 0 0,0 0 0,-1 0 0,1 0 0,0 0 0,0 0 0,0-1 0,0 1 0,0 0 0,-1 0 0,-6-3-133,0-1 0,0 0-1,0 0 1,0 0-1,-6-6 1,8 6-432,-28-22-6261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1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8141 2254 24575,'-1'1'0,"-1"-1"0,1 0 0,0 1 0,-1 0 0,1-1 0,0 1 0,-1 0 0,1 0 0,0 0 0,0 0 0,0 0 0,-1 1 0,-6 4 0,-32 21 0,-2-2 0,-1-2 0,-1-2 0,-54 18 0,-58 12-302,-44 5-909,-44 4 246,-48 2-1685,-54 3 1988,-53 1 662,-42-2-718,-951 103-2401,386-51 554,4 29 1385,649-82 1071,48-4-331,48-5 486,245-51-33,-332 66 1161,3-28 1633,200-41 67,114-2-2423,1-1 0,0-2 0,-33-9 0,45 10-235,1-1 1,0 0 0,0-1-1,1 0 1,0-1-1,0 0 1,0-1 0,1 0-1,0-1 1,1 0 0,-1-1-1,2 0 1,0 0-1,0-1 1,1-1 0,0 1-1,1-1 1,-6-14 0,-6-19 287,-25-92 0,0-56-1754,28 115 89,-83-423-192,76 349 1190,-5-206-1,29 282 164,3 0 0,3 1 0,3 0 0,26-94 0,-10 79 0,4 2 0,4 1 0,49-91 0,-18 58 0,4 2 0,120-152 0,-154 228 0,1 2 0,2 1 0,2 2 0,49-35 0,-52 46 0,0 2 0,2 2 0,0 2 0,2 1 0,65-21 0,-43 23 0,67-11 0,107 0-413,59 22-1241,86 29 567,85 31-1607,400 80 1974,-11 57 638,-610-117-437,-80-9 481,-139-52 181,33 21 0,-51-28-67,0 0 0,0 1 0,-1 1 0,0-1 0,14 18 1,-19-21 58,0 0 1,0 0 0,-1 1 0,0-1 0,1 1 0,-2 0 0,1-1 0,0 1 0,-1 0 0,1 10 0,-1-4 716,-1 1 0,-1-1 0,-2 15 0,-1 9 1043,4-29-1563,0 1-1,0-1 0,1 0 0,0 0 1,0 0-1,1 0 0,-1 0 1,1 0-1,0 0 0,1 0 1,3 6-1,1-1-632,0 1 0,1-2 0,0 1 0,11 9 0,15 13-6525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1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24575,'1'45'0,"1"-1"0,3 1 0,1-1 0,22 78 0,110 307-874,-1-5 553,-5 143 321,-112-434 0,-7 1 0,-3 177 0,-10-302 0,0-5 0,0 1 0,0-1 0,0 0 0,0 0 0,-1 0 0,1 0 0,-1 0 0,0 0 0,-1 0 0,1 0 0,-4 7 0,4-11 0,1 1 0,0-1 0,-1 1 0,1-1 0,-1 0 0,1 1 0,-1-1 0,1 0 0,-1 1 0,1-1 0,-1 0 0,0 0 0,1 1 0,-1-1-1,1 0 1,-1 0 0,1 0 0,-1 0 0,0 0 0,1 0 0,-1 0 0,0 0 0,1 0 0,-1 0 0,1 0 0,-1 0 0,1-1 0,-1 1 0,0 0 0,0-1 0,-16-11 187,16 12-174,-59-53 1022,-18-16-1074,38 38-1326,5 4-5461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1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24575,'43'-1'0,"-1"-2"0,47-9 0,79-26 0,-141 31 0,471-129-1021,-474 128 1021,-11 4 0,0 0 0,0 0 0,1 1 0,-1 1 0,23-1 0,-33 3-1,0 0-1,0 1 1,-1-1-1,1 1 0,0 0 1,0 0-1,0 0 1,-1 0-1,1 0 1,0 1-1,-1-1 0,1 1 1,-1-1-1,0 1 1,0 0-1,1 0 0,-1 0 1,-1 1-1,1-1 1,0 0-1,0 1 1,-1-1-1,1 1 0,-1 0 1,0-1-1,2 5 1,1 7 43,-1-1 0,0 1 0,0-1 0,0 18 0,-3-31-40,2 23 48,0-1 1,-2 1-1,-1 0 0,-1-1 0,0 1 0,-2-1 0,-1 1 0,-1-1 0,0-1 0,-2 1 0,0-1 0,-2 0 0,0-1 0,-1 0 0,-1-1 0,-24 29 0,31-42-50,0 0 0,-1 0 0,0-1 0,-1 0 0,1 0 0,-1 0 0,-10 5 0,14-9 0,-1 1 0,0-1 0,0 1 0,0-1 0,0 0 0,0-1 0,0 1 0,0-1 0,0 0 0,0 0 0,0 0 0,0 0 0,0-1 0,0 1 0,0-1 0,-6-2 0,0-1 0,0-1 0,0 0 0,0-1 0,1 0 0,-1 0 0,-8-9 0,-50-50 0,57 53 0,-260-274-1365,245 259-5461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1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1618 1285 24575,'-12'12'0,"-1"-1"0,-1-1 0,0 0 0,0-1 0,-1 0 0,0-2 0,-30 12 0,-7-2 0,-58 11 0,80-21 0,-5 1 0,-185 40 0,148-36 0,-82 4 0,119-16 0,0-1 0,0-2 0,0-1 0,0-2 0,1-1 0,-59-21 0,41 8 0,0-3 0,1-1 0,-66-45 0,95 55 0,1-1 0,1-1 0,0-1 0,2 0 0,-1-2 0,-15-20 0,25 26 0,0 0 0,1 0 0,1-1 0,0 0 0,0 0 0,2-1 0,0 0 0,0 0 0,1 0 0,1 0 0,-1-18 0,3-149 0,2 132 0,0 34 0,0 0 0,1 0 0,0 0 0,2 0 0,8-26 0,-7 30 0,0 1 0,0 0 0,1 0 0,1 1 0,0 0 0,0 0 0,1 1 0,12-12 0,1 2 0,1 1 0,1 0 0,1 2 0,51-26 0,117-36 0,117-10-990,12 21-471,409-49-2513,376 41 2218,-902 75 1756,0 9 0,-1 9 0,224 50 0,531 196-969,-892-242 2187,0 3 0,80 41 0,-138-61-816,0-1 1,0 1 0,0 1 0,-1-1 0,0 1 0,8 9 0,-12-12-236,-1 1-1,1-1 1,-1 1 0,0 0 0,0 0-1,0 0 1,0 0 0,-1 0 0,1 0-1,-1 1 1,0-1 0,-1 0-1,1 1 1,-1 7 0,-9 154 8,6-152-175,0 1 0,-1-1 0,0 0 0,-2 0 0,1-1 0,-2 0 0,1 0 0,-2 0 0,0 0 0,-16 19 0,2-8 0,0 0 0,-2-2 0,-48 37 0,21-24-81,-3-2-1,0-2 1,-70 27-1,-181 56-563,248-94 530,-1059 314-1867,371-161 24,1-30 332,343-68 1901,223-41-908,-34 9 625,180-37 804,-48 3 0,56-9 1349,-25-2-1,-6-1-2372,39 2-6598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6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 24575,'25'-1'0,"-14"0"0,-1 1 0,1 0 0,17 3 0,-25-2 0,0-1 0,0 1 0,0 0 0,0 0 0,-1 0 0,1 1 0,0-1 0,-1 1 0,1-1 0,-1 1 0,1 0 0,-1 0 0,0 0 0,0 0 0,0 1 0,0-1 0,2 3 0,0 2 0,0 0 0,0 1 0,0-1 0,-1 1 0,-1-1 0,1 1 0,-1 0 0,-1 0 0,1 0 0,-1 0 0,-1 1 0,1 11 0,-2-11 0,-1 1 0,1-1 0,-1 0 0,-1 0 0,0 0 0,0 0 0,-1 0 0,0 0 0,0-1 0,-8 12 0,-20 23 0,-45 45 0,32-37 0,35-39 0,4-5 0,0 0 0,-11 9 0,17-15 0,0-1 0,-1 1 0,1-1 0,-1 0 0,1 1 0,-1-1 0,1 1 0,-1-1 0,1 0 0,-1 0 0,1 1 0,-1-1 0,1 0 0,-1 0 0,1 0 0,-1 0 0,0 1 0,1-1 0,-1 0 0,1 0 0,-1 0 0,0 0 0,1 0 0,-1 0 0,1-1 0,-2 1 0,1-1 0,1 1 0,-1-1 0,1 0 0,-1 1 0,1-1 0,0 0 0,-1 1 0,1-1 0,0 0 0,-1 1 0,1-1 0,0 0 0,0 0 0,0 0 0,0 1 0,0-1 0,0-1 0,0-3 0,0-1 0,0 0 0,1 1 0,2-10 0,7-14-1365,2 1-5461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2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3271 1 24575,'-53'18'-120,"0"2"0,2 2 0,-98 57 0,-12 24-1800,-30 27 1034,-26 24-738,-28 19 885,-856 666-921,852-639 1660,32-26-244,40-35-731,87-71 856,-175 139 1854,233-182-1680,12-10-1389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2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24575,'4'0'0,"0"3"0,7 16 0,12 24 0,19 33 0,30 40 0,33 36 0,33 22-2510,35 20 2510,32 7-2699,22 1 2699,11-21 0,-5-30 0,-31-35 0,-51-43 0,-50-42 0,-43-25-2982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1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5798 10192 24575,'3'2'0,"-1"0"0,1 0 0,-1-1 0,1 1 0,-1-1 0,1 0 0,4 2 0,10 4 0,1 3 0,1-2 0,0 0 0,0-1 0,25 5 0,77 10 0,55-3-377,57-3-1130,60-5 489,69 2-1547,77-1 1149,82-6-1679,85-11 1784,71-11-837,1268-60-37,0-73 1474,-1489 99 787,312-24 288,7 36 311,-369 34-543,51 6-110,58-2 68,61-13-68,46-19-22,39-19-101,32-9-305,664-44-176,6 14 279,408-29 264,-1107 67 64,-86-1 75,-91 2-75,-87 1-25,-72 5 191,-54 8 572,579-62 1171,-776 91-1925,140-17 1176,-164 17 579,101-31 1,-130 30-469,-1 0 1,-1-2 0,35-22-1,58-49 861,-61 42-1388,170-143-1051,-9-19-601,-130 122 754,40-37-35,136-130-989,-13-14-549,-27-22 111,-171 207 1318,-4-1 0,35-85 0,-33 46-149,61-226 1,-9-134 471,-21-285-336,-80-6 525,-51 210 1394,32 448-1663,-5 0 0,-4 2 0,-44-106 0,22 98-37,-4 2-1,-129-193 1,-188-177-134,214 304 201,-258-227 0,-183-70-730,-32 44-1,-316-124 698,774 470-1,-4 6 0,-3 9 0,-3 8 1,-222-46-1,208 70 34,-2 9 0,-1 8 0,-220 6 0,-345 53-1004,653-29 815,-249 17-315,-62 6-557,-76 12 512,-85 22-587,-84 21 576,-63 12-545,-2957 378-577,2929-380 1715,-1241 193-33,252 16 0,295-49 0,949-172 78,63-10 237,64-14-236,61-7-79,53-6 248,-162 23 1673,-5-28-371,181-34-1167,-37-4 1152,-40-3-1325,-613-19-1306,55 1 227,36 61 242,58 61 920,292-36 10,407-57 18,-179 24-546,92-9 3716,152-24-2558,0 2 1,0 1 0,0 1-1,-44 18 1,-14 11 964,-155 42 1,129-45-2091,-303 93-893,-225 72 1169,636-197-84,-200 68 0,163-52 0,1 0 0,-70 46 0,92-51-4,0 0 1,1 1-1,0 1 1,1 0-1,1 1 1,-23 32-1,22-24 16,0 1 1,2 1-1,1 0 0,-12 37 0,10-16-72,-13 83 0,8 46-508,6 193 432,16 3 135,0-128-226,28 356-942,12-297 1169,98 353 0,-102-509 0,6-2 0,66 142 0,-93-248 178,0-1-1,37 50 1,-41-67-89,1 0 0,1-1-1,1-1 1,0-1 0,31 22 0,-6-12-168,0-1 0,2-3 0,93 35 0,70 12-1185,52 3 544,48 2-896,1155 217-1105,-346-131 2721,49-60-67,-932-82-161,41 1-950,-42-5 943,-50-6 475,36-2 1715,-123-8 882,-71 0-5395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37:1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24575,'3'0'0,"4"0"0,-2 0 0,-5 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1:1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24575,'-1'15'0,"-1"-1"0,-5 20 0,-3 17 0,-38 433-210,46-388 73,4 0 1,3 0-1,21 100 1,-11-119 136,4-1 0,3-1 0,3 0 0,3-2 0,4-1 0,3-2 0,3-1 0,79 109 0,-33-73-5,31 44 136,-99-123 373,-16-26-502,0 0 0,0 0 0,0 0 0,0 0 1,-1 0-1,1 0 0,0 0 0,0 0 0,0 0 0,0 0 0,0 0 0,0 0 0,0 0 0,-1 0 0,1 0 0,0 0 0,0 0 0,0 0 0,0 0 1,0 0-1,0 0 0,0 0 0,-1 0 0,1 1 0,0-1 0,0 0 0,0 0 0,0 0 0,0 0 0,0 0 0,0 0 0,0 0 0,0 0 0,0 1 1,0-1-1,0 0 0,-1 0 0,1 0 0,0 0 0,0 0 0,0 0 0,0 1 0,0-1 0,0 0 0,0 0 0,0 0 0,0 0 0,0 0 0,0 0 1,1 1-1,-1-1 0,0 0 0,0 0 0,0 0 0,0 0 0,0 0 0,0 0 0,0 0 0,0 0 0,0 1 0,-18-14-1367,-5-8-5461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1:1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2749 3586 24575,'-1'-1'0,"1"-1"0,0 1 0,-1 0 0,1 0 0,-1 0 0,1 0 0,-1 0 0,1 0 0,-1 0 0,0 0 0,1 0 0,-1 1 0,0-1 0,0 0 0,0 0 0,0 1 0,0-1 0,0 0 0,0 1 0,0-1 0,-1 0 0,-25-9 0,-83-16 0,50 13 0,-252-44 15,85 18-185,-392-104-606,525 115 912,-162-74-1,-73-74 370,306 164-450,0 2 0,-28-10 0,-29-13-65,6-8 10,3-2 0,-100-79 0,147 104 0,-2-2 0,1-1 0,-32-34 0,49 47 0,2 0 0,-1-1 0,1 0 0,0 0 0,1-1 0,0 0 0,1 0 0,0 0 0,0 0 0,1-1 0,-2-14 0,-1-32 0,3-1 0,4-57 0,0 48 0,0-12-11,8-252 36,-3 260-77,3 1 0,32-119 1,-6 79-103,5 1 1,67-128-1,138-186-94,-92 209 248,-132 189 0,1 1 0,1 0 0,2 2 0,0 1 0,52-33 0,-75 52 0,124-66 431,-105 58-347,1 1 0,1 1 0,-1 1-1,27-4 1,83-5-84,169-1 0,-217 18 0,-1 2 0,1 5 0,-2 3 0,98 27 0,-145-29 0,0 1 0,-2 2 0,1 1 0,-1 2 0,-1 1 0,-1 2 0,0 1 0,-2 1 0,37 32 0,6 17 0,-3 3 0,68 93 0,-65-73 0,96 135 0,-149-196 0,-1 1 0,-1 0 0,-2 1 0,-2 1 0,17 62 0,-17-30 0,-3 1 0,2 79 0,-11 137 0,-2-203 0,0 73 0,-4 174 0,2-272 0,-4 0 0,-15 68 0,17-91 0,1 1 0,2 1 0,3 53 0,0-31 0,0 368 0,-1-410 0,-1-1 0,0 0 0,-1 1 0,0-1 0,-6 17 0,6-23 0,0 0 0,-1-1 0,0 0 0,-1 1 0,1-1 0,-1-1 0,0 1 0,-1 0 0,1-1 0,-1 0 0,0 0 0,-7 4 0,-78 59-1365,58-41-5461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3:1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24575,'0'4'0,"0"4"0,0 5 0,-6-1 0,-7-2 0,-3-2 0,-3-3 0,-2-3 0,-1 0 0,4 1 0,8 1 0,10 0 0,7-1 0,7-1 0,4-1 0,-1 0-8191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06.91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1 428 24575,'0'0'0,"0"-4"0,4 0 0,4-4 0,8-8 0,12-7 0,27-6 0,29-10 0,44-7 0,23 1 0,15-4-1644,-1-2 2114,-19 8-705,-30 10 235,-30 11 0,-19 9 0,-46 11 0,26 2 0,36 2 0,33 3 0,31 1 0,22-1-1236,17 6 1589,3 3-1033,-2 12 824,-14 6-216,-10 9 72,-25-1-672,-24-2 864,-25-4-288,-28-5 96,-16-8 0,-13-6 1167,-4 1-1501,-1 4 2607,2 6-2875,3 5 1686,3 4-1308,2 7 336,2 2-112,1 1 0,1 8 0,-1-1 0,1 4 0,0 0 0,0 3 0,0 0 0,3 9 0,1 1 0,-1 12 0,0-1 0,-6 6 0,4 5 0,-5 7 0,-8 15 0,-8 8 0,-8 7 0,-6 11 0,-4-8 0,-15-3 0,4-86-596,-13 45-1,-22 36 938,26-90-426,-31 51-1,27-53 86,-41 46 0,29-43 0,-42 34 0,-48 36 0,-20-2 0,-3-8 0,5-13 0,12-16 0,15-20 0,12-13 0,14-13 0,-5-9 0,-16-10 0,-15-16 0,-19-15 0,-15-7-892,-8-10 1147,-4-18-2878,5-9 3336,8-6-1070,23 5 643,10 7-368,19 5 123,7 3-41,17 6 0,13 9 0,12 4 0,8 3 802,5 2-1031,4-1 2980,1 0-3504,0 0 1987,0-6-1479,0 1 367,-1-5-122,-1-8 0,-4-20 0,4-14 0,3-22 0,2-14 0,7-14 0,4-10-941,8 1 1210,5 16-403,4 27 134,4 23-125,3 19 161,1 13-54,0 9 18,0 9 0,0 2 0,0-1 936,-1-1-1204,0 2 532,4 7-301,0 2 55,0 2-18,0 2 0,-2-1 0,4 5 0,-1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5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3290 1 24575,'-3'0'0,"1"1"0,-1-1 0,0 1 0,0 0 0,0 0 0,1 0 0,-1 0 0,0 0 0,1 1 0,-4 1 0,-9 6 0,-22 5 0,0 0 0,-73 14 0,60-16 0,34-7 0,0 0 0,0 1 0,0 1 0,1 1 0,0 0 0,1 0 0,-20 17 0,-89 86 0,111-100 0,-111 117-355,-515 627-3642,41 41 1904,408-540 692,-231 336 1505,307-416-922,-129 276 0,158-260 772,8 4 1,-88 369 0,101-227 915,52-245 2038,1 152 0,11-219-1901,1-1 1,10 41-1,19 46-1983,-23-85 393,-2-8-6243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0:5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24575,'0'0'0,"-1"0"0,0 1 0,1-1 0,-1 0 0,1 1 0,-1-1 0,1 1 0,-1-1 0,1 1 0,-1-1 0,1 1 0,-1 0 0,1-1 0,0 1 0,-1-1 0,1 1 0,0 0 0,0-1 0,-1 1 0,1 0 0,0 0 0,-6 21 0,5-18 0,-11 69 0,-4 84 0,13-117 0,-12 362 0,15-393 0,1 1 0,0-1 0,1 1 0,-1-1 0,2 1 0,0-1 0,0 0 0,6 13 0,-1-7 0,1-1 0,0 0 0,1-1 0,13 14 0,9 8 0,2-1 0,65 51 0,-75-68 0,0-1 0,1-1 0,1-1 0,0-1 0,47 16 0,-68-27 0,0 0 0,0-1 0,0 0 0,0 0 0,0 0 0,0 0 0,0-1 0,1 0 0,-1 0 0,0 0 0,0-1 0,7-1 0,-12 2 0,1 0 0,0-1 0,0 1 0,0-1 0,0 1 0,-1-1 0,1 1 0,0-1 0,-1 1 0,1-1 0,0 0 0,-1 1 0,1-1 0,0 0 0,-1 0 0,1 1 0,-1-1 0,0 0 0,1 0 0,-1 0 0,0 0 0,1-1 0,-1 0 0,0-1 0,0 1 0,0 0 0,0 0 0,0 0 0,0 0 0,-1 0 0,1-1 0,-2-2 0,-2-4 0,0 0 0,0 1 0,-8-12 0,11 19 0,-16-22-1365,0 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24575,'3'0'0,"5"0"0,6 0 0,8 3 0,5 5 0,6 3 0,-1 4 0,2 1 0,0-1 0,1-3 0,-2-4 0,-14-4 0,-12-1 0,-11-3 0,-11 3 0,-9 4 0,-1 0-8191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0:5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24575,'7'0'0,"13"-3"0,16-2 0,13 1 0,8 1 0,1 0 0,-6 2 0,-8 0 0,-11 4 0,-6 1 0,1 1 0,5-1 0,-3-2-8191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0:5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24575,'3'3'0,"5"2"0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0:5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24575,'0'3'0,"3"2"0,9 3 0,8 0 0,8-1 0,7-2 0,-1-1 0,-1-2 0,-7-5 0,-7-8 0,-8-3-8191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0:5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24575,'0'3'0,"0"19"0,0 32 0,0 32 0,4 35 0,4 31 0,4 17-1532,8 5 1532,3-1 0,-2-19 0,-2-26 0,-3-24 0,-2-26 0,-2-23 372,-5-18-372,-2-15-7031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1:0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24575,'-2'26'0,"0"-1"0,-2 0 0,-8 28 0,-5 39 0,13-57 0,2 0 0,2 42 0,1-66 0,0 0 0,1 0 0,0-1 0,1 1 0,0 0 0,0-1 0,2 1 0,-1-1 0,1 0 0,0-1 0,9 12 0,6 4 0,1-2 0,0 0 0,2-2 0,1 0 0,26 17 0,-15-15 0,0-1 0,1-2 0,50 19 0,-65-33 120,-14-4-321,-7-2 179,0 0 0,0 0 0,0 0-1,0 0 1,0-1 0,0 1 0,0 0 0,0 0 0,0 0 0,0 0-1,0 0 1,0 0 0,0 0 0,0 0 0,0 0 0,0 0 0,0 0-1,0 0 1,0 0 0,0 0 0,0 0 0,0 0 0,0 0 0,0 0 0,0 0-1,0 0 1,0 0 0,0 0 0,0 0 0,0 0 0,0 0 0,0-1-1,0 1 1,0 0 0,0 0 0,0 0 0,0 0 0,0 0 0,0 0-1,0 0 1,0 0 0,0 0 0,0 0 0,0 0 0,0 0 0,0 0-1,0 0 1,0 0 0,0 0 0,0 0 0,0 0 0,0 0 0,0 0 0,0 0-1,0 0 1,0 0 0,0 0 0,-16-12-6804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1:0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24575,'7'0'0,"12"0"0,17 3 0,23 9 0,28 5 0,28-1 0,21 2 0,4-4 0,-3-3 0,-20-8 0,-25-10 0,-25-8 0,-21-5 0,-11-2 0,-8-1 0,-5 3 0,-7 5-8191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1:0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24575,'14'3'0,"7"5"0,5 4 0,0 1 0,-4 1 0,-1-2 0,-6 1 0,-8 4 0,-15 7 0,-14 6 0,-3-2-8191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1:0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0 427 24575,'11'0'0,"9"0"0,13 0 0,10 0 0,12-7 0,3-9 0,-1-9 0,-3-7 0,-5-5 0,-3-3 0,-6-1 0,-7 2 0,-2 2 0,-6 3 0,-4 4 0,-5 0 0,-6-1 0,-5 4-8191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1:0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24575,'0'-2'0,"1"1"0,-1 0 0,0 0 0,0 0 0,1 0 0,-1 0 0,1 0 0,-1 0 0,1 0 0,-1 0 0,1 0 0,-1 0 0,1 1 0,0-1 0,0 0 0,-1 0 0,1 0 0,0 1 0,0-1 0,0 1 0,2-2 0,22-9 0,-23 10 0,17-4 0,1 0 0,0 1 0,-1 1 0,38-1 0,81 9 0,-107-2 0,0 0 0,0 2 0,-1 2 0,0 1 0,38 15 0,-54-18 0,-1 2 0,0 0 0,0 0 0,0 1 0,-1 1 0,-1 0 0,1 1 0,-2 0 0,1 0 0,-1 1 0,-1 1 0,0-1 0,10 18 0,-16-24 0,0 0 0,-1 0 0,1 1 0,-1-1 0,0 1 0,0-1 0,-1 1 0,0 0 0,0-1 0,0 1 0,-1 0 0,1 0 0,-2 0 0,1-1 0,0 1 0,-1 0 0,0 0 0,-1-1 0,1 1 0,-1 0 0,0-1 0,0 0 0,-4 7 0,-3 2 0,0-1 0,-1 0 0,-19 18 0,-39 33 0,42-41 0,-13 9 0,25-21 0,0 1 0,-23 24 0,36-35 0,0 0 0,1 0 0,-1 1 0,0-1 0,0 0 0,0 1 0,1-1 0,-1 0 0,1 1 0,-1-1 0,1 1 0,-1-1 0,1 1 0,0-1 0,0 1 0,0-1 0,0 1 0,0-1 0,0 1 0,0-1 0,0 1 0,1-1 0,-1 1 0,1-1 0,-1 1 0,1-1 0,-1 0 0,1 1 0,0-1 0,1 2 0,2 3 0,1-1 0,0 1 0,1-1 0,-1 0 0,8 5 0,-8-5 0,39 29 0,18 15 0,-2 3 0,67 74 0,-61-47 0,-4 3 0,57 99 0,-113-172 0,4 7 0,14 34 0,-22-45 0,-1-1 0,1 1 0,-1-1 0,0 1 0,0 0 0,0 0 0,-1-1 0,0 1 0,0 0 0,0 0 0,-1-1 0,-1 10 0,1-11 0,0-1 0,0 1 0,-1 0 0,1-1 0,-1 0 0,0 1 0,0-1 0,0 0 0,0 0 0,0 1 0,0-2 0,0 1 0,-1 0 0,1 0 0,-1-1 0,1 1 0,-1-1 0,0 0 0,1 0 0,-1 0 0,-4 1 0,-8 1 0,0 0 0,-31 2 0,23-3 0,-24 2 0,-201 30 0,206-25 0,-60 10 0,87-18 0,1 0 0,-1-1 0,0 0 0,1-1 0,-18-4 0,5-2-455,0-1 0,-39-17 0,8-1-6371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1:0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 24575,'0'-1'0,"0"1"0,0 0 0,0 0 0,0 0 0,0 0 0,0 0 0,0 0 0,0-1 0,0 1 0,0 0 0,0 0 0,0 0 0,0 0 0,0 0 0,0 0 0,0-1 0,0 1 0,0 0 0,0 0 0,0 0 0,0 0 0,0 0 0,0-1 0,0 1 0,0 0 0,0 0 0,0 0 0,0 0 0,0 0 0,0 0 0,0 0 0,0-1 0,0 1 0,-1 0 0,1 0 0,0 0 0,0 0 0,0 0 0,0 0 0,0 0 0,0 0 0,0 0 0,-1 0 0,1 0 0,0-1 0,0 1 0,0 0 0,0 0 0,0 0 0,-1 0 0,1 0 0,0 0 0,0 0 0,0 0 0,-5 9 0,1 13 0,0 0 0,2 0 0,0 1 0,2 23 0,0-10 0,0-31 0,-1 260 0,18-1 0,-14-236 0,2-1 0,1-1 0,11 33 0,-10-42 0,-1-2 0,2 1 0,0-1 0,1 0 0,1-1 0,14 18 0,-6-13 0,0 0 0,2-1 0,0-1 0,31 20 0,-35-26 0,1-1 0,1-1 0,-1-1 0,1 0 0,1-2 0,30 8 0,-45-13 0,0 0 0,0-1 0,0 0 0,0 0 0,0 0 0,1 0 0,-1 0 0,0-1 0,0 0 0,0 0 0,0 0 0,0 0 0,5-3 0,-7 3 0,-1 0 0,1 0 0,-1 0 0,1 0 0,-1-1 0,1 1 0,-1 0 0,0-1 0,0 1 0,0-1 0,0 0 0,0 1 0,0-1 0,0 0 0,0 1 0,-1-1 0,1 0 0,-1 0 0,1 0 0,-1 0 0,0 0 0,0 1 0,1-1 0,-1 0 0,-1 0 0,1 0 0,0 0 0,0 0 0,-1 0 0,1 0 0,-2-1 0,-7-21-1365,-5 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7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24575,'1'2'0,"-1"-1"0,0 1 0,1 0 0,-1 0 0,1-1 0,0 1 0,0 0 0,0-1 0,-1 1 0,1 0 0,1-1 0,-1 0 0,0 1 0,0-1 0,1 0 0,-1 1 0,0-1 0,1 0 0,-1 0 0,1 0 0,1 1 0,6 3 0,1-1 0,13 6 0,-19-9 0,17 6 0,1-2 0,0 0 0,0-1 0,1-2 0,-1 0 0,1-1 0,-1-2 0,26-3 0,-46 4 0,0 0 0,0 0 0,-1-1 0,1 1 0,0-1 0,0 0 0,0 1 0,0-1 0,-1 0 0,1 0 0,0 0 0,-1 0 0,1-1 0,-1 1 0,1 0 0,-1 0 0,0-1 0,0 1 0,1-1 0,-1 0 0,0 1 0,0-1 0,0 0 0,-1 1 0,1-1 0,0 0 0,-1 0 0,1 0 0,-1 0 0,1-2 0,0-7 0,0 0 0,-1 0 0,0 0 0,-3-15 0,1 0 0,1 4 0,1 0 0,1 0 0,1 0 0,0 0 0,2 0 0,8-24 0,14-44 0,-22 83 0,-1 10 0,-1 16 0,-2-14 0,39 588 0,-39-589 0,1 5 0,-1 0 0,0-1 0,0 1 0,-1 0 0,-2 10 0,3-17 0,-1-1 0,1 0 0,-1 0 0,0 0 0,0 1 0,1-1 0,-1 0 0,0 0 0,0 0 0,0 0 0,0 0 0,0 0 0,0-1 0,0 1 0,-1 0 0,1 0 0,0-1 0,0 1 0,-2 0 0,-29 7 0,9-3 0,-6 8-1365,3 2-5461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1:0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24575,'0'-3'0,"11"-5"0,23-4 0,23 0 0,13-2 0,4 2 0,-3-1 0,-7 2 0,-11 0 0,-11 1 0,-10 3 0,-9 2-8191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1:0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24575,'3'0'0,"9"0"0,8 3 0,8 5 0,6 5 0,5 2 0,-2 0 0,-3-3 0,-5 0 0,-3-2 0,1-3 0,-1-3 0,2 2 0,3 0 0,0-2 0,-3-1 0,-1-1 0,-6-1-8191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1:0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24575,'7'0'0,"9"3"0,12 1 0,8 1 0,5-5 0,2-6 0,-2-4 0,-5-2 0,-6-4 0,-3-4 0,-5-2 0,-4 0 0,-3-4 0,-3 0 0,-4-4 0,-4 5-8191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1:0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24575,'4'0'0,"0"1"0,-1-1 0,1 1 0,-1 0 0,1 0 0,-1 1 0,1-1 0,-1 1 0,0-1 0,1 1 0,-1 0 0,0 1 0,0-1 0,2 3 0,25 20 4,-2 1-1,-1 1 1,46 58-1,56 103-136,-111-160 59,-18-27 69,44 64-337,-4 3 0,33 74 0,-63-119 346,-1 0 0,-2 0 0,0 1 1,-1 0-1,-1 0 0,-2 1 0,0 0 1,-2-1-1,-1 1 0,-4 45 0,-1-44-24,-1-1-1,-1 0 0,-1 0 1,-1 0-1,-18 35 1,8-27-112,-1-1 0,-1 0 0,-32 36 1,4-16 99,-1-2 1,-3-3 0,-93 66 0,77-65 764,68-47-719,-3 2 11,1-1 0,-1 1 0,1 0 0,0 0 0,0 0 0,-5 7 0,7-10-25,1 1 0,0-1 0,0 1 0,0-1 0,0 0 0,-1 1 0,1-1 0,0 1 0,0-1 0,0 0 0,0 1 0,0-1 0,0 1 0,0-1 0,0 1 0,0-1 0,0 0 0,1 1 0,-1-1 0,0 1 0,0-1 0,0 0 0,0 1 0,1-1 0,-1 0 0,0 1 0,0-1 0,1 1 0,0 0 1,1 0 0,0 0 0,-1 0 0,1 0 0,-1 0 0,1 0 0,0-1 0,0 1 0,-1-1 0,4 1 0,28 4 0,0-2 1,67-1-1,-69-3-1,509-8-778,-297 3 728,-212 5-499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2:10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4357 2454 24575,'-839'-39'-2373,"565"20"1898,-694 8-4401,-141 105 1738,431-38 3574,657-54 98,1-2 0,-1-1-1,0 0 1,1-1 0,-26-7 0,41 7-365,1 1-1,0-1 1,0 0-1,-1 0 1,1-1 0,1 1-1,-1-1 1,0 0 0,1 0-1,-1 0 1,1-1 0,0 1-1,0-1 1,1 1 0,-1-1-1,1 0 1,-1 0 0,1 0-1,0-1 1,-1-4 0,-2-8 381,0-1 1,2 0-1,-3-32 1,3 23-421,-17-158 1283,-12-92-2193,-42-123 605,24 142 207,34 170-32,-33-201 0,46 263 78,0 0 0,2 0 0,1-1 1,1 1-1,2 0 0,0 0 0,2 0 0,1 0 0,0 1 0,20-46 0,-10 32-78,2 0 0,1 2 0,39-56 0,-46 76 0,2 0 0,-1 2 0,2-1 0,0 2 0,1 0 0,1 1 0,0 0 0,0 2 0,29-15 0,5 5-146,0 1 0,1 3 0,1 2 0,75-11 0,229-7-1371,96 40-186,0 35 785,-170-3 918,-43 7-227,-55 1-378,-3 8 1,246 110-1,-271-89 2099,-123-57-748,-1 2 1,42 34 0,-68-50-532,-1 1 0,1 0 1,-1 0-1,0 1 0,-1-1 0,1 1 1,-1 1-1,-1-1 0,1 1 0,-1 0 1,-1 0-1,1 0 0,1 9 0,27 114-174,-6 1-1,-6 2 1,3 146-1,-9-137-40,-10-111 0,-4-30 31,1 1 0,-1 1 0,0-1 0,0 0 0,0 0 0,0 0 0,-1 0 0,1 0 1,-1 0-1,-1 3 0,1-4-113,1-1 1,-1 0 0,0 1 0,0-1-1,0 0 1,-1 0 0,1 0-1,0 1 1,0-1 0,-1-1 0,1 1-1,0 0 1,-1 0 0,1 0 0,-1-1-1,1 1 1,-1-1 0,1 1-1,-1-1 1,-1 1 0,-19 3-6745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2:1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3482 1749 24575,'-36'32'0,"-1"-1"0,-1-2 0,-68 39 0,60-43 4,-1-1 0,-75 26-1,-107 20-141,-351 60-622,394-94-145,-230 29 648,350-60 267,-1-2 1,1-4-1,-1-3 0,-87-16 0,95 7-10,0-3 0,1-2 0,-105-50 0,64 16 0,-110-75 0,127 71 0,2-4 0,3-3 0,-124-132 0,199 193 1,-22-24 153,-41-60 1,60 78-104,0-1 1,0 0 0,0-1-1,1 1 1,1-1 0,0 0 0,0 0-1,1 0 1,0 0 0,0 0-1,1-18 1,2 8 122,1 1-1,1 0 1,10-33-1,28-57 201,-17 58-514,3 0 0,1 1 0,3 2 0,38-46 0,-13 27-268,3 2-1,68-57 1,-53 59-20,3 4 0,3 3 1,111-60-1,-92 66 393,3 3 1,175-54-1,-158 69-106,2 4 0,0 6-1,2 5 1,-1 5 0,2 6 0,168 12 0,-237-2 33,-1 3 1,64 16-1,-96-18 241,-1 2-1,0 1 0,0 0 1,0 2-1,-1 0 0,-1 1 1,0 2-1,19 14 0,-17-7 180,0 0 0,-2 2 0,0 0 0,-1 1 0,-2 0 0,0 2-1,18 38 1,68 193-635,-87-213 451,246 715-1171,-166-461 1043,-77-230 0,-3 1 0,9 102 0,-24-165-14,2 14 343,-2-1-1,-1 21 1,1-34-207,-1 1 0,0-1 0,0 0 0,-1 1 0,0-1 0,1 0 0,-2 0 0,1 0 0,-1 0 0,1-1 0,-6 7 0,-1-1-81,0-1 1,-1 0 0,1 0 0,-23 13-1,-48 24-79,67-39 35,3-2 3,-1 0 0,1 0 0,-1-1 0,0 0 0,0-1 0,-1 0 0,-17 1 0,22-3 0,0-1 0,0 0 0,0-1 0,-1 0 0,2 0 0,-1 0 0,0-1 0,0 0 0,0 0 0,1-1 0,-1 0 0,1 0 0,-11-7 0,-10-11-455,1-1 0,-33-36 0,25 22-6371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1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24575,'0'10'0,"-2"1"0,1-1 0,-2 1 0,1-1 0,-8 19 0,0-1 0,-4 18 0,2-1 0,2 1 0,3 1 0,-5 90 0,12-113 0,5 44 0,-3-60 0,-1 1 0,2 0 0,-1-1 0,1 1 0,1-1 0,-1 0 0,1 0 0,7 10 0,5 5 0,2 0 0,0-1 0,1-1 0,1 0 0,1-2 0,1 0 0,1-2 0,0 0 0,1-2 0,1 0 0,0-2 0,1 0 0,0-2 0,1-1 0,1-2 0,35 8 0,-21-9-84,1-3 1,-1-1-1,1-2 0,-1-2 0,52-7 0,-55 2-19,-1-2-1,1-1 1,-2-2 0,0-1-1,65-32 1,-89 37 103,0 0 0,-1-1 0,0 0 0,0-1 0,19-19 0,-27 25 0,-1-1 0,0 0 0,0 0 0,0 0 0,0-1 0,-1 1 0,1-1 0,-1 1 0,0-1 0,-1 0 0,1 0 0,-1 0 0,0 0 0,0 0 0,-1 0 0,1 0 0,-1 0 0,0 0 0,-2-9 0,-1 2 58,0 0-1,-1 0 1,0 0-1,-1 1 1,-1 0-1,0 0 1,0 0 0,-14-16-1,-73-77 673,74 84-855,-12-10 125,-1 2 0,-2 1 0,0 1 0,-47-25 0,-158-70 0,223 113-273,0 1 0,-1 1 0,0 1 0,-20-5 0,16 7-6553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2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3209 2987 24575,'-6'0'0,"0"1"0,0-1 0,0 2 0,-11 2 0,0 1 0,-170 51 17,-31 9-267,-154 9-958,-6-24 1254,373-49-51,-395 36 21,-1-34-242,309-11 116,-1-4 0,-137-36 0,-164-85-358,351 116 468,0-3 0,-60-36 0,92 48 53,1-1 0,0 1 0,0-1 0,1-1 0,0 0 0,1 0 0,0-1 0,1 0 0,0 0 0,0-1 0,2 0 0,-1 0 0,-3-14 0,-4-16 226,3-1-1,-9-66 1,17 92-271,-14-120 27,1-210 1,48-135 34,-19 374-70,42-153 0,-42 211 0,3 0 0,2 2 0,2 0 0,2 1 0,34-51 0,-43 78 0,2 0 0,0 0 0,1 2 0,1 0 0,1 1 0,24-17 0,-9 11 0,1 1 0,74-33 0,142-40-31,6 15-35,53-18 62,259-95 4,3 28 0,-475 141 0,134-15 0,-218 37 0,1 1 0,-1 1 0,1 0 0,20 4 0,-27-3 0,0 1 0,0 0 0,0 0 0,0 1 0,0 0 0,-1 0 0,1 1 0,-1 0 0,10 7 0,-2 2 8,0-1-1,-2 2 1,20 24 0,28 51 401,-44-63-197,66 96-76,-28-43-139,54 104 0,-99-165 3,-1 0 0,0 0 0,-2 1 0,0 0 0,4 26 0,-9-36 0,0 0 0,0 0 0,-1 0 0,-1 0 0,0 0 0,0 0 0,0 0 0,-1 0 0,0 0 0,-1 0 0,0-1 0,-1 1 0,-7 13 0,1-7 0,0 0 0,-1-1 0,-1 0 0,0-1 0,-1 0 0,-26 19 0,-96 57 0,124-82 0,-90 51-164,-2-5-1,-124 45 1,100-53-759,-201 44 0,135-51-4929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1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24575,'2'0'0,"-1"0"0,1 1 0,-1-1 0,1 0 0,-1 1 0,1-1 0,-1 0 0,0 1 0,1 0 0,-1-1 0,0 1 0,1 0 0,-1 0 0,0 0 0,0-1 0,0 1 0,0 1 0,0-1 0,0 0 0,0 0 0,0 0 0,0 0 0,0 1 0,-1-1 0,1 0 0,1 3 0,0 4 0,0 0 0,0 0 0,2 15 0,-2-7 0,4 19 0,2 1 0,21 57 0,-24-80 0,1-1 0,0 0 0,0 0 0,1 0 0,1-1 0,0 0 0,0 0 0,1-1 0,0 0 0,17 13 0,-20-19 0,-1 0 0,1-1 0,0 0 0,1 0 0,-1 0 0,1 0 0,-1-1 0,1 0 0,-1-1 0,1 0 0,8 1 0,-4-1 0,0-2 0,-1 1 0,1-1 0,-1-1 0,1 0 0,16-5 0,-1-3 0,0-1 0,-1-1 0,0-1 0,36-27 0,-25 16 0,45-41 0,-71 57 0,-1-2 0,0 1 0,0-1 0,-1 0 0,-1-1 0,1 0 0,-2 0 0,0-1 0,6-14 0,-10 19 0,0 0 0,0 0 0,-1 0 0,0 0 0,0 0 0,-1 0 0,0 0 0,0 0 0,-1-1 0,0 1 0,0 0 0,-1 0 0,1 0 0,-1 1 0,-1-1 0,0 0 0,0 1 0,0-1 0,0 1 0,-1 0 0,0 0 0,-1 1 0,-7-10 0,1 5 0,1 0 0,-1 1 0,-1 0 0,0 1 0,0 0 0,0 1 0,-1 0 0,0 1 0,-1 1 0,-25-8 0,22 10 12,0 0 0,-1 0 0,1 2 0,-1 0 0,1 1 0,-1 1 0,1 1 0,-1 0 0,-29 8 0,22-2-260,0 0 1,1 2-1,0 1 1,1 1-1,-42 27 1,25-10-6579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5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24575,'5'4'0,"0"1"0,0-1 0,1-1 0,-1 1 0,1-1 0,0 0 0,0 0 0,9 3 0,8 1 0,26 4 0,-32-8 0,55 9 0,86 3 0,33-6-424,45-7-1272,1124-63-3141,-1163 47 4122,34 8 376,-175 8 859,0 3 0,56 12-1,178 29-244,-220-40-84,1-3 1,81-7-1,250-55 2687,-13-41-2745,-376 96-104,12-3-3,0-1 0,29-15 0,-37 13-5732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8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24575,'-1'53'0,"3"62"0,-1-109 0,0 0 0,0 1 0,1-1 0,0 0 0,0 0 0,1 0 0,0-1 0,0 1 0,0-1 0,1 1 0,0-1 0,0 0 0,0 0 0,0-1 0,7 6 0,-1-1 0,0-2 0,0 1 0,1-1 0,0-1 0,0 1 0,21 7 0,-20-10 0,1-1 0,0 0 0,0-1 0,0 0 0,0-1 0,0 0 0,0-1 0,13-2 0,-23 2 0,-1-1 0,1 0 0,-1 1 0,1-1 0,-1 0 0,1 0 0,-1-1 0,0 1 0,0 0 0,1-1 0,-1 0 0,0 1 0,0-1 0,0 0 0,-1 0 0,1 0 0,0 0 0,-1 0 0,1 0 0,-1-1 0,0 1 0,0 0 0,0-1 0,0 1 0,0-1 0,0 0 0,-1 1 0,1-4 0,0 0 0,0-1 0,0 1 0,-1-1 0,0 0 0,0 1 0,-1-1 0,0 1 0,0-1 0,-1 1 0,-2-9 0,0 5 0,-1 0 0,0 1 0,0 0 0,-1 0 0,0 0 0,0 1 0,-1 0 0,0 0 0,-1 0 0,1 1 0,-1 1 0,-14-10 0,14 12 0,1-1 0,-1 1 0,0 1 0,0 0 0,0 0 0,0 0 0,-1 1 0,1 0 0,-1 1 0,1 0 0,-1 0 0,0 1 0,1 0 0,-1 1 0,-14 2 0,-76 16 0,93-18-227,0 0-1,0 1 1,0 0-1,0 0 1,-8 5-1,2 0-6598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5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126 478 24575,'0'0'0,"0"-1"0,0 1 0,0-1 0,1 0 0,-1 1 0,0-1 0,1 1 0,-1-1 0,0 0 0,1 1 0,-1-1 0,0 1 0,1-1 0,-1 1 0,1 0 0,-1-1 0,1 1 0,0-1 0,-1 1 0,1 0 0,-1 0 0,1-1 0,0 1 0,-1 0 0,1 0 0,-1 0 0,1-1 0,0 1 0,0 0 0,21-1 0,-12 2 0,0 1 0,0 1 0,0 0 0,0 0 0,-1 1 0,1 0 0,-1 0 0,15 11 0,-10-5 0,0 0 0,0 1 0,-1 0 0,16 20 0,-22-23 0,0 2 0,-1-1 0,0 1 0,0 0 0,-1 0 0,-1 0 0,0 1 0,0-1 0,-1 1 0,0 0 0,-1 0 0,1 13 0,-2-17 0,-1 0 0,1 0 0,-2 0 0,1 0 0,-1 0 0,0 0 0,-1 0 0,1 0 0,-1 0 0,-1-1 0,1 1 0,-1-1 0,-1 1 0,1-1 0,-1 0 0,0 0 0,0-1 0,0 1 0,-1-1 0,-8 7 0,11-10 0,0 0 0,-1 0 0,1-1 0,-1 1 0,0-1 0,1 0 0,-1 0 0,0 0 0,0 0 0,0 0 0,0 0 0,0-1 0,1 1 0,-1-1 0,0 0 0,0 0 0,0 0 0,0 0 0,0-1 0,0 1 0,0-1 0,0 0 0,0 0 0,0 0 0,1 0 0,-6-3 0,-1-1 0,0-2 0,0 1 0,1-1 0,-1 0 0,2-1 0,-9-9 0,1-1 0,1-1 0,1 0 0,1-1 0,1 0 0,-10-24 0,1-5 0,-16-61 0,17 32 0,3 0 0,3-1 0,-3-102 0,17 122-1365,3 19-5461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5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24575,'22'0'0,"135"-3"0,-112 1 0,64-13 0,39-18 0,148-54 0,-265 77 0,0-2 0,40-20 0,-68 30 0,0 1 0,-1-1 0,1 0 0,-1 0 0,1 0 0,-1 0 0,0 0 0,0 0 0,0 0 0,0-1 0,2-3 0,-3 4 0,0 0 0,0-1 0,-1 1 0,1-1 0,-1 1 0,0-1 0,1 1 0,-1-1 0,0 1 0,0-1 0,-1 1 0,1-1 0,-1-2 0,-6-27-1365,-2-1-5461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5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24575,'1'0'0,"0"0"0,0 0 0,0 0 0,0 0 0,-1 0 0,1 1 0,0-1 0,0 0 0,0 1 0,0-1 0,0 0 0,-1 1 0,1-1 0,0 1 0,0-1 0,0 1 0,-1-1 0,2 2 0,9 17 0,-2 3 0,-1 0 0,-2 0 0,0 0 0,4 36 0,20 264-710,-23 5 1,-36 260 709,28-577 0,0 7 0,-1-1 0,-1 1 0,-9 27 0,8-36 0,3-9 0,2-13 0,7-10 9,0 0 0,2 0 0,0 1 0,2 0 0,27-39 0,-8 18-6835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0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24575,'5'6'0,"0"0"0,0 0 0,-1 1 0,0-1 0,0 1 0,0 1 0,-1-1 0,3 8 0,-1 1 0,-1 0 0,4 29 0,16 279 0,-24-271 0,1 39 0,-1-90 0,0 1 0,0 0 0,0-1 0,1 1 0,-1 0 0,1-1 0,0 1 0,0 0 0,0-1 0,0 1 0,0-1 0,0 0 0,1 1 0,1 2 0,-1-4 0,0 1 0,0-1 0,1 1 0,-1-1 0,0 0 0,0 0 0,1 0 0,-1 0 0,0 0 0,1 0 0,-1-1 0,1 1 0,-1-1 0,1 0 0,-1 0 0,1 0 0,2 0 0,20-2 0,1-1 0,-1-1 0,44-13 0,48-18-1365,4-4-5461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0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247 316 24575,'-2'1'0,"0"0"0,1 0 0,-1 0 0,0 0 0,1 0 0,-1 0 0,0 0 0,1 0 0,-1 1 0,1-1 0,0 1 0,0-1 0,-2 4 0,-2 0 0,-8 11 0,1 1 0,0 1 0,1 0 0,1 0 0,1 1 0,0 0 0,2 1 0,0 0 0,1 0 0,1 1 0,1-1 0,-2 39 0,5-48 0,1 0 0,1 0 0,0 1 0,1-1 0,0 0 0,1 0 0,0 0 0,1-1 0,0 1 0,0-1 0,1 0 0,0 0 0,1 0 0,1-1 0,-1 0 0,16 17 0,-14-19 0,0 1 0,0-1 0,0-1 0,1 1 0,0-1 0,0-1 0,1 0 0,0 0 0,0-1 0,0 0 0,0-1 0,0 0 0,1 0 0,-1-1 0,1-1 0,0 0 0,20 0 0,-23-2 0,0 0 0,1-1 0,-1 0 0,0-1 0,0 0 0,0 0 0,0 0 0,-1-1 0,1 0 0,-1-1 0,0 1 0,0-1 0,0-1 0,-1 1 0,0-1 0,9-11 0,0-4 0,0 0 0,-1 0 0,-1-2 0,13-28 0,1-10 0,-2-1 0,-3-1 0,-3-1 0,13-75 0,-30 123 0,0 0 0,0 0 0,-2 0 0,0 0 0,-1 0 0,0 0 0,-1 0 0,-6-20 0,6 29 0,0 0 0,-1 0 0,0 0 0,0 1 0,0-1 0,-1 1 0,0 0 0,0 0 0,-1 0 0,0 0 0,0 1 0,0 0 0,-1 0 0,1 0 0,-1 1 0,0 0 0,-1 0 0,1 0 0,-1 1 0,-7-3 0,3 2 0,0 1 0,0 0 0,0 0 0,-1 2 0,1-1 0,-1 1 0,0 1 0,1 0 0,-19 3 0,14-1 0,0 2 0,1 0 0,0 1 0,0 1 0,0 0 0,-17 10 0,-4 6 0,1 3 0,2 0 0,0 3 0,-38 40 0,50-48 0,1 2 0,1 0 0,-27 41 0,41-55 0,0 1 0,1 0 0,-1-1 0,2 2 0,-1-1 0,2 0 0,-1 1 0,1-1 0,0 1 0,1 0 0,0-1 0,1 1 0,0 0 0,2 17 0,0-19 0,1-1 0,-1 0 0,1 0 0,0 0 0,0-1 0,1 1 0,0-1 0,0 1 0,1-1 0,0 0 0,0-1 0,0 1 0,0-1 0,8 5 0,6 4 0,0-1 0,1 0 0,27 11 0,-28-15 0,38 12 0,-51-19 0,0 0 0,1 0 0,0-1 0,-1 0 0,1-1 0,0 1 0,-1-1 0,1-1 0,0 1 0,7-2 0,-10 0 0,1 0 0,-1 0 0,0 0 0,0 0 0,0-1 0,0 0 0,0 0 0,0 0 0,-1 0 0,0-1 0,1 1 0,-1-1 0,0 0 0,3-5 0,0-1 0,-1 1 0,0-1 0,-1 0 0,0-1 0,3-12 0,-4 12 7,-2 0 1,1 0-1,-2 0 0,1 0 0,-2 0 0,1 0 0,-1 0 1,-1 0-1,0 1 0,-1-1 0,0 0 0,0 1 0,-9-18 0,-6-6-325,-1 0-1,-37-47 0,42 61-190,-8-11-6317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1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1053 24575,'1'14'0,"-1"-6"0,0 0 0,0-1 0,-1 1 0,1 0 0,-3 7 0,2-13 0,1-1 0,-1 1 0,0 0 0,1-1 0,-1 1 0,0 0 0,0-1 0,0 1 0,0-1 0,0 0 0,-1 1 0,1-1 0,0 0 0,-1 1 0,1-1 0,-1 0 0,1 0 0,-1 0 0,1-1 0,-1 1 0,0 0 0,1 0 0,-1-1 0,0 1 0,0-1 0,-2 1 0,1-1 0,0 0 0,0 0 0,0-1 0,0 1 0,0 0 0,0-1 0,0 0 0,1 0 0,-1 0 0,0 0 0,0 0 0,1 0 0,-1-1 0,0 1 0,1-1 0,0 0 0,-5-3 0,-2-5 0,0 1 0,-14-19 0,22 27 0,-179-229 0,166 213 0,2 0 0,0 0 0,1-1 0,1-1 0,1 0 0,1 0 0,-7-21 0,12 26 0,0 1 0,0-1 0,1 1 0,1-1 0,1 0 0,0 0 0,0 1 0,1-1 0,1 0 0,1 1 0,6-25 0,0 15 0,1 0 0,1 1 0,1 0 0,1 0 0,0 1 0,2 1 0,0 0 0,1 2 0,24-22 0,0 4 0,2 2 0,1 1 0,56-31 0,-66 43 0,1 2 0,2 2 0,53-20 0,-84 35 0,1 0 0,-1 1 0,1-1 0,0 2 0,0-1 0,-1 0 0,1 1 0,0 0 0,0 1 0,-1-1 0,1 1 0,0 0 0,-1 0 0,1 1 0,-1 0 0,1 0 0,-1 0 0,0 0 0,0 1 0,0 0 0,0 0 0,0 0 0,-1 1 0,1 0 0,-1 0 0,7 7 0,12 16 0,0 1 0,-2 1 0,25 45 0,-21-28 0,32 85 0,-45-98 0,-1 0 0,11 65 0,-20-86 0,-1 0 0,0 0 0,0 0 0,-2 0 0,1 0 0,-2 1 0,1-1 0,-2 0 0,0-1 0,0 1 0,-10 21 0,4-16 0,-1-1 0,-1 0 0,0-1 0,-1 0 0,-17 16 0,-3-1 0,-41 30 0,61-51 0,0 0 0,-1-1 0,0 0 0,0-2 0,-1 1 0,0-1 0,0-1 0,-1-1 0,1 0 0,-1-1 0,0 0 0,0-1 0,0-1 0,0 0 0,0-1 0,0-1 0,0 0 0,0-1 0,-22-6 0,19 3 20,0-1 0,1-1 0,0-1 0,0 0 0,-22-15 0,-70-59-1505,86 63-5341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34 156 24575,'-2'0'0,"1"0"0,0 0 0,-1 0 0,1 1 0,-1-1 0,1 0 0,0 1 0,-1-1 0,1 1 0,0 0 0,-1-1 0,1 1 0,0 0 0,0 0 0,0 0 0,0 0 0,0 0 0,0 0 0,0 0 0,0 0 0,0 0 0,0 0 0,1 0 0,-1 1 0,0-1 0,1 0 0,-1 1 0,1-1 0,-1 0 0,1 1 0,0-1 0,-1 0 0,1 1 0,0 1 0,0 3 0,-1 0 0,1 0 0,1 0 0,-1 0 0,1 0 0,0-1 0,2 8 0,4 7 0,0-1 0,2-1 0,0 0 0,1 0 0,19 26 0,71 75 0,-81-98 0,1-1 0,1-1 0,1-1 0,0 0 0,1-2 0,1-1 0,38 18 0,-52-29 0,0-1 0,0 0 0,0-1 0,1 0 0,-1 0 0,1-1 0,0 0 0,-1-1 0,1-1 0,17-2 0,7-3 0,62-21 0,-92 26 0,181-68 0,-154 55 0,-2-2 0,0-1 0,49-37 0,-70 47 0,-1 0 0,-1 0 0,1-1 0,-1 0 0,0 0 0,10-17 0,-15 21 0,0 0 0,0 0 0,0 0 0,-1 0 0,0 0 0,0-1 0,0 1 0,0 0 0,-1 0 0,1-1 0,-1 1 0,0 0 0,-1-1 0,1 1 0,-1 0 0,0-1 0,0 1 0,0 0 0,-2-4 0,-3-5 0,0 1 0,-1 0 0,-1 1 0,0 0 0,0 0 0,-1 0 0,-15-13 0,3 5 0,-1 1 0,-38-25 0,34 29 0,0 0 0,-1 2 0,0 1 0,0 1 0,-1 2 0,-1 0 0,1 2 0,-35-3 0,41 5-78,-40-13 0,39 10-1131,4 2-5617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3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1169 24575,'-7'0'0,"0"-1"0,-1 0 0,1 0 0,0-1 0,0 1 0,0-2 0,0 1 0,-11-6 0,-2-3 0,-27-20 0,23 15 0,-171-128 0,154 109 0,2-3 0,-53-62 0,84 89 0,1 0 0,0-1 0,0 1 0,2-2 0,-1 1 0,1 0 0,1-1 0,0 0 0,1 0 0,0-1 0,0-13 0,1 0 0,1 1 0,2-1 0,0 0 0,9-41 0,-5 46 0,0 1 0,2-1 0,1 1 0,0 0 0,2 0 0,0 1 0,1 1 0,1-1 0,20-22 0,-15 21 0,2 1 0,0 1 0,1 0 0,1 2 0,1 0 0,0 1 0,34-17 0,-41 26 0,0 0 0,0 0 0,0 2 0,1 0 0,0 0 0,0 2 0,0 0 0,1 1 0,-1 0 0,1 1 0,-1 1 0,1 1 0,-1 0 0,0 1 0,1 1 0,-1 1 0,0 0 0,0 1 0,-1 1 0,25 12 0,-17-5 0,0 1 0,-1 1 0,-1 1 0,0 1 0,-1 1 0,-1 1 0,28 35 0,-33-36 0,-2 1 0,0-1 0,-1 2 0,-1 0 0,0 0 0,-2 0 0,-1 1 0,0 1 0,6 35 0,-12-48 0,0 1 0,-1-1 0,0 1 0,0-1 0,-1 1 0,-1-1 0,1 1 0,-6 13 0,3-10 0,-1 0 0,-1-1 0,0 0 0,-1 0 0,-10 14 0,-9 5 0,-1-1 0,-61 53 0,87-82 0,-123 103 0,97-83 0,0-2 0,-55 27 0,70-41 0,1 0 0,-1-1 0,0 0 0,1-1 0,-2-1 0,1 0 0,0 0 0,0-1 0,-1-1 0,1 0 0,-24-3 0,31 1-65,-1 0 0,1 0 0,-1 0 0,1-1 0,0 0 0,0 0 0,0 0 0,0 0 0,1-1 0,-1 0 0,1 0 0,0 0 0,0-1 0,0 1 0,1-1 0,-1 0 0,1 0 0,1 0 0,-1 0 0,-3-10 0,2 0-6761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4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24575,'75'44'0,"-47"-26"0,47 22 0,-42-27 0,1-1 0,47 9 0,73 7 0,-46-10 0,289 50-290,-42-9-162,-8 17 216,-318-68 236,-18-5 0,0 0 0,22 3 0,-33-6-27,1 0 0,0 0 1,-1 0-1,1 0 0,-1 0 0,1 0 1,0 0-1,-1 0 0,1 0 1,-1 0-1,1 0 0,-1 0 0,1 0 1,-1-1-1,1 1 0,-1 0 1,1-1-1,-1 1 0,1 0 0,-1-1 1,1 1-1,-1 0 0,1-1 1,-1 1-1,0-1 0,1 1 0,-1-1 1,0 1-1,1-1 0,-1 1 1,0-1-1,0 1 0,1-1 0,-1 1 1,0-1-1,0 1 0,0-1 1,0 0-1,0 1 0,0-1 0,0 1 1,0-1-1,0 0 0,0 0 1,0-15-5985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4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24575,'3'0'0,"0"1"0,0 0 0,0 0 0,0 0 0,0 1 0,-1-1 0,1 1 0,0 0 0,-1-1 0,0 1 0,1 0 0,-1 0 0,3 4 0,4 2 0,21 18 0,73 66 0,-78-67 0,42 52 0,-61-68 0,0-1 0,-1 1 0,0 0 0,0 0 0,-1 1 0,0-1 0,-1 1 0,0 0 0,-1 0 0,2 11 0,-3-13 0,-1 0 0,0-1 0,0 1 0,-1 0 0,0-1 0,0 1 0,-1 0 0,0-1 0,0 0 0,-1 1 0,0-1 0,0 0 0,-8 13 0,4-11 0,0 1 0,0-1 0,0-1 0,-1 0 0,0 0 0,-1 0 0,-18 12 0,23-17 0,-1 0 0,0-1 0,0 0 0,0 1 0,0-1 0,0-1 0,0 1 0,0-1 0,-1 0 0,1 0 0,0-1 0,-1 0 0,1 1 0,-1-2 0,1 1 0,0-1 0,-1 0 0,-9-2 0,6-1 0,-1-1 0,1 0 0,0 0 0,0-1 0,0 0 0,1 0 0,0-1 0,0 0 0,-8-10 0,-7-10 0,-26-40 0,-63-128 0,62 100 0,47 91-75,-21-35 280,22 37-320,0-1 0,0 1 0,0 0 0,-1 0 0,1 0 0,0 0 0,-1 0 0,0 0 0,1 1 0,-1 0 0,0-1 0,-3 0 0,-10 0-6711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3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24575,'0'0'0,"0"-1"0,0 1 0,0 0 0,0 0 0,0 0 0,0-1 0,0 1 0,0 0 0,0 0 0,0 0 0,0-1 0,0 1 0,0 0 0,0 0 0,1 0 0,-1 0 0,0-1 0,0 1 0,0 0 0,0 0 0,0 0 0,0 0 0,0-1 0,1 1 0,-1 0 0,0 0 0,0 0 0,0 0 0,0 0 0,1 0 0,-1-1 0,0 1 0,0 0 0,0 0 0,0 0 0,1 0 0,-1 0 0,0 0 0,0 0 0,0 0 0,1 0 0,-1 0 0,0 0 0,0 0 0,0 0 0,1 0 0,-1 0 0,14 6 0,-13-5 0,405 226-556,-274-149-424,1086 682-1736,-1007-626 2366,131 89 37,-308-200 1323,-33-23-951,0 1 0,-1-1 0,1 1 0,0 0-1,0-1 1,0 0 0,0 1 0,0-1 0,0 0 0,0 1 0,0-1 0,0 0 0,0 0 0,1 0 0,-2 0-23,0 0-1,1 0 1,-1 0 0,0-1 0,0 1 0,0 0 0,0 0-1,0 0 1,1-1 0,-1 1 0,0 0 0,0 0 0,0-1-1,0 1 1,0 0 0,0 0 0,0-1 0,0 1-1,0 0 1,0 0 0,0-1 0,0 1 0,0 0 0,0 0-1,0-1 1,0 1 0,0 0 0,0 0 0,-1-1 0,1 1-1,0 0 1,0-1 0,-16-28 1627,13 24-1679,-6-12 68,0 0-1,1 0 1,-8-30 0,-11-58-76,9 26 33,-18-33-9,28 91 0,-1 1 0,0 0 0,-17-23 0,24 38 0,-1 1 0,0 1 0,0-1 0,-1 0 0,1 1 0,-1 0 0,0 0 0,0 0 0,0 0 0,0 0 0,0 1 0,0 0 0,-1 0 0,-5-2 0,6 3 0,0 0 0,0 1 0,0-1 0,0 1 0,0 0 0,0 0 0,0 0 0,0 1 0,-1-1 0,1 1 0,0 0 0,1 0 0,-1 1 0,0-1 0,0 1 0,0 0 0,-3 2 0,-1 1 0,1 0 0,1 1 0,-1 0 0,1 0 0,0 0 0,0 1 0,-8 11 0,-30 59 0,27-46 0,-19 32 0,-59 111 0,75-132 0,1 1 0,-15 55 0,28-70 0,1 0 0,1 0 0,1 1 0,1-1 0,2 1 0,5 42 0,-5-69 0,0 1 0,0-1 0,1 0 0,-1 0 0,1 1 0,0-1 0,-1 0 0,1 0 0,0 0 0,0 0 0,0 0 0,1 0 0,-1 0 0,0 0 0,1 0 0,-1 0 0,1-1 0,0 1 0,-1-1 0,1 1 0,0-1 0,3 2 0,-2-2 0,0 0 0,0 0 0,1 0 0,-1-1 0,0 1 0,0-1 0,1 0 0,-1 1 0,1-2 0,-1 1 0,0 0 0,1-1 0,-1 1 0,0-1 0,4-2 0,16-6 0,-2-1 0,1-1 0,-1-1 0,30-24 0,-14 10 0,1 1 0,-1-1 0,-1-2 0,-2-2 0,49-53 0,78-103 0,-139 162 0,-1-1 0,23-36 0,-38 51 0,0-1 0,0 0 0,-1-1 0,0 1 0,-1-1 0,-1 0 0,0 0 0,0 0 0,0-15 0,-4-83-1268,1 109 1171,-1-21-6729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2081 24575,'3'0'0,"-1"-1"0,1 1 0,-1-1 0,0 0 0,1 1 0,-1-1 0,0 0 0,1-1 0,-1 1 0,0 0 0,0-1 0,2-1 0,4-2 0,29-18 0,57-26 0,47-11 0,-140 60 0,619-226-1522,11 30-805,-158 51 841,-409 125 1497,387-135-455,-408 137 1439,-1-2 1,76-50-1,-73 42-332,2 2-1,0 2 1,94-34 0,329-95-533,-236 80-129,-144 43-1,111-52 0,-181 71 0,-1-2 0,0 0 0,-1-1 0,33-32 0,12-10 0,25-4 0,-24 17 0,-62 42 0,0-1 0,0 0 0,0 1 0,0-1 0,0 0 0,-1 0 0,1-1 0,-1 1 0,1 0 0,-1 0 0,0-1 0,0 1 0,0-1 0,0 1 0,0-1 0,-1 1 0,1-1 0,-1 0 0,0 1 0,0-1 0,0 0 0,0 1 0,0-1 0,0 1 0,-1-1 0,1 0 0,-1 1 0,1-1 0,-1 1 0,-2-5 0,-2-3 0,0 0 0,0 0 0,-1 0 0,-1 0 0,-12-14 0,0 2 0,-1 2 0,-2 0 0,1 1 0,-2 1 0,-39-23 0,27 15 0,25 19 0,0 0 0,-18-10 0,28 17 0,-1-1 0,1 1 0,0 0 0,-1 0 0,1 0 0,0 0 0,-1 0 0,1 0 0,0 0 0,-1-1 0,1 1 0,0 0 0,-1 0 0,1 0 0,0 0 0,-1 0 0,1 1 0,0-1 0,-1 0 0,1 0 0,0 0 0,-1 0 0,1 0 0,0 0 0,-1 0 0,1 1 0,0-1 0,0 0 0,-1 0 0,1 1 0,0-1 0,-1 0 0,1 0 0,0 1 0,0-1 0,0 0 0,-1 0 0,1 1 0,-5 17 0,2 14 0,1 45 0,1-53 0,30 769-982,-26-766 982,15 129 0,-14-134 0,1-1 0,0 0 0,2 0 0,1-1 0,10 22 0,-17-40-51,1 2 135,0-1 0,1 1-1,-1 0 1,5 5 0,-6-9-69,-1 1 0,0-1-1,1 1 1,-1-1-1,1 0 1,-1 1 0,1-1-1,-1 1 1,1-1 0,-1 0-1,1 0 1,-1 1-1,1-1 1,0 0 0,-1 0-1,1 0 1,-1 0-1,1 0 1,0 1 0,-1-1-1,1 0 1,-1 0 0,1-1-1,0 1 1,-1 0-1,1 0 1,-1 0 0,1 0-1,0 0 1,-1-1-1,1 1 1,-1 0 0,1 0-1,-1-1 1,1 1 0,-1-1-1,1 1 1,-1 0-1,1-1 1,-1 1 0,1-1-1,4-6-14,-1 1 0,0-1 0,0 0 0,0 0 0,4-13 0,-3 8 0,85-238 0,-41 108 0,104-264 0,-131 325-1365,-17 68-5461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4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3268 166 24575,'-5'1'0,"1"-1"0,-1 1 0,0 0 0,1 0 0,-1 1 0,1-1 0,0 1 0,-5 3 0,-18 6 0,-398 95-316,220-68-948,-47-6 423,9-15-547,-266-16 1,-242-76 1540,515 32-153,43-1 0,31 0 0,11-11 0,145 52 18,-1 0 13,1 1-1,0-1 1,0-1-1,0 1 1,0-1 0,1 0-1,-9-7 1,13 10 43,1 0-1,-1 0 1,0 0 0,1 0 0,-1 0 0,1 1-1,-1-1 1,1 0 0,0 0 0,-1 0 0,1 0-1,0 0 1,0 0 0,0 0 0,-1 0 0,1 0-1,0-1 1,0 1 0,1 0 0,-1 0 0,0 0-1,0 0 1,0 0 0,1 0 0,-1 0 0,1 0-1,-1 1 1,0-1 0,1 0 0,0 0 0,-1 0-1,1 0 1,-1 0 0,1 1 0,0-1 0,0 0-1,-1 1 1,1-1 0,1 0 0,5-4 295,-1 1 0,0-1 0,1 2 0,7-4 0,-13 6-386,29-12-1348,0 1-5461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4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0 24575,'-8'1'0,"-1"-1"0,1 1 0,0 1 0,-1 0 0,1 0 0,0 1 0,0 0 0,0 0 0,0 1 0,1-1 0,-1 2 0,-6 5 0,-9 8 0,0 0 0,-23 27 0,29-28 0,10-10 0,-17 16 0,0 2 0,-24 34 0,42-51 0,1 0 0,0 1 0,0-1 0,1 1 0,0 0 0,0 0 0,1 1 0,0-1 0,1 1 0,0-1 0,1 1 0,-1 15 0,2-19 0,1-1 0,0 0 0,-1 0 0,2 0 0,-1 0 0,1 0 0,-1-1 0,1 1 0,1 0 0,-1-1 0,1 1 0,0-1 0,0 0 0,0 0 0,0 0 0,1 0 0,-1-1 0,5 4 0,9 6 0,0-2 0,0 0 0,26 12 0,-29-16 0,148 69-606,239 79-1,-383-148 607,18 6 0,1-2 0,46 9 0,-79-20 0,0 1 0,0-1 0,0 0 0,0 0 0,0 0 0,0 0 0,-1-1 0,1 1 0,0-1 0,6-2 0,-8 2 0,-1 0 0,1 1 0,-1-1 0,0 0 0,1 0 0,-1 0 0,0 0 0,0-1 0,0 1 0,0 0 0,0-1 0,0 1 0,0 0 0,0-1 0,-1 1 0,1-1 0,0 1 0,-1-1 0,1 1 0,-1-1 0,0 0 0,1 1 0,-1-1 0,0 1 0,0-4 0,-1-4 13,0 1 1,0 0-1,-1 0 0,0 0 0,0 0 0,-1 0 1,-4-8-1,4 8 83,-20-44 435,-40-70 0,-41-45-535,5 9-1408,74 114-5414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2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2995 276 24575,'0'1'0,"-1"0"0,0 0 0,1 0 0,-1 0 0,0 0 0,0 0 0,0 0 0,0 0 0,0 0 0,0-1 0,0 1 0,0 0 0,0-1 0,0 1 0,0-1 0,0 1 0,0-1 0,-3 1 0,1 0 0,-16 7 0,1-2 0,-1-1 0,0 0 0,0-1 0,-24 1 0,-102-1 0,114-4 0,-606-20-1635,-3-29 1634,411 17 8,48 5 1622,60 19-1629,-25-3 0,60-2 0,-5-2 0,-135-5 0,201 20 0,4 0 0,1 0 0,-37-7 0,50 6 0,0-1 0,0 0 0,1-1 0,-1 1 0,1-1 0,0 0 0,0-1 0,0 0 0,0 0 0,1 0 0,-1 0 0,-5-7 0,5 4-106,-6-6-209,0 1 0,-1 1 1,-15-12-1,6 10-6511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2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0 24575,'-4'1'0,"1"-1"0,-1 1 0,0 0 0,1 0 0,-1 1 0,1-1 0,0 1 0,-1-1 0,1 1 0,-5 4 0,-2 1 0,-64 40 0,-75 63 0,135-99 0,2 1 0,-18 18 0,26-24 0,0-1 0,0 1 0,0-1 0,1 1 0,-1 0 0,1 0 0,1 1 0,-1-1 0,-1 7 0,4-10 0,0-1 0,0 1 0,0-1 0,0 0 0,0 1 0,0-1 0,1 1 0,-1-1 0,1 0 0,0 1 0,-1-1 0,1 0 0,0 1 0,1-1 0,-1 0 0,0 0 0,0 0 0,1 0 0,-1 0 0,4 2 0,3 4 0,1 0 0,0-1 0,12 7 0,-4-2 0,64 51 0,-32-23 0,74 45 0,-111-78 0,0-1 0,1-1 0,-1 0 0,1-1 0,0 0 0,0-1 0,0-1 0,0 0 0,24 1 0,-29-3 0,1 0 0,-1-1 0,0 0 0,0 0 0,0-1 0,0 1 0,0-2 0,-1 1 0,1-1 0,0-1 0,-1 1 0,0-1 0,0-1 0,0 1 0,-1-1 0,1 0 0,5-6 0,-8 6 0,-1 0 0,0 0 0,0 0 0,0 0 0,0 0 0,-1-1 0,0 0 0,0 1 0,0-1 0,-1 0 0,0 0 0,0 0 0,0-11 0,-1-6 0,-1-1 0,-5-26 0,5 42 0,-31-152 0,6 39 0,24 114 24,1-1 0,0 1 0,1-1 0,0-9 0,0 15-107,1 0 1,-1 0-1,1-1 1,-1 1-1,1 0 1,0 0-1,0 0 1,0 0-1,0 0 1,0 0-1,0 0 1,0 0-1,1 0 1,-1 1-1,1-1 1,-1 0-1,4-2 1,13-7-6744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2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24575,'-5'1'0,"0"0"0,1 0 0,0 0 0,-1 0 0,1 1 0,0 0 0,0 0 0,0 0 0,-5 3 0,5-3 0,-18 11 0,0 1 0,1 1 0,-21 20 0,31-25 0,1 0 0,0 1 0,0 0 0,1 1 0,1 0 0,0 0 0,-7 16 0,10-15 0,0 0 0,1 1 0,1-1 0,0 1 0,0 0 0,2 0 0,0 0 0,0 1 0,2-1 0,1 17 0,4 6 0,1-1 0,19 59 0,41 88 0,-47-139 0,1 0 0,28 40 0,-40-71 0,0-1 0,0 1 0,1-2 0,1 0 0,0 0 0,0 0 0,1-2 0,21 14 0,-27-19 0,0-1 0,0 0 0,0 0 0,1-1 0,-1 0 0,1 0 0,0 0 0,-1-1 0,1 0 0,0-1 0,0 1 0,0-1 0,-1 0 0,1-1 0,0 0 0,0 0 0,0 0 0,-1-1 0,1 0 0,-1 0 0,8-5 0,3-1 0,-1-2 0,0 0 0,-1-1 0,0-1 0,21-22 0,-19 16 0,0-1 0,-2 0 0,24-39 0,-36 52 0,1-1 0,-1 0 0,0 1 0,0-1 0,1-8 0,-3 13 0,-1-1 0,0 1 0,1-1 0,-1 1 0,0-1 0,0 1 0,-1-1 0,1 1 0,0 0 0,-1-1 0,1 1 0,-1-1 0,0 1 0,0 0 0,0-1 0,0 1 0,0 0 0,-3-3 0,-1-1 15,0 0 0,-1 1 0,0 0 0,0 0 0,0 0 0,-1 1 0,-7-5 0,-50-20-1500,33 16-5341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2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24575,'7'10'0,"9"10"0,9 9 0,10 10 0,13 5 0,9-2 0,-3-8 0,-2-9 0,-4-9 0,-7-8 0,-6-5 0,-10-6 0,-12-3 0,-16-3 0,-13-2 0,-5 3-8191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2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24575,'-7'17'0,"-2"13"0,1 7 0,1 2 0,2 1 0,5-4 0,3-3 0,-9-5 0,-28 0 0,-43 5 0,-7-2-8191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4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241 129 24575,'-1'0'0,"1"0"0,-1 0 0,1 1 0,-1-1 0,1 0 0,-1 0 0,1 1 0,0-1 0,-1 1 0,1-1 0,-1 0 0,1 1 0,0-1 0,0 1 0,-1-1 0,1 1 0,0-1 0,0 1 0,-1-1 0,1 1 0,0-1 0,0 1 0,0-1 0,0 2 0,-4 17 0,4-17 0,-4 43 0,2 70 0,2-71 0,-7 76 0,5-110 0,0-1 0,0 0 0,-1 0 0,0 0 0,0 0 0,-1-1 0,0 1 0,-1-1 0,0 0 0,0 0 0,-1 0 0,0-1 0,0 0 0,-1 0 0,1-1 0,-2 1 0,1-2 0,-1 1 0,0-1 0,0 0 0,0-1 0,0 1 0,-1-2 0,-16 6 0,22-8 0,1-1 0,-1 1 0,1-1 0,-1 1 0,1-1 0,-1 0 0,1 0 0,-1 0 0,1 0 0,-1-1 0,-3 0 0,4 1 0,1-1 0,0 0 0,0 1 0,-1-1 0,1 0 0,0 0 0,0 0 0,0 0 0,0 0 0,0 0 0,0 0 0,0 0 0,0 0 0,0 0 0,1 0 0,-1-1 0,0 1 0,1 0 0,-1-1 0,1 1 0,-1-3 0,0-4 0,0 0 0,0 0 0,1 0 0,0 0 0,1 0 0,0 0 0,3-12 0,-4 20 0,44-425-1365,-37 285-5461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4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24575,'23'547'0,"7"-88"0,-29-445 0,1 26 0,-2-38 0,0 1 0,-1-1 0,1 1 0,0-1 0,-1 1 0,0-1 0,1 1 0,-1-1 0,0 0 0,0 1 0,-2 2 0,2-4 0,1-1 0,-1 1 0,1-1 0,-1 1 0,1-1 0,-1 1 0,1-1 0,-1 0 0,0 1 0,1-1 0,-1 0 0,0 1 0,1-1 0,-1 0 0,0 0 0,0 0 0,1 0 0,-1 1 0,0-1 0,1 0 0,-1 0 0,0 0 0,0 0 0,1-1 0,-1 1 0,0 0 0,0 0 0,1 0 0,-1-1 0,0 1 0,1 0 0,-1-1 0,-1 0 0,-2-1 0,1-1 0,-1 1 0,1-1 0,-6-5 0,-11-16 0,0 0 0,-26-42 0,17 21 0,-6-3 0,9 12 0,-30-52 0,50 77 0,0 0 0,2 0 0,-1 0 0,1-1 0,1 1 0,0-1 0,1 0 0,0 0 0,0-22 0,2 32 0,0-1 0,0 0 0,0 1 0,1-1 0,-1 0 0,1 1 0,0-1 0,0 1 0,1-4 0,-1 5 0,-1 0 0,1 0 0,0 1 0,-1-1 0,1 0 0,0 0 0,0 0 0,0 1 0,0-1 0,0 0 0,0 1 0,0-1 0,0 1 0,0-1 0,0 1 0,0 0 0,0-1 0,0 1 0,0 0 0,0 0 0,1 0 0,-1 0 0,0-1 0,2 2 0,9 0 0,-1 2 0,0-1 0,1 2 0,-1-1 0,14 8 0,-18-8 0,452 214 0,-416-193 0,0 2 0,-2 2 0,65 57 0,-100-80 0,0 1 0,-1 1 0,7 9 0,-11-15 0,0 0 0,0 0 0,0 0 0,-1 0 0,1 1 0,0-1 0,-1 0 0,1 1 0,-1-1 0,0 0 0,1 1 0,-1-1 0,0 1 0,0-1 0,0 0 0,0 1 0,0-1 0,0 1 0,0-1 0,-1 0 0,1 1 0,0-1 0,-1 0 0,1 1 0,-1-1 0,1 0 0,-2 3 0,-1-2 0,1 0 0,-1 1 0,1-1 0,-1 0 0,0-1 0,0 1 0,0 0 0,0-1 0,0 0 0,0 1 0,-5 0 0,-40 7 0,38-8 0,-33 5 0,1-3 0,-80-2 0,119-1-62,1 0 0,-1 0 0,1 0 0,-1-1 0,1 1 0,-1-1 0,1 1 0,-1-1 0,1 0 0,-1 0 0,1 0 0,0 0-1,-1 0 1,1-1 0,0 1 0,0-1 0,0 1 0,0-1 0,0 0 0,0 0 0,-2-3 0,-1-7-6764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3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2725 15 24575,'0'0'0,"0"-1"0,0 0 0,0 1 0,-1-1 0,1 0 0,0 1 0,-1-1 0,1 1 0,0-1 0,-1 1 0,1-1 0,-1 1 0,1-1 0,0 1 0,-1-1 0,0 1 0,1 0 0,-1-1 0,1 1 0,-1 0 0,1-1 0,-1 1 0,0 0 0,1 0 0,-1 0 0,1-1 0,-1 1 0,-1 0 0,-20-3 0,21 3 0,-17 0 0,-1 1 0,1 0 0,-1 2 0,-21 5 0,-74 25 0,67-19 0,-238 80 0,236-77 0,-237 63-396,-8-15-440,96-23 923,-421 91-87,386-76 0,203-51 251,-2-1 0,-43 0 0,-65-7 260,53-1-630,74 4-1,6-1 183,0 0 0,0 0 0,-11-3 0,16 3-134,0 0 0,1-1 0,-1 1-1,1-1 1,-1 1 0,1-1-1,-1 0 1,1 0 0,0 0-1,-1 0 1,1 0 0,0 0-1,-1 0 1,1 0 0,0 0 0,0-1-1,0 1 1,0 0 0,0-1-1,0-1 1,-4-9-6755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24575,'18'0'0,"126"6"0,378 71-224,751 190-3136,-978-199 3185,139 29-412,4-23 185,-371-68 614,-1-2 1,1-3-1,0-3 0,91-16 0,462-98 432,-521 96 567,-93 19-1133,12-3 499,38-3 0,-50 7-517,0 0 0,0 0 0,0 1 0,1 0 0,-1 0 0,0 1 0,0-1 0,-1 1 0,11 5 0,6 5-60,0 2 0,-1 0 0,26 22 0,52 57 0,-44-39 0,-53-53 0,-1 1 0,0-1 0,1 0 0,-1 0 0,0 0 0,1 0 0,-1 0 0,1 0 0,0 0 0,-1 0 0,1-1 0,0 1 0,2 0 0,-4-1 0,1 0 0,-1 0 0,0 0 0,1 0 0,-1 0 0,0 0 0,1-1 0,-1 1 0,0 0 0,1 0 0,-1 0 0,0 0 0,1-1 0,-1 1 0,0 0 0,0 0 0,1-1 0,-1 1 0,0 0 0,0 0 0,0-1 0,1 1 0,-1-1 0,3-15 0,-3-3 0,-1 0 0,0 1 0,-2-1 0,0 1 0,-1-1 0,-1 1 0,-7-19 0,-61-119 0,44 99 0,-5-13 0,-91-166 0,123 232 0,-1 1 0,1-1 0,-1 1 0,1 0 0,-1 0 0,0 0 0,0 0 0,-4-3 0,6 6 0,1 0 0,-1-1 0,0 1 0,0 0 0,1-1 0,-1 1 0,0 0 0,0 0 0,0 0 0,1 0 0,-1 0 0,0 0 0,0 0 0,0 0 0,0 0 0,1 0 0,-1 0 0,-1 1 0,1-1 0,-1 1 0,0 0 0,1 0 0,0 0 0,-1 0 0,1 0 0,0 0 0,-1 1 0,1-1 0,0 0 0,-2 3 0,-7 14 0,0 0 0,1 0 0,-12 35 0,14-33 0,-67 176-241,-43 114-226,59-162 467,-135 347 0,181-464 0,0-3 0,3 0 0,-13 52 0,22-78-2,0-1 0,-1 1 0,1-1 0,0 1 0,0 0 0,0-1 0,0 1 0,0 0 0,0-1 0,1 1 0,-1-1 0,0 1 0,1 0 0,-1-1 0,2 3-1,-2-3 6,1-1 0,0 0 0,-1 1 0,1-1 0,-1 1 0,1-1 0,-1 0-1,1 1 1,0-1 0,-1 0 0,1 1 0,0-1 0,-1 0 0,1 0 0,0 0-1,-1 0 1,1 0 0,0 0 0,0 0 0,-1 0 0,1 0 0,0 0 0,-1 0-1,2-1 1,5-1 69,1-1 0,-1 0 0,0 0 0,0-1 0,7-5 0,-6 4 47,155-86 17,-35 21-357,465-272-793,-542 313 1014,19-11 0,71-52 0,-135 87 0,0 1 0,1-1 0,-2 0 0,1-1 0,-1 0 0,0 1 0,0-2 0,0 1 0,-1 0 0,0-1 0,0 0 0,-1 0 0,3-8 0,17-35 1217,-23 50-1217,0 0 0,0-1 0,0 1 0,0 0 0,1 0 0,-1-1 0,0 1 0,0 0 0,0 0 0,0-1 0,0 1 0,0 0 0,0 0 0,0-1 0,0 1 0,0 0 0,0 0 0,0-1 0,0 1 0,0 0 0,0-1 0,0 1 0,0 0 0,0 0 0,-1-1 0,1 1 0,0 0 0,0 0 0,0 0 0,0-1 0,0 1 0,-1 0 0,1 0 0,0 0 0,0-1 0,0 1 0,-1 0 0,-14 0 0,-22 9-1365,-9 6-5461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3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5 24575,'0'-1'0,"0"1"0,0 0 0,0 0 0,0 0 0,0-1 0,0 1 0,-1 0 0,1 0 0,0 0 0,0-1 0,0 1 0,0 0 0,0 0 0,0 0 0,-1 0 0,1 0 0,0-1 0,0 1 0,0 0 0,-1 0 0,1 0 0,0 0 0,0 0 0,0 0 0,-1 0 0,1 0 0,0-1 0,0 1 0,0 0 0,-1 0 0,1 0 0,0 0 0,0 0 0,0 0 0,-1 0 0,1 0 0,0 1 0,0-1 0,-1 0 0,1 0 0,-12 3 0,11-3 0,-4 2 0,-1 0 0,1 1 0,0-1 0,0 1 0,0 1 0,0-1 0,1 0 0,-1 1 0,1 0 0,0 0 0,-6 8 0,-3 6 0,-19 34 0,14-22 0,-113 174 0,108-174 0,16-21 0,0 0 0,0 1 0,-7 15 0,12-23 0,1 1 0,0 0 0,0 0 0,0-1 0,1 1 0,-1 0 0,1 0 0,-1 0 0,1 0 0,0 0 0,0 0 0,0 0 0,1 0 0,-1 0 0,1 0 0,-1 0 0,1-1 0,2 5 0,2 4 0,1-1 0,1 0 0,0 1 0,0-2 0,1 1 0,0-1 0,1-1 0,12 11 0,6 2 0,50 30 0,-34-27 0,1-1 0,70 26 0,-90-41 0,0 0 0,0-2 0,0-1 0,1-1 0,-1-1 0,50-1 0,-71-2 0,0 0 0,-1 0 0,1-1 0,0 1 0,0-1 0,0 0 0,-1 0 0,1 0 0,0 0 0,-1 0 0,1 0 0,-1-1 0,0 1 0,1-1 0,3-3 0,-4 2 0,0 0 0,0 0 0,0 0 0,-1 0 0,1 0 0,-1 0 0,1 0 0,-1 0 0,0-1 0,0 1 0,-1 0 0,1-6 0,1-16 0,-1 0 0,-1 1 0,-1-1 0,-8-44 0,0 25 0,-27-75 0,19 69 0,2 0 0,-9-62 0,24 109 8,0 1-1,-1-1 1,0 1-1,1 0 1,-1-1-1,0 1 1,0 0-1,0 0 1,0-1-1,0 1 1,-1 0-1,1 0 1,-1 0-1,1 1 1,-4-4-1,1 3-193,1-1 1,-1 1-1,0 1 0,0-1 1,-1 0-1,1 1 1,-7-2-1,-5-1-6640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3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2606 0 24575,'-4'4'0,"-1"0"0,1 0 0,-1-1 0,0 0 0,0 0 0,-1 0 0,1 0 0,-10 2 0,-9 5 0,-373 153-719,-8-24-1460,-772 210-2080,1168-346 4220,-8 1 76,-117 36 476,46-8 2721,77-28-2731,-1 0-1,1-1 1,-1-1-1,1 0 1,-20 1 0,-60-4-107,67-2-1078,-35-6-1,20-1-6143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3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24575,'5'0'0,"0"1"0,0 0 0,0 0 0,1 0 0,-1 1 0,0-1 0,-1 1 0,1 0 0,0 1 0,5 2 0,7 7 0,20 16 0,-16-11 0,133 90 0,-133-95 0,0-1 0,1-1 0,0-1 0,1-1 0,44 10 0,-36-12 0,1-2 0,0-2 0,39-1 0,-66-1 0,-1 0 0,1 0 0,-1-1 0,1 0 0,-1 0 0,0 0 0,1-1 0,-1 1 0,0-1 0,0 0 0,0 0 0,0 0 0,6-6 0,-7 5 0,1-1 0,-1 0 0,0 0 0,0 0 0,0-1 0,0 1 0,-1-1 0,0 1 0,0-1 0,0 0 0,2-9 0,2-14-1365,-1 2-5461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3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8 24575,'0'0'0,"0"0"0,0-1 0,0 1 0,0 0 0,0 0 0,0-1 0,0 1 0,0 0 0,0 0 0,0-1 0,-1 1 0,1 0 0,0 0 0,0-1 0,0 1 0,0 0 0,0 0 0,0-1 0,0 1 0,-1 0 0,1 0 0,0 0 0,0 0 0,0-1 0,0 1 0,-1 0 0,1 0 0,0 0 0,0 0 0,-1 0 0,1-1 0,0 1 0,0 0 0,0 0 0,-1 0 0,1 0 0,0 0 0,0 0 0,-1 0 0,1 0 0,0 0 0,0 0 0,-1 0 0,1 0 0,0 0 0,0 0 0,-1 0 0,1 0 0,0 0 0,0 0 0,-1 1 0,1-1 0,0 0 0,0 0 0,0 0 0,-1 0 0,1 0 0,0 1 0,-15 10 0,11-4 0,-1-1 0,1 0 0,0 1 0,1 0 0,-1 0 0,-2 10 0,-11 48 0,14-55 0,-12 67 12,-8 129 1,14 80-263,9-255 160,0-26 77,-3 382-1019,19 0 472,-14-366 560,-2-3 0,2 1 0,0-1 0,2 1 0,10 34 0,-13-51 161,0 1-1,0-1 0,0 1 1,1-1-1,-1 1 1,1-1-1,2 3 0,-4-5-177,1 0-1,-1 1 1,0-1-1,1 0 0,-1 1 1,1-1-1,-1 0 1,1 0-1,-1 1 0,1-1 1,-1 0-1,1 0 1,-1 0-1,1 1 0,-1-1 1,1 0-1,-1 0 1,1 0-1,-1 0 1,1 0-1,-1 0 0,1 0 1,-1 0-1,1 0 1,-1-1-1,1 1 0,-1 0 1,1 0-1,-1 0 1,1 0-1,-1-1 0,1 1 1,-1 0-1,0-1 1,1 1-1,-1 0 0,1-1 1,-1 1-1,0 0 1,1-1-1,-1 1 1,1-1-1,6-11-6780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4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2667 1839 24575,'-12'16'0,"0"0"0,1 0 0,1 1 0,0 0 0,-9 25 0,8-18 0,-1 0 0,-17 25 0,-2-8 0,-68 71 0,-49 25 0,114-109 0,-2-2 0,0-1 0,-2-2 0,-79 36 0,-174 48 0,269-100 0,-92 29-351,-160 28-1,195-51 284,-1-4 0,0-4 0,-81-4 0,149-1 133,1-1 0,0-1 0,0 0 0,0 0 0,0-1 0,1-1 0,-1 1 0,1-2 0,0 0 0,0 0 0,0 0 0,1-1 0,-1-1 0,-12-11 0,-143-136-65,26 28 0,118 108 0,1-1 0,1 0 0,1-2 0,1 0 0,0-1 0,2 0 0,0-1 0,2-1 0,-19-46 0,-83-314 0,103 337 0,-23-93-185,7-1 0,6-1 0,6-1 0,3-184 0,14 288 172,2-1 0,11-58 1,-10 79 36,1 1 0,1 0 0,0 1 0,2-1 0,0 1 0,1 1 0,14-22 0,0 9 62,0 2 0,1 1-1,2 1 1,0 2 0,2 0-1,0 2 1,2 0 0,53-26-1,-73 42-85,312-155 0,-283 143 0,79-23 0,-92 34 0,0 1 0,0 1 0,0 2 0,34 0 0,-15 4 0,0 2 0,-1 2 0,1 2 0,-2 2 0,1 1 0,-2 3 0,0 1 0,0 2 0,-1 2 0,-2 2 0,0 2 0,-1 1 0,54 45 0,-6 8 0,118 134 0,-141-137 0,41 45 0,-80-93 0,-2 2 0,-1 0 0,-1 1 0,-1 1 0,-2 0 0,-1 2 0,-1 0 0,-2 0 0,-1 2 0,-2-1 0,-1 1 0,7 56 0,-10-45 0,6 61 0,-10-85 0,-2 1 0,-3 40 0,0-48 0,-1 1 0,0-1 0,-1 0 0,0 0 0,-1-1 0,0 0 0,-1 0 0,-1 0 0,0-1 0,-11 12 0,-14 15 0,-60 53 0,59-59 0,17-17 0,-107 99 0,95-92 0,0-1 0,-51 30 0,62-44-1365,4-3-5461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4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5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3027 24575,'-3'-167'-80,"-31"-222"0,-48-47-765,-21 1 902,5 20-68,72 302-3,-52-298-85,75 311 804,3 51-436,-3 8-237,-2 0 1,-16-63-1,2 12-31,18 90-1,1-4 0,-1 0 0,-1 0 0,1 0 0,-1 0 0,0 1 0,-5-11 0,6 15 0,1 0 0,-1 0 0,0 1 0,0-1 0,1 0 0,-1 0 0,0 0 0,0 1 0,0-1 0,0 0 0,0 1 0,0-1 0,0 1 0,0-1 0,0 1 0,0-1 0,-2 1 0,1 0 0,0 0 0,0 0 0,0 0 0,0 0 0,0 0 0,1 1 0,-1-1 0,0 1 0,0 0 0,0-1 0,0 1 0,1 0 0,-4 2 0,-12 9 0,0 1 0,2 1 0,-1 0 0,2 2 0,-14 16 0,8-8 0,-144 175 0,162-197 0,-10 19 0,12-20 0,-1-1 0,1 1 0,0 0 0,0-1 0,0 1 0,0-1 0,0 1 0,0-1 0,0 1 0,0 0 0,0-1 0,0 1 0,0-1 0,0 1 0,0 0 0,0-1 0,1 1 0,-1-1 0,0 1 0,0-1 0,1 1 0,-1-1 0,0 1 0,1-1 0,-1 1 0,0-1 0,1 1 0,-1-1 0,1 0 0,-1 1 0,1-1 0,-1 0 0,1 1 0,-1-1 0,1 0 0,-1 0 0,1 1 0,0-1 0,6 2 0,0 0 0,0-1 0,0 0 0,1 0 0,-1 0 0,15-2 0,0 1 0,70-1-107,112-17 0,90-30-803,-286 46 910,39-6 0,71-23 0,-113 29 0,1 0 0,0 0 0,0-1 0,-1 0 0,1 0 0,-1-1 0,9-7 0,-13 10 0,1 0 0,-1-1 0,0 0 0,0 1 0,0-1 0,0 0 0,0 1 0,0-1 0,0 0 0,-1 0 0,1 0 0,0 0 0,-1 0 0,0 0 0,1 0 0,-1 1 0,0-1 0,0 0 0,0 0 0,0 0 0,-1 0 0,1 0 0,-1 0 0,1 0 0,-1 0 0,1 0 0,-2-2 0,-5-9 64,0 0 1,-1 0 0,-1 1-1,-18-20 1,2 1 549,-120-153-427,135 170-302,5 7 197,-1 0-1,-11-13 0,16 19-156,0 0 1,0 0-1,-1 0 0,1 0 1,-1 0-1,1 0 0,-1 0 0,1 0 1,-1 0-1,0 1 0,1-1 1,-1 1-1,0-1 0,0 1 0,1 0 1,-1 0-1,0-1 0,0 1 1,-3 1-1,-5 2-6751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5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856 992 24575,'0'4'0,"1"14"0,-5 28 0,3-40 0,0 1 0,-1 0 0,0-1 0,0 1 0,-1-1 0,1 1 0,-6 7 0,-3 3 0,-1-1 0,-1 0 0,0-1 0,-1 0 0,0-1 0,-1-1 0,-1 0 0,0-1 0,-1-1 0,0 0 0,-21 9 0,34-19 0,0 1 0,0-1 0,0 0 0,-1 0 0,1 0 0,0-1 0,-1 0 0,1 0 0,0 0 0,-1 0 0,1 0 0,-5-2 0,2 0 0,0 0 0,0 0 0,0-1 0,0 0 0,0-1 0,-9-6 0,-4-5 0,1-1 0,0-1 0,-20-23 0,34 34 0,-53-59 0,4-3 0,2-3 0,4-2 0,-57-113 0,83 141 0,-26-75 0,41 98 0,1 0 0,1-1 0,1 1 0,1-1 0,0-43 0,3 55 0,2 1 0,-1-1 0,1 1 0,1-1 0,0 1 0,0 0 0,1 0 0,1 1 0,-1-1 0,2 1 0,-1 0 0,1 0 0,0 0 0,1 1 0,0 0 0,13-11 0,1 1 0,2 1 0,-1 1 0,2 1 0,0 2 0,31-14 0,-11 9 0,2 1 0,0 3 0,1 2 0,1 2 0,-1 1 0,83-2 0,-101 9 0,-1 3 0,0 0 0,0 1 0,0 2 0,51 13 0,-59-11 0,-1 1 0,0 1 0,-1 1 0,1 0 0,-2 2 0,1 0 0,-2 0 0,30 27 0,-21-11 0,-1 0 0,-1 2 0,-1 0 0,-1 2 0,26 53 0,65 175 0,-102-232 0,23 55 0,40 154 0,-67-204 0,-1 1 0,-2-1 0,0 36 0,-4-45 0,0 0 0,-2 0 0,-1 0 0,0-1 0,-10 29 0,4-26 0,-1 0 0,-1-1 0,-1 0 0,-1-1 0,-1 0 0,-1-1 0,-1-1 0,0 0 0,-2-2 0,-1 0 0,0-1 0,-1-1 0,-37 23 0,51-36 17,-1 0 0,1 0 1,-1-1-1,0 0 0,0-1 0,-10 3 0,14-5-131,-1 1 0,0-1-1,0 1 1,1-1 0,-1-1 0,0 1-1,1-1 1,-1 0 0,0 0 0,1 0-1,-1 0 1,-4-3 0,-3-2-6712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5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1256 1316 24575,'-23'19'0,"0"-2"0,-2 0 0,1-1 0,-47 20 0,44-22 0,-23 11 0,-100 36 0,127-54 0,-1 0 0,0-2 0,-1-1 0,1 0 0,-1-2 0,-45-2 0,50-2 0,1-2 0,0 0 0,-1-1 0,1-1 0,1-1 0,-1-1 0,1 0 0,1-2 0,0 0 0,0 0 0,-21-19 0,9 5 0,1-2 0,1-1 0,2 0 0,1-3 0,-22-33 0,13 11-85,3-1 0,2-1 1,3-2-1,2 0 0,3-2 0,2 0 0,3-1 0,2 0 0,-7-88 0,18 113 85,2 1 0,0 0 0,3 0 0,0 0 0,3 0 0,0 1 0,13-37 0,-12 49 0,0 0 0,2 1 0,0 0 0,2 0 0,0 1 0,0 1 0,2 0 0,0 0 0,1 1 0,1 1 0,0 0 0,21-15 0,-25 23 0,-1 0 0,1 1 0,0 0 0,1 1 0,-1 0 0,1 0 0,0 2 0,0-1 0,0 2 0,1-1 0,16 0 0,-13 3 0,0 1 0,0 0 0,0 1 0,0 0 0,0 1 0,0 1 0,-1 1 0,24 10 0,-2 3-27,-1 1 0,-1 2-1,0 2 1,-2 1-1,-1 1 1,42 44-1,-29-22-20,-2 2 0,-2 1 0,46 78 0,-53-68 48,-2 2 0,-4 0 0,-2 2 0,-3 1 0,-3 1 0,-2 1 0,-4 0 0,-2 2 0,-4-1 0,0 133 0,-9-173-27,-1 0 1,-1-1-1,-1 1 0,-1 0 1,-11 31-1,12-48 16,-1 0 1,0 0-1,0 0 0,-1-1 1,0 0-1,-1 0 0,0 0 1,-1-1-1,0 0 0,0-1 1,-1 1-1,0-2 1,0 1-1,-17 9 0,4-5 11,0-1 0,-42 14 0,-51 6 0,91-25 0,-412 76-478,350-69-359,-98 17-4486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5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24575,'0'0'0,"0"0"0,0-1 0,0 1 0,0-1 0,0 1 0,1-1 0,-1 1 0,0 0 0,0-1 0,1 1 0,-1 0 0,0-1 0,1 1 0,-1 0 0,0-1 0,1 1 0,-1 0 0,0 0 0,1-1 0,-1 1 0,1 0 0,-1 0 0,0 0 0,1-1 0,-1 1 0,1 0 0,15-3 0,-15 2 0,45-4 0,54 1 0,-11 1 0,42-6 0,231-48 0,-348 54 0,-1-1 0,1 0 0,17-9 0,-27 12 0,-1-1 0,1 0 0,-1-1 0,1 1 0,-1-1 0,0 1 0,0-1 0,0 0 0,0 0 0,-1 0 0,1-1 0,-1 1 0,0-1 0,0 1 0,3-7 0,-2-2-341,0 1 0,0-1-1,1-12 1,-2-6-6485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24575,'6'11'0,"1"0"0,1-1 0,0 0 0,0 0 0,14 12 0,-4-4 0,263 266 47,-10-10-1099,-102-95 927,282 287-1413,29-34 1066,-236-245-197,27 22 1629,-133-100-74,137 117 1077,-245-201-1963,63 42 0,-62-47 0,-1 2 0,-1 2 0,27 27 0,74 88 0,-36-35 0,-11-13 0,-42-44 0,88 79 0,-119-118 0,0 0 0,0-2 0,1 1 0,15 6 0,-25-13 0,0 1 0,0-1 0,-1 0 0,1 0 0,0 0 0,0 1 0,0-1 0,0 0 0,0 0 0,0 0 0,0 0 0,0-1 0,0 1 0,0 0 0,0 0 0,0-1 0,-1 1 0,1 0 0,0-1 0,0 1 0,0-1 0,0 1 0,-1-1 0,1 1 0,0-1 0,1-1 0,1-1 0,-1-1 0,1 0 0,0 1 0,2-7 0,-1 2 0,26-39-1365,-17 26-5461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5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24575,'15'227'0,"-9"-163"0,66 521-730,-31-282 462,29 391 268,-66-658-1199,1-15-4795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5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1669 1598 24575,'-5'8'0,"0"0"0,-1-1 0,0 0 0,0 0 0,0-1 0,-1 0 0,0 0 0,-11 7 0,-2 2 0,-1 0 0,0-1 0,-1-1 0,-1-1 0,0-1 0,0-1 0,-41 12 0,-152 24 0,-28-16 0,192-27 0,-1-2 0,-88-11 0,119 7 0,0-1 0,0-1 0,1-1 0,0-1 0,0-1 0,1-1 0,0 0 0,1-2 0,0 0 0,0-1 0,1-1 0,1-1 0,-22-21 0,-143-170 0,158 172 0,2 0 0,1-2 0,2-1 0,1 0 0,2-1 0,1-1 0,-10-43 0,13 31 0,3-1 0,1 0 0,3 0 0,2 0 0,4-58 0,3 60 0,2 1 0,3-1 0,1 1 0,3 1 0,1 0 0,3 1 0,2 0 0,1 2 0,3 0 0,1 2 0,2 0 0,61-72 0,-73 98 0,1 0 0,1 1 0,0 1 0,1 0 0,22-13 0,-30 21 0,0 2 0,1-1 0,-1 1 0,1 1 0,0-1 0,0 2 0,0-1 0,0 2 0,1-1 0,-1 1 0,0 1 0,1 0 0,10 1 0,-2 2 0,0 0 0,0 1 0,27 11 0,50 26 0,-70-30 0,50 23 0,-3 3 0,102 67 0,-146-82 0,0 1 0,-2 1 0,26 29 0,-36-34 0,-1 1 0,-1 1 0,-1 0 0,-1 1 0,13 29 0,-21-36 0,0 1 0,0 0 0,-2 0 0,0 0 0,-1 0 0,-1 1 0,0-1 0,-1 1 0,-1-1 0,-3 22 0,3-35-44,1-1 0,0 0 0,-1 0 0,1 0 0,-1 0 0,1 0 0,-1-1 0,0 1 0,0 0 0,0 0 0,0 0 0,0-1 0,0 1 0,0 0 0,-1-1 0,1 1 0,-1-1 0,1 1-1,-1-1 1,1 0 0,-1 0 0,0 0 0,0 0 0,1 0 0,-1 0 0,0 0 0,0-1 0,0 1 0,0-1 0,-3 1 0,-10 1-6782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0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24575,'30'-1'0,"53"-6"0,68-8 0,-44 6 0,12-6 0,-2-6 0,157-47 0,-232 55-1365,-11 4-5461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0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24575,'-2'6'0,"0"0"0,0 0 0,0 0 0,1 0 0,0 0 0,1 0 0,-1 7 0,0-2 0,-4 100-96,4 0-1,18 141 0,54 217-193,36 70 290,-88-477-1268,-15-50-5075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0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24575,'0'7'0,"0"12"0,0 10 0,0 7 0,0 4 0,0-1 0,0-1 0,-3 1 0,-2 0 0,0 0 0,2-3 0,0-7-8191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02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3650 2752 24575,'-10'0'0,"1"1"0,-1 0 0,0 1 0,1 0 0,-16 5 0,-44 23 0,18-7 0,-78 24-152,-237 54-1,-142-7-1117,393-75 1156,-54 10-1021,-243 38 688,-1-37-462,344-30 802,-1-3-1,-134-25 1,173 21 205,1-1-1,0-1 1,0-2 0,1-1 0,1-1-1,0-2 1,0-1 0,-48-36 0,41 20 238,1-1 0,1-2 0,3-1 0,0-1 0,-46-80 1,17 7-679,-47-120 1,-56-201-489,122 300 688,-32-184 0,66 281 116,2 0 1,0-58 0,4 79 172,1-1 1,1 1-1,0 0 0,1-1 1,1 2-1,0-1 1,0 0-1,1 1 0,1-1 1,7-11-1,-1 7-42,0 0 0,29-29 0,-7 13-105,47-34 0,104-62-386,80-25-1160,80-10 482,266-65-2313,17 46-98,-259 96 2782,-52 29 493,-53 33-601,-49 27 787,-177 1 414,1 2 1,-1 1-1,-1 2 1,58 20 0,-78-22-258,0 2 1,0 0 0,0 1-1,-1 1 1,0 0 0,-1 1 0,0 1-1,-1 0 1,0 1 0,-1 1-1,11 15 1,-9-8-144,0 1 0,-2 0 0,-1 1 0,11 29 0,27 103 0,-20-35 950,-5 1-1,-5 1 1,-6 1-1,-2 158 1,-13-191-963,-5-1 0,-18 100 0,13-136 109,-2 0 0,-2 0 0,-2-2 0,-41 85 0,46-113 393,-1-1 0,0 0 0,-32 38 0,38-53-396,0 0-1,0 0 1,0 0-1,-1-1 1,0 0-1,0-1 1,-1 0-1,0 0 1,0-1-1,0 0 1,0 0-1,0-1 1,-12 2-1,4-2 0,1-1 0,0-1 0,0-1-1,-26-2 1,-68-17 380,108 19-472,-381-92-1052,258 60-507,-68-16-4021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0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970 314 24575,'-1'0'0,"0"0"0,0 0 0,0-1 0,-1 1 0,1 0 0,0-1 0,0 1 0,0-1 0,0 1 0,0-1 0,-2-1 0,2 1 0,0 1 0,0-1 0,1 1 0,-1-1 0,0 1 0,0-1 0,0 1 0,0 0 0,0 0 0,1-1 0,-1 1 0,0 0 0,0 0 0,0 0 0,0 0 0,0 0 0,0 0 0,0 0 0,0 0 0,0 0 0,0 0 0,0 0 0,0 1 0,1-1 0,-1 0 0,0 1 0,0-1 0,-1 2 0,-7 4 0,-1 1 0,2 1 0,-1 0 0,1 0 0,1 1 0,-1 0 0,-8 14 0,11-15 0,-20 28 5,3 0 0,-29 63 0,-25 87-199,24-39-96,-34 154-1,61-187 134,-20 234 1,43-315 156,2 1 0,0-1 0,3 1 0,8 46 0,-8-68 0,0 0 0,1 0 0,0 0 0,0 0 0,2-1 0,-1 0 0,2 0 0,-1-1 0,1 1 0,1-1 0,0-1 0,0 1 0,1-1 0,20 15 0,-15-15 22,0 0 1,1 0-1,1-2 1,-1 0-1,1 0 1,0-2-1,25 6 1,-18-6 53,1-2 0,0-1 1,0-1-1,41-3 0,-15-4 7,0-3-1,-1-1 1,0-3 0,63-26-1,-62 20-181,0-3 0,-1-1 0,-1-3 0,73-53 0,-108 69 99,-1 0 0,-1-1 0,1 0 0,-2-1 0,0 0 0,0-1 0,-1 0 0,-1-1 0,0 1 0,-1-2 0,0 1 0,-1-1 0,-1 0 0,0 0 0,-1 0 0,-1-1 0,0 0 0,1-27 0,-4 20 21,-1 0 1,-1 0 0,-1 0-1,-1 0 1,-1 0 0,-1 0 0,-15-35-1,7 24 44,-2 0-1,-2 2 0,-1 0 1,-25-32-1,19 34-42,-1 1-1,-1 1 1,-1 2-1,-62-45 1,-138-70-31,214 133 9,-79-41 0,83 45 0,-1 0 0,1 0 0,-1 1 0,1 1 0,-1 0 0,0 0 0,-15 0 0,18 3 0,1 0 0,-1 0 0,1 1 0,0 0 0,0 0 0,-1 1 0,2 0 0,-1 0 0,0 1 0,0 0 0,1 0 0,-9 8 0,-1 1 0,0 1 0,2 1 0,-20 24 0,14-11 0,1 1 0,2 0 0,-26 58 0,-26 101 0,44-107 0,4 1 0,3 1 0,-12 135 0,28-196 0,2 1 0,0-1 0,1 0 0,9 43 0,-9-58 0,1 1 0,1-1 0,-1 1 0,1-1 0,1 0 0,-1 0 0,1 0 0,0 0 0,1-1 0,0 0 0,0 0 0,0 0 0,1 0 0,-1-1 0,1 0 0,1 0 0,7 5 0,-2-5 0,-1 0 0,1 0 0,1-1 0,-1 0 0,0-1 0,1-1 0,-1 0 0,1 0 0,0-1 0,0-1 0,0 0 0,-1-1 0,21-4 0,-6 0 0,-1-2 0,0 0 0,0-2 0,-1-1 0,32-17 0,-37 16 0,0-1 0,-1-1 0,0 0 0,-1-2 0,-1 0 0,0-1 0,-1 0 0,-1-1 0,-1-1 0,0-1 0,-1 0 0,-1-1 0,-1 0 0,14-36 0,-12 24 0,-2-1 0,-1-1 0,-1 1 0,-2-1 0,-2-1 0,-1 1 0,-1-44 0,-4 63 0,-1 0 0,-1 0 0,0 0 0,-1 0 0,0 1 0,-2-1 0,1 1 0,-2 1 0,0-1 0,0 1 0,-1 0 0,-1 1 0,-12-14 0,-8-6 0,-2 1 0,-1 2 0,-46-33 0,62 50 0,0 1 0,-1 0 0,0 1 0,-1 1 0,-25-10 0,35 16 0,1 1 0,-1 0 0,1 1 0,-1 0 0,1 0 0,-1 0 0,0 1 0,1 0 0,-1 1 0,0-1 0,1 2 0,-1-1 0,0 1 0,1 0 0,0 0 0,-13 7 0,4 0 0,1 1 0,-1 0 0,2 1 0,0 1 0,0 1 0,1 0 0,0 0 0,-11 18 0,0 1 0,3 2 0,-31 60 0,38-64 0,2 1 0,0 0 0,2 0 0,2 1 0,0 1 0,3-1 0,0 1 0,2 0 0,2 0 0,1 0 0,1 0 0,2 0 0,1 0 0,2 0 0,1-1 0,12 33 0,-6-28 0,2-1 0,1 0 0,31 48 0,-33-63 0,0-1 0,1 0 0,2-1 0,-1-1 0,2 0 0,32 23 0,-39-33 0,0-1 0,1 0 0,0-1 0,0 0 0,1-1 0,-1 0 0,26 5 0,-30-9 0,1 0 0,-1 0 0,1 0 0,-1-1 0,1 0 0,0-1 0,-1 0 0,1 0 0,-1-1 0,1 0 0,-1 0 0,0-1 0,9-5 0,-4 1 0,-1 0 0,-1-1 0,1-1 0,-1 0 0,-1 0 0,0-1 0,0 0 0,-1-1 0,0 0 0,-1-1 0,0 0 0,-1 0 0,0-1 0,-1 1 0,0-2 0,3-13 0,1-5 0,-3 0 0,0-1 0,-2 0 0,-1 0 0,-2-60 0,-5 23-140,-3 1-1,-20-91 1,-51-130-281,53 216 421,-61-128 0,69 171 0,-2 1 0,0 0 0,-2 2 0,-1 0 0,-2 1 0,-36-35 0,52 56 31,0 1 0,0-1 0,-1 1 0,0 1 1,1-1-1,-2 1 0,1 1 0,0 0 1,-1 0-1,1 0 0,-1 1 0,0 0 0,0 1 1,0 0-1,0 0 0,0 1 0,0 0 0,0 1 1,0 0-1,0 0 0,0 1 0,0 0 0,1 1 1,-1 0-1,1 0 0,-13 7 0,-6 5-31,1 2 0,0 0 0,2 2 0,0 0 0,1 2 0,1 0 0,-31 41 0,15-12 0,2 2 0,-48 97 0,66-115 0,3-1 0,0 2 0,-16 61 0,28-83 0,1-1 0,0 1 0,1-1 0,0 1 0,1-1 0,0 1 0,1-1 0,0 1 0,1-1 0,1 1 0,0-1 0,1 0 0,0 0 0,9 20 0,-1-13 0,0 0 0,1 0 0,1-2 0,1 1 0,0-2 0,2 0 0,-1-1 0,2-1 0,0 0 0,0-1 0,33 16 0,-21-14 0,1-2 0,1-1 0,0-1 0,0-1 0,1-3 0,0 0 0,39 2 0,-19-6-133,0-3-1,0-2 0,1-2 0,-2-3 1,92-23-1,-116 22 134,-1-1 0,0-1 0,0-2 0,-1 0 0,43-29 0,-53 29 0,1-1 0,-1 0 0,-1-1 0,-1-1 0,0 0 0,-1-1 0,0-1 0,19-33 0,-17 18 0,-1 0 0,-2-1 0,-1 0 0,-1-1 0,-2 0 0,-1 0 0,3-61 0,-8 32 0,-2 0 0,-3 0 0,-17-90 0,3 63 0,-43-132 0,42 170 0,-3 1 0,-1 1 0,-55-88 0,64 118 67,-1 1 0,-1 0 0,-1 1-1,0 1 1,-25-20 0,34 31-43,0 1-1,-1 0 1,1 0 0,-1 1-1,0-1 1,0 2-1,-1-1 1,1 1 0,-1 1-1,0-1 1,0 1-1,1 1 1,-1 0-1,0 0 1,-1 1 0,-17 1-1,20 1-23,0-1 0,0 2 0,0-1 0,0 1 0,0 0 0,0 0 0,1 1 0,-11 7 0,0 2 0,-28 29 0,16-11 4,2 0-1,-33 53 1,-37 78-164,32-38-83,-91 242 0,120-260 156,6 2 0,-31 196 0,56-262 87,1 0 0,3 55 0,1-84 0,1 0 0,1 0 0,0 0 0,1 0 0,0-1 0,1 1 0,0-1 0,1 0 0,1 0 0,0 0 0,11 17 0,-13-25 24,-1-1-1,1 1 1,0-1-1,0 1 1,0-1-1,0 0 1,1 0-1,-1-1 1,1 1-1,0-1 1,-1 0-1,1-1 1,0 1-1,0-1 1,0 0 0,1 0-1,4 0 1,9 0 93,1-1 0,-1 0 0,22-4 1,-34 3-115,14-2 57,37-9 0,-49 10-272,-1-1 0,1 0 0,-1-1-1,0 0 1,0 0 0,13-10 0,-4-1-6614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07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24575,'0'78'0,"-8"512"0,-17-133 0,16-233-1365,9-214-5461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0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24575,'303'-71'0,"-250"57"0,25-7 0,106-28 0,-123 36 0,66-6 0,12 2 0,-19 0 0,773-26-728,-872 44 716,21-1-2,-39 0 29,1-1 0,-1 1-1,0-1 1,0 1 0,0-1-1,0 0 1,0-1 0,0 1 0,6-3-1,-8 3 22,0 0-1,0 0 1,0-1-1,0 1 0,0 0 1,0 0-1,0 0 1,-1-1-1,1 1 1,0 0-1,-1-1 1,1 1-1,-1 0 0,0-1 1,1 1-1,-1-1 1,0 1-1,0-1 1,0-1-1,-2-29-682,0 23-173,-1-13-6006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0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1553 24575,'0'-16'0,"0"1"0,-1-1 0,0 1 0,-1-1 0,-1 1 0,-6-19 0,-57-110 0,5 11 0,2-59 0,15-7 0,13 54 0,-63-261 0,66 302 0,24 72 0,4 25 0,0 0 0,-1 1 0,0-1 0,0 0 0,-3-6 0,3 11 0,1 1 0,-1 0 0,0-1 0,1 1 0,-1 0 0,0 0 0,0-1 0,0 1 0,0 0 0,0 0 0,0 0 0,0 0 0,0 0 0,-1 0 0,1 1 0,0-1 0,0 0 0,-1 1 0,1-1 0,0 1 0,-1-1 0,1 1 0,-1-1 0,1 1 0,-1 0 0,1 0 0,-1 0 0,-1 0 0,-1 0 0,-1 1 0,0-1 0,0 1 0,1 1 0,-1-1 0,1 0 0,-9 5 0,-29 18 0,28-15 0,-30 17 0,2 2 0,0 2 0,-63 59 0,99-82 0,0-1 0,0 1 0,1 0 0,0 1 0,1-1 0,-1 1 0,1 0 0,1 0 0,-4 10 0,6-13 0,-1 0 0,1 0 0,1 1 0,-1-1 0,1 0 0,0 0 0,0 1 0,1-1 0,-1 0 0,1 0 0,0 0 0,1 0 0,-1 0 0,1 0 0,0 0 0,4 8 0,0-4 0,1 1 0,-1-1 0,2 0 0,-1-1 0,1 1 0,1-2 0,-1 1 0,1-1 0,16 9 0,3 0 0,1-1 0,36 12 0,298 93 0,-356-118 0,2 1 0,-1-1 0,0 0 0,1 0 0,-1-1 0,1 0 0,0 0 0,-1-1 0,12-1 0,-18 0 0,0 1 0,0-1 0,0 0 0,0 1 0,-1-1 0,1 0 0,0 0 0,-1 0 0,1 0 0,0 0 0,-1-1 0,1 1 0,-1 0 0,0-1 0,1 1 0,-1-1 0,1-1 0,0 0 0,0-1 0,-1 1 0,0 0 0,0 0 0,0-1 0,0 1 0,0-1 0,-1 1 0,1-4 0,-1-3 0,0 1 0,-1-1 0,0 1 0,-1 0 0,0-1 0,-4-11 0,-4-7 0,-2 1 0,-1 1 0,-24-36 0,-57-69 0,-24-18 0,113 143-273,0 0 0,0 0 0,-1 0 0,-7-5 0,-1 2-6553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0 24575,'-1'1'0,"-1"-1"0,1 1 0,0-1 0,0 1 0,0 0 0,0-1 0,0 1 0,0 0 0,0 0 0,0-1 0,0 1 0,0 0 0,1 0 0,-2 1 0,-2 3 0,-361 376 0,316-331 0,-39 44 0,84-90 0,0 0 0,1 1 0,0-1 0,0 1 0,1-1 0,-1 1 0,-2 8 0,4-11 0,1 0 0,0 0 0,-1 0 0,1 0 0,0 0 0,0 0 0,0 0 0,1 0 0,-1 0 0,0 0 0,1 0 0,-1 0 0,1 0 0,0 0 0,0 0 0,0 0 0,0 0 0,0-1 0,0 1 0,0 0 0,0-1 0,2 2 0,6 6 0,0 0 0,0-1 0,1 0 0,0-1 0,0 0 0,1 0 0,0-1 0,23 9 0,2-2 0,59 12 0,14-3 0,-91-20 0,-1 0 0,1-1 0,-1-1 0,24-3 0,-39 3 0,1-1 0,-1 1 0,0-1 0,1 0 0,-1 0 0,0 0 0,0 0 0,0 0 0,0 0 0,0 0 0,0-1 0,0 1 0,0-1 0,0 1 0,2-4 0,-2 2 0,0-1 0,1 1 0,-2-1 0,1 0 0,0 1 0,-1-1 0,1 0 0,0-6 0,0-3 0,0-1 0,-1 1 0,-1-1 0,-2-18 0,-13-87 0,-2-22 0,16 0 0,2 116 0,2 0 0,0 1 0,11-40 0,-5 33-1365,0 5-5461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1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24575,'3'0'0,"5"0"0,8 0 0,8-4 0,6-4 0,6-5 0,3-2 0,2-4 0,0 3 0,-6 0 0,-9-1 0,-9-4 0,-8-5 0,-1-6 0,1-3 0,-1 3-8191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1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24575,'0'4'0,"4"14"0,3 18 0,6 21 0,9 13 0,6 6 0,0 6 0,0 0 0,-5-3 0,-7-6 0,-6-11 0,-4-6 0,-4-6 0,-2-4 0,-1-3 0,0-3 0,0-4 0,0-8-8191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1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506 406 24575,'-2'0'0,"-25"0"0,-29 4 0,47-3 0,0 1 0,0 0 0,0 1 0,0 0 0,0 0 0,-14 8 0,6-1 0,1 2 0,0-1 0,1 2 0,0 0 0,1 1 0,0 0 0,-14 20 0,2 4 0,1 0 0,-20 42 0,25-39 0,2 1 0,2 0 0,2 1 0,2 1 0,2 0 0,1 1 0,3 0 0,1 0 0,3 80 0,5-86 0,2-1 0,1 0 0,2 0 0,1-1 0,3 0 0,0-1 0,3 0 0,1-1 0,1-1 0,2 0 0,1-1 0,26 30 0,-23-34 0,1-2 0,1 0 0,2-1 0,1-2 0,0 0 0,2-2 0,1-2 0,0-1 0,1-1 0,2-1 0,-1-2 0,58 17 0,-78-28 0,1-1 0,0 0 0,1-1 0,-1-1 0,0 0 0,25-1 0,-31-2 0,0 1 0,0-1 0,0 0 0,0 0 0,0-1 0,0 0 0,-1-1 0,1 1 0,-1-2 0,0 1 0,0-1 0,0 0 0,7-7 0,5-9 0,-1 0 0,-1-2 0,-1 0 0,-1 0 0,13-28 0,19-41-127,-4-1-1,-4-2 1,-4-2-1,-5-1 1,-4-2-1,-4 0 1,10-126-1,-28 179 104,-3-1-1,-1 0 0,-2 1 0,-3-1 0,-13-58 1,12 78 10,-2 1 1,-1 0-1,-1 1 1,-1 0-1,-2 0 0,0 1 1,-2 1-1,0 1 1,-2 0-1,-21-23 1,2 10 342,-2 1 1,-1 2-1,-75-49 0,70 57-329,-55-23 0,91 44-227,-1 1-1,1 0 1,-1 0-1,0 1 1,-11-2-1,4 3-6598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1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0 451 24575,'0'-1'0,"0"0"0,1 0 0,-1 1 0,0-1 0,0 0 0,1 1 0,-1-1 0,0 1 0,1-1 0,-1 0 0,1 1 0,-1-1 0,1 1 0,-1-1 0,1 1 0,-1-1 0,1 1 0,0 0 0,-1-1 0,1 1 0,0 0 0,-1-1 0,1 1 0,0 0 0,-1 0 0,2-1 0,22-3 0,-22 4 0,17-3 0,222-33 0,-165 19 0,-1-4 0,96-39 0,-163 57 0,0-1 0,0 0 0,-1 0 0,1-1 0,-1 0 0,0 0 0,9-10 0,-13 12 0,0-1 0,0 0 0,0-1 0,0 1 0,-1 0 0,0-1 0,0 0 0,0 1 0,0-1 0,-1 0 0,0 0 0,0 0 0,1-10 0,-1-20-358,-6-54 0,4 77-291,-3-30-6177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1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24575,'3'10'0,"12"31"0,10 29 0,11 30 0,10 26 0,3 15 0,-2-3-1187,-10-14 1187,-7-22 0,-10-25 290,-7-32-290,-3-34 0,0-25 0,6-22 0,0-3-7294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1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0 533 24575,'68'1'0,"-26"0"0,1-1 0,74-11 0,-107 9 0,0-1 0,-1-1 0,1 0 0,-1 0 0,0-1 0,0 0 0,0 0 0,0-1 0,-1 0 0,11-11 0,7-9 0,34-43 0,-53 62 0,109-147 120,-98 126-491,-1-1-1,-2-1 1,22-53 0,-26 47-6455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24575,'0'14'0,"0"14"0,0 27 0,3 29 0,2 15 0,2 14 0,5 6 0,3 1 0,-1-9 0,1-14 0,-3-17 0,-3-18 0,1-19 0,1-22 0,6-20 0,11-17 0,20-16 0,3-3-8191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1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24575,'-4'0'0,"-4"0"0,-5 0 0,1 4 0,5 4 0,11 4 0,8 4 0,5-1 0,7-3 0,3-4 0,3-2 0,-3 0 0,-3-1 0,-5-1-8191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1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24575,'7'7'0,"9"6"0,12 3 0,11 4 0,10-3 0,7-4 0,4-4 0,-2-3 0,0-7 0,-3-6 0,-4-9 0,-4-8 0,-3-8 0,-2-4 0,-8-4 0,-7-5 0,-7-1 0,-8 6-8191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1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261 411 24575,'-6'0'0,"-1"0"0,1 0 0,0 1 0,0 0 0,0 0 0,0 0 0,0 1 0,-5 3 0,7-3 0,0 0 0,0 0 0,0 1 0,0 0 0,1 0 0,-1 0 0,1 0 0,0 0 0,0 1 0,0-1 0,-3 7 0,-3 6 0,1 1 0,0 0 0,1 1 0,1 0 0,1 0 0,0 0 0,2 1 0,0-1 0,1 1 0,0 23 0,2-33 0,0-1 0,1 1 0,0-1 0,1 0 0,0 1 0,0-1 0,1 0 0,0 0 0,0 0 0,1-1 0,0 1 0,0-1 0,1 0 0,5 7 0,-7-10 0,1 0 0,0 0 0,0-1 0,0 0 0,0 1 0,1-1 0,-1-1 0,1 1 0,0-1 0,-1 1 0,1-1 0,0-1 0,0 1 0,1-1 0,-1 0 0,0 0 0,0 0 0,1-1 0,-1 0 0,0 0 0,1 0 0,-1 0 0,8-3 0,-2 0 0,1 0 0,-1-1 0,1-1 0,-1 0 0,0-1 0,-1 0 0,0 0 0,13-11 0,1-3 0,-1-1 0,22-25 0,-31 30 0,-1 0 0,0-1 0,-1-1 0,-1 0 0,-1 0 0,14-32 0,-21 39 0,1 1 0,-1-1 0,-1 1 0,0-1 0,0 0 0,-1 0 0,0 0 0,-1 0 0,0 0 0,-1 1 0,0-1 0,-1 0 0,0 0 0,-6-16 0,-1 8 0,0 0 0,-1 0 0,0 1 0,-2 1 0,0 0 0,-24-25 0,4 9 0,-70-55 0,84 74 0,0 1 0,-1 1 0,-1 1 0,-39-17 0,42 22 0,0 1 0,0 0 0,-1 2 0,1 0 0,-1 1 0,-29-1 0,19 4-1365,6 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29 24575,'-6'-6'0,"5"4"0,-1 0 0,0 1 0,1-1 0,-1 0 0,0 1 0,0-1 0,0 1 0,0-1 0,0 1 0,-1 0 0,1 0 0,0 0 0,-1 0 0,1 0 0,0 1 0,-1-1 0,-3 0 0,1 1 0,0 1 0,1-1 0,-1 1 0,0 0 0,1 0 0,-1 0 0,1 1 0,-1 0 0,1 0 0,0 0 0,0 0 0,-1 1 0,-3 3 0,-8 6 0,-24 23 0,37-32 0,-95 101 0,94-101 0,0 1 0,1 0 0,0 0 0,0 1 0,0-1 0,0 1 0,-2 6 0,4-8 0,0-1 0,1 0 0,-1 1 0,1-1 0,0 1 0,0-1 0,0 1 0,0-1 0,0 0 0,0 1 0,1-1 0,-1 1 0,1-1 0,0 0 0,-1 1 0,1-1 0,0 0 0,2 3 0,4 8 0,2-1 0,0 1 0,18 19 0,37 31 0,-50-51 0,10 10 0,44 31 0,-57-45 0,0-1 0,0-1 0,1 0 0,0-1 0,0 0 0,25 6 0,-32-10 0,1 0 0,-1-1 0,0 0 0,0 0 0,0 0 0,0-1 0,0 0 0,0 0 0,0 0 0,0 0 0,0-1 0,0 0 0,-1 0 0,1 0 0,0 0 0,-1-1 0,0 0 0,7-5 0,4-6 0,-1 0 0,0 0 0,17-25 0,-20 25 0,-6 8 0,0-1 0,-1 1 0,0-1 0,7-14 0,-10 19 0,0 0 0,-1 0 0,1 0 0,-1 0 0,1-1 0,-1 1 0,0 0 0,0 0 0,0-1 0,0 1 0,0 0 0,0 0 0,-1 0 0,1-1 0,-1 1 0,1 0 0,-1 0 0,0 0 0,0 0 0,0 0 0,0 0 0,-2-2 0,-29-33 0,23 28 0,1-1 0,0 1 0,-11-19 0,-2-11-64,16 26-122,-2 0 0,0 1 0,0 0 0,-1 0 1,-1 0-1,-13-13 0,10 14-6640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1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0 352 24575,'4'-3'0,"11"-5"0,34-11 0,43-10 0,30-6 0,7-4 0,-14 1 0,-27 4 0,-28 0 0,-25-4 0,-18-2 0,-12 5-8191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1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24575,'-3'27'0,"-1"-8"0,-7 62 10,1 83 0,10 84-518,1-177 48,3 148 504,37 245 1,-21-359-551,-17-88-6320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1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2449 2587 24575,'-72'34'-135,"-2"-3"-1,-1-3 0,-1-4 0,-1-2 1,-1-4-1,-1-4 0,-125 7 0,120-18 3,1-4 0,-1-4 0,1-3 0,0-4 0,1-3 0,1-4-1,-92-35 1,110 30 133,1-4 0,1-2 0,1-2 0,2-3 0,2-3 0,1-2 0,-52-50 0,65 50 0,2-2 0,1-2 0,3-1 0,2-1 0,1-2 0,3-2 0,2-1 0,-35-90 0,41 77 0,3-1 0,3 0 0,3-2 0,3 1 0,2-1 0,4-1 0,2 1 0,4 0 0,2-1 0,17-83 0,-11 103 0,2 2 0,1-1 0,3 2 0,2 0 0,2 1 0,1 1 0,3 1 0,50-69 0,-37 65 0,2 2 0,2 2 0,1 1 0,2 3 0,2 1 0,75-44 0,-63 47 0,1 4 0,1 2 0,2 3 0,1 2 0,98-21 0,-86 28-259,0 4-1,1 3 0,0 4 0,0 3 1,82 8-1,-103 0 222,0 2 1,0 3-1,0 2 0,-2 2 0,0 3 1,-1 2-1,83 44 0,-73-26 28,-1 3 0,-2 2 0,-2 2 0,-2 4-1,-2 1 1,-2 3 0,56 76 0,-45-42 114,-3 3-1,-5 2 1,-3 2 0,53 141 0,-85-186 604,2-1 0,32 53 0,-33-70-7450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2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2586 1919 24575,'-6'3'0,"-1"0"0,1-1 0,-1 0 0,0 0 0,-11 1 0,3-1 0,-180 26 0,79-13 0,-213 26-1561,-376-3 0,314-58-1365,289 7 2606,-179-47 0,233 46 221,-78-35 0,108 41 280,-1-2 0,2 0 0,-1-1 0,2-1 0,-1-1 0,-25-26 0,34 31 125,2-1 1,-1 0-1,1 0 0,0-1 1,1 0-1,0 0 0,1 0 1,0 0-1,-4-15 1,2-4 227,1 0 1,-2-40 0,5-8-570,3 1 1,3-1-1,3 1 0,23-97 0,-17 115-134,2 1-1,4 0 1,1 1 0,3 1-1,32-54 1,-30 67 24,1 2-1,2 1 1,1 1 0,2 1 0,2 2-1,66-55 1,-51 54 145,3 2 0,0 2 0,2 2 0,65-25 0,-29 19 0,178-44 0,-165 58 6,2 4 0,113-5 0,-143 20-28,-1 3-1,1 3 1,128 23 0,-174-20-49,0 0 1,0 2 0,-1 2-1,0 0 1,46 26 0,-61-29 133,0 1 0,0 0 0,-1 1 0,0 1 0,-1 0 0,0 0 0,-1 1 0,0 0 0,0 0-1,-1 1 1,-1 0 0,0 1 0,8 18 0,-9-11 384,0 1-1,-2 0 1,0 0-1,1 30 1,-2-22-179,11 51 1,5-13-1634,3 1-5461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2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3080 1850 24575,'-14'12'0,"-1"0"0,0-1 0,-22 13 0,4-4 0,-291 175 0,-164 14-586,-14-38 0,388-134 586,-131 24 0,205-54 0,0-2 0,0-1 0,0-2 0,-1-2 0,1-2 0,0-1 0,-46-10 0,47 3 0,1-2 0,1-1 0,0-2 0,1-2 0,0-1 0,-59-41 0,51 27 0,2-2 0,2-1 0,1-2 0,-51-64 0,57 58 0,2-2 0,2-1 0,-33-72 0,-44-157 0,83 200 0,3-1 0,3-1 0,-12-146 0,27 176 0,2 1 0,2-1 0,1 1 0,3 0 0,2 0 0,2 0 0,31-86 0,-23 90-61,2 1-1,2 1 0,1 1 1,2 1-1,2 1 0,1 1 0,2 2 1,53-48-1,-35 42-110,1 2 0,2 2 0,2 2 0,1 2 0,100-42 0,-79 45 107,1 3-1,2 3 1,0 3 0,101-11-1,-106 24 26,-1 2-1,1 4 1,0 3-1,139 23 0,-124-7-321,-1 4 0,93 36 0,-118-34 369,-1 3-1,-1 3 0,83 56 1,-120-70 44,0 2-1,-1 0 1,-1 1 0,23 27 0,-33-33 177,-2-1 1,0 1-1,-1 1 1,0 0 0,-1 0-1,0 1 1,-1-1-1,-1 1 1,4 17-1,-1 14 338,-1-1-1,0 50 1,-8 91-453,0-130-53,-18 106 0,14-138-272,-1 0 0,-1 0 0,-1-1-1,-1 0 1,-1 0 0,-23 38 0,19-41-6614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2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24575,'0'-4'0,"4"0"0,11-1 0,30-2 0,39-3 0,39-8 0,37-10 0,25-4-1529,8 0 1529,-7-1 0,-26 1 0,-33 3 0,-35 6 0,-36 7 0,-34 7 0,-25 4 0,-12 3-6662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2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24575,'-4'4'0,"1"1"0,0-1 0,0 0 0,1 1 0,-1-1 0,-1 7 0,-2 2 0,-7 15 0,1 2 0,2 0 0,1 0 0,-6 36 0,-12 128 0,26-187 0,-18 199 0,12 325 0,8-515 0,13 166 0,-14-178 0,1 0 0,-1-1 0,1 1 0,0-1 0,0 1 0,1-1 0,-1 1 0,4 5 0,-4-8 0,0 0 0,-1 0 0,1 0 0,0 0 0,0-1 0,0 1 0,1 0 0,-1-1 0,0 1 0,0 0 0,0-1 0,0 1 0,1-1 0,-1 0 0,0 1 0,0-1 0,1 0 0,-1 0 0,0 0 0,1 0 0,-1 0 0,0 0 0,0 0 0,1 0 0,-1-1 0,0 1 0,2-1 0,9-3-121,0-1 1,0 0-1,-1-1 0,0 0 0,12-8 1,-12 7-521,46-30-6185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2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495 218 24575,'-1'0'0,"-1"1"0,0 0 0,0 0 0,1 0 0,-1 0 0,1 0 0,-1 0 0,1 1 0,-1-1 0,1 1 0,0-1 0,0 0 0,0 1 0,0 0 0,-2 3 0,-2 1 0,-11 19 0,0 0 0,2 1 0,-12 30 0,-29 90 0,48-128 0,-36 117-599,-48 257 0,25 143 268,65-522 491,1-16 180,3-28 374,79-495-1495,-67 444 174,124-659 280,-102 579 327,-35 154 0,1 1 0,-1 0 0,1 0 0,0 0 0,6-9 0,-7 14 0,-1 0 0,1 1 0,-1-1 0,1 1 0,0-1 0,0 1 0,-1 0 0,1-1 0,0 1 0,0 0 0,0 0 0,0 1 0,1-1 0,-1 0 0,0 1 0,0-1 0,0 1 0,1-1 0,-1 1 0,4 0 0,71 6 1340,-27 0-650,-34-5-690,0 0 0,-1 2 0,0 0 0,0 1 0,0 0 0,0 1 0,0 1 0,-1 0 0,0 1 0,0 0 0,-1 2 0,0-1 0,14 13 0,-10-5 0,-1 0 0,0 1 0,-1 0 0,-1 2 0,0-1 0,-2 2 0,0 0 0,-1 0 0,-1 1 0,-1 0 0,-1 1 0,-1 0 0,-1 0 0,-1 1 0,4 39 0,-5-4 0,-3 1 0,-2 0 0,-4 0 0,-1-1 0,-3 0 0,-25 84 0,-63 167-327,60-210 163,-53 99 0,73-166 164,-1 0 0,-41 53 0,50-74 0,0-1 0,-1 1 0,-1-2 0,1 0 0,-1 0 0,-1 0 0,0-2 0,0 0 0,-1 0 0,-17 7 0,3-6 112,0-1 0,-1-1 0,1-1 0,-53 2 0,-116-10-368,118 0-758,49 2-5812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2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2816 1 24575,'3'0'0,"-1"1"0,0 0 0,1 0 0,-1 0 0,0 0 0,0 0 0,0 1 0,0-1 0,0 1 0,0-1 0,0 1 0,3 2 0,1 2 0,70 64 0,66 62-155,317 308-1897,-330-305 1779,155 211 0,-226-262-154,-4 3 0,48 105 0,-50-76 454,49 160 1,-26-19-28,-10 3 0,-12 2 0,-12 3 0,9 288 0,-48-484 0,27 520 0,-4 42-252,-23 0-33,-2-570 281,27 557 4,8-338 0,8 75 0,-2 88 0,-28 4 0,-13-413 0,-17 370 0,9-322 0,-4-1 0,-41 153 0,40-199 417,-1 0-1,-1-1 0,-2-1 0,-32 48 1,-97 113 1985,129-173-2366,-16 19-36,-2-1 0,-2-1 0,-72 57 0,81-75 0,-1-1 0,-1-1 0,-1-1 0,0-2 0,-1-1 0,-60 17 0,26-16-336,-114 13 0,-73-14-151,60-12-119,1-8 1,-300-49 0,-87-69-1662,18-64 969,500 162 1870,1-3 1,1-2 0,2-3-1,-95-73 1,81 50 630,30 26-378,1-1-1,-43-48 1,51 42-895,2-1 0,2-2 0,-30-57 0,-58-143-454,114 238 518,-231-590-2326,172 394 1288,-39-224-1,-38-656-1150,114 393 2195,72 3 0,74 43-414,59 15 112,42-34 1261,148-273-959,-271 740 658,-69 140-18,57-72 0,-67 100-115,0 2 1,2 0-1,0 1 0,2 2 1,0 1-1,1 0 1,30-14-1,137-81 152,-155 87-555,-1-1 0,62-61-1,-96 84-272,1 0-1,0 1 0,0-1 0,0 1 1,0 0-1,1 0 0,-1 0 1,10-4-1,0 4-6674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3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3194 24575,'0'-53'0,"17"-521"0,38 141 0,-22 210 0,6-281 0,-39 259 0,-1 15 0,10 39 0,0-3 0,-8 99 0,0-45 0,-1 135 0,0 0 0,1 0 0,-1-1 0,1 1 0,1-6 0,-2 10 0,1 0 0,-1 0 0,0 0 0,0 1 0,1-1 0,-1 0 0,0 0 0,1 0 0,-1 1 0,1-1 0,-1 0 0,1 1 0,0-1 0,-1 0 0,1 1 0,0-1 0,-1 1 0,1-1 0,0 1 0,-1-1 0,1 1 0,0 0 0,0-1 0,0 1 0,0 0 0,-1 0 0,1-1 0,0 1 0,0 0 0,0 0 0,0 0 0,1 0 0,12 2 0,23 7 0,10 2 0,56 4-417,172 5 0,117-28-1110,-69-16-776,682-102-2857,-282 30 3424,2 37 1584,-711 58 152,153 0 1737,-129 6-1161,-20 2 632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24575,'1'5'0,"-1"0"0,1-1 0,0 1 0,0 0 0,0 0 0,0-1 0,1 1 0,0-1 0,0 1 0,0-1 0,6 8 0,2 1 0,0 0 0,14 12 0,-12-13 0,69 68 0,-43-45 0,-2 1 0,32 43 0,-66-76-67,4 6-258,1-1 1,0 0-1,13 13 1,-9-13-6502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4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4252 2828 24575,'-585'12'-273,"320"-4"-182,-291 30 455,330-18 0,-203 44 291,235-29 146,111-22-437,-558 80 0,503-77 0,-273 22 0,-161-1 0,548-35 0,11 0 0,0-1 0,-1 0 0,1-1 0,-18-3 0,29 3 0,0 0 0,0-1 0,0 1 0,0-1 0,0 0 0,0 0 0,1 0 0,-1 0 0,0 0 0,1 0 0,-1 0 0,1 0 0,-1-1 0,1 1 0,-1-1 0,1 1 0,0-1 0,0 1 0,0-1 0,0 0 0,0 0 0,0 1 0,0-1 0,0-3 0,-1-3 0,0 0 0,1 0 0,0-1 0,1-13 0,0 14 0,17-455-264,84-305-1700,65 10 395,-158 724 1563,68-301-486,-23-5 62,-43 159 2555,-11 151-1643,0 0 0,-3 1 0,0-1 0,-9-29 0,12 54-507,-9-24 381,10 28-427,-1 0-1,1 0 0,-1 0 0,1 0 1,-1 0-1,0 0 0,0 0 0,1 0 1,-1 0-1,0 0 0,0 0 1,0 0-1,0 1 0,0-1 0,0 0 1,0 1-1,0-1 0,0 1 0,0-1 1,-2 0-1,-5 2-6754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4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3436 24575,'-1'-4'0,"1"0"0,-1 0 0,0 0 0,0 0 0,-1 1 0,1-1 0,-1 0 0,-3-5 0,-1-3 0,-32-68 0,-18-40 0,26 32-188,4 0-1,-26-160 1,14-189-792,37 306 782,6 0 0,5 0 0,49-229-1,-18 192 288,25-125-287,-56 231 646,-2-1 0,-2-112-1,-9 108 505,1-100-800,2 163-152,1-1 0,-1 1 0,1-1 0,0 1 0,0-1 0,3-7 0,-3 10 0,0 0 0,0 0 0,1 1 0,-1-1 0,0 0 0,1 0 0,0 1 0,-1-1 0,1 1 0,0-1 0,0 1 0,0 0 0,-1 0 0,1 0 0,1 0 0,2-1 0,16-4 0,1 1 0,-1 0 0,1 2 0,24-1 0,-16 2 0,143-10 0,76 0-627,85-8-1882,92-9 997,79-14-2026,700-88-545,-8-31 1378,-914 121 2834,-89 17 343,-82 14 1285,-104 10-1532,0 0 0,0 0 0,0 1 0,9 1 0,-10 2 1143,-7 1-16,-16 6-772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4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3892 24575,'0'-32'0,"1"0"0,2 1 0,9-45 0,96-345-446,21-96-152,-76 251 68,84-386-545,-119 580 1400,4 0-1,41-94 0,95-235 1352,-144 344-1676,-13 47 0,1 0 0,0 0 0,0 1 0,1-1 0,0 1 0,1 0 0,0 0 0,1 0 0,7-11 0,-1 8 0,1 0 0,0 1 0,0 0 0,26-15 0,62-31 0,128-40-58,13 16-959,245-58-97,9 16-290,-156 40 1653,645-154-341,-600 162 3528,-347 69-3436,117-12 0,-109 14 0,63 4 0,-85 4 120,-14 0-321,-9-4 176,0 0 0,0 0-1,0 0 1,1 1 0,-1-1 0,0 0 0,0 0 0,0 0-1,0 0 1,0 0 0,0 0 0,0 1 0,0-1 0,0 0-1,0 0 1,0 0 0,0 0 0,0 0 0,0 0-1,0 1 1,-1-1 0,1 0 0,0 0 0,0 0 0,0 0-1,0 0 1,0 0 0,0 1 0,0-1 0,0 0-1,0 0 1,0 0 0,-1 0 0,1 0 0,0 0 0,0 0-1,0 0 1,0 0 0,0 0 0,0 0 0,0 0 0,-1 1-1,1-1 1,0 0 0,0 0 0,0 0 0,0 0-1,0 0 1,-1 0 0,1 0 0,-12 3-6801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4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24575,'7'1'0,"0"-1"0,-1 1 0,1 1 0,0-1 0,-1 1 0,1 0 0,7 4 0,43 24 0,-49-26 0,19 13 0,-1 0 0,-1 1 0,32 31 0,-42-34 0,0 1 0,0 0 0,-2 1 0,0 1 0,19 34 0,-28-44 0,-1 1 0,1-1 0,-2 1 0,1 0 0,-1 0 0,0 0 0,-1 0 0,0 0 0,0 0 0,-2 17 0,0-14 0,-1 0 0,-1 1 0,0-2 0,0 1 0,-2 0 0,1-1 0,-8 14 0,-6 3 0,0 0 0,-2-1 0,-1-2 0,-48 47 0,38-44 0,-60 43 0,86-68 0,1 1 0,-1-2 0,0 1 0,0 0 0,0-1 0,-10 3 0,13-4 0,0-1 0,0 0 0,0 0 0,0 0 0,0 0 0,0 0 0,0 0 0,1 0 0,-1-1 0,0 1 0,0-1 0,0 1 0,0-1 0,0 0 0,1 0 0,-1 0 0,0 0 0,1 0 0,-1 0 0,1 0 0,-1-1 0,-2-2 0,-2-2 0,1-1 0,-1-1 0,1 1 0,1-1 0,-1 0 0,-3-11 0,-17-54 0,19 52 0,-14-48 0,3 0 0,4 0 0,3-2 0,-3-96 0,10 79-1365,-1 60-5461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4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3402 24575,'0'-38'0,"-1"8"0,1 0 0,2 0 0,6-33 0,101-308-47,-83 294-95,-6 16 31,153-517-722,-89 151 1006,-71 322-22,-4 0-1,-5-117 1,-5 46 401,3 135-567,3 1 1,11-52-1,2 21 15,35-83 0,41-61 0,-3 43 0,-78 151 0,1 1 0,1 0 0,1 1 0,0 0 0,35-28 0,-42 40 0,1 0 0,0 1 0,0 1 0,0 0 0,1 0 0,0 1 0,0 0 0,20-4 0,5 2 0,53-1 0,-63 5 0,794-27-2056,-348 46-547,136 2 697,-425-22 1186,235-32-1,-389 31 948,-1-1 0,1-1 0,34-12 0,-58 16-17,-1 0-1,1 1 1,-1-1-1,0-1 1,0 1 0,0-1-1,0 1 1,3-5-1,-7 7-188,0 0 0,0 0-1,0 0 1,0 1 0,0-1 0,0 0-1,0 0 1,0 0 0,0 0-1,-1 0 1,1-1 0,0 1 0,0 0-1,0 0 1,0 0 0,0 0-1,0 0 1,0 0 0,0 0 0,0 0-1,0 0 1,0 0 0,-1 0-1,1 0 1,0 0 0,0 0 0,0 0-1,0 0 1,0 0 0,0 0-1,0 0 1,0-1 0,0 1 0,0 0-1,0 0 1,0 0 0,0 0-1,0 0 1,0 0 0,0 0 0,0 0-1,0 0 1,0 0 0,0-1-1,0 1 1,0 0 0,0 0-1,0 0 1,0 0 0,0 0 0,0 0-1,0 0 1,0 0 0,0 0-1,0 0 1,0 0 0,0-1 0,0 1-1,0 0 1,0 0 0,0 0-1,0 0 1,0 0 0,1 0 0,-1 0-1,0 0 1,0 0 0,0 0 0,-7 0 287,7 0-338,-13 3-4657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4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5151 3229 24575,'-627'20'-692,"35"68"74,3 38-143,169-33 527,265-61 228,-1745 357-388,1798-371 456,-157 8 1,193-20 690,42-3-169,-1-1 0,-36-1 0,56-2-578,0 0 0,1 0 0,-1-1 0,0 1-1,0-1 1,1 0 0,0 0 0,-1-1 0,1 1 0,0-1 0,0 0 0,0 0-1,0-1 1,1 1 0,-6-8 0,-2-2-11,2 0 1,0-1-1,-11-21 0,-2-12 22,-29-88 0,-2-58-187,26 74-86,6-2 0,5 0 0,-1-202 0,24 104-174,11 1 0,8 0-1,102-394 1,-95 500 624,4 3 0,5 1 0,73-136 0,-76 171 573,56-94 571,-92 163-1338,-1 0 0,1 0 0,0 1 0,0 0 0,1-1 0,-1 1 0,0 0 0,1 1 0,0-1 0,0 1 0,8-4 0,-5 3 0,1 1 0,1 0 0,-1 0 0,0 1 0,0 0 0,10 1 0,103-2 60,111-7-429,-23-13-867,47-14 402,483-91-2037,-108 18-1157,-190 41 3174,64 3 854,54 6-572,1238-63-3810,-1248 94 3932,-51 8-129,-52 6 435,-48 3 144,-48 4 177,-54 1 532,-59 0-177,-61-1 887,-135 5-1160,-17 0 580,0 1 0,0 1 0,40 6 0,-60-5-516,0 0 0,-1 0 0,1 0 0,7 4 0,-11-5-323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4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4006 24575,'20'-1'0,"35"-6"0,-47 6 0,106-18 0,52-12-472,55-6-1416,54-3 949,1109-93-1395,-1047 120 2334,-33 2 0,-39-1 0,-128 5-81,534-37-1085,-653 43 1446,-10 0-101,1 1 1,-1-1-1,1 0 0,-1-1 0,1 0 0,-1-1 1,0 1-1,8-5 0,-14 6-34,-1 0 0,1 0 0,-1 0 0,0 0 0,1-1 0,-1 1 0,0 0 0,0-1-1,0 1 1,0 0 0,0-1 0,0 0 0,0 1 0,0-1 0,-1 1 0,2-4 0,-1-2 30,0 1 0,-1 0 0,1-11-1,-1 13-139,-3-134 870,0-23-341,64-873-3850,56-73 2952,-31 329-484,-71 650 582,6-78 1132,-22 196-608,-1 8 280,-7 13-245,9-10-429,-14 23-5060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1:50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3777 24575,'3'-4'0,"2"0"0,-1 18 0,0 34 7,-2 94 1,-20 56-210,-64 199-201,-33-4 38,-4 20 194,66-179 171,43-175 0,3 0 0,0 60 0,7-117 1,0 4 55,0-1 1,0 1 0,1-1-1,0 1 1,1 5 0,-2-9-37,1-1 1,-1 0-1,1 0 1,-1 0 0,1 0-1,-1 0 1,1 0 0,0 0-1,0 0 1,-1 0-1,1-1 1,0 1 0,0 0-1,0 0 1,0-1 0,0 1-1,0 0 1,0-1-1,0 1 1,0-1 0,0 1-1,0-1 1,1 0-1,-1 1 1,0-1 0,0 0-1,0 0 1,2 0 0,362 21 166,557-5-3696,372-117 1256,-1068 70 2253,-37-1-205,-130 21-137,-1-2 0,57-22 0,-107 32 334,0 0 1,0-1-1,0 0 1,-1 0 0,11-8-1,-16 10 127,0 0-1,0 0 0,0 0 1,0 0-1,0 0 1,-1 0-1,1-1 1,-1 1-1,0 0 1,0-1-1,0 1 0,0-1 1,0 0-1,0 1 1,0-1-1,-1 0 1,0 1-1,1-1 0,-1-5 1,-2-10 692,-1 1 0,0 0 0,-9-28 1,5 23-100,-5-34 0,8 16-712,2-73 0,12-41 0,-4 93 0,157-1395-2833,61 4 1,20 165 2832,-191 1058 0,-39 171-12,43-207-239,-45 194 152,3-124 1,-15 148-247,-2 14-1376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2:3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1480 0 24575,'-21'22'0,"-28"40"0,32-39 0,-325 407-453,35-48-452,24 16-140,205-273 614,-79 176-1,113-201 313,6 1-1,-41 164 0,55-143-117,5 2-1,5 0 0,6 1 0,9 142 1,86 496-952,53-136 1022,-108-522-196,4-3 1,5-1-1,101 179 1,-109-228 362,2-1 0,3-2 0,1-2 0,2-2 0,3-1 0,1-3 0,2-1 0,1-2 0,3-3 0,0-2 0,93 44 0,-62-42-61,1-4 0,155 37 0,-100-40-829,150 9 0,-148-27 646,0-6 0,0-6 0,1-7 0,168-31 0,-205 19 242,-2-4-1,0-4 0,-2-5 0,-1-4 0,-2-5 0,112-67 0,-154 76 78,-2-3 0,-1-1 0,93-92 0,-114 97-52,-1-2 0,-2-2 0,-1 0 0,-2-2 0,-1 0 0,23-57 0,-29 51-21,-2-1 1,-2-1-1,-2 0 0,9-81 0,-15 59 6,-3 1 0,-11-122 0,-5 83 6,-29-114 0,-46-92 7,-279-612-850,-86 35-14,277 570 699,18 38-434,25 46 520,28 46 402,96 174-353,-123-207 2132,119 204-1246,-1 0 0,0 1 0,-21-19 0,33 34-615,0 1-1,0 0 1,-1 0 0,1 0-1,-1 0 1,1 0 0,-1 1-1,0-1 1,0 1 0,0-1 0,0 1-1,0 0 1,0 0 0,0 1-1,0-1 1,0 1 0,0-1 0,0 1-1,0 0 1,-1 0 0,1 0-1,0 1 1,-5 0 0,-19 3 127,-29 4-282,50-6-109,0-1 0,0 1 0,0 0 0,1 1 0,-1-1 0,-8 6 0,13-7-95,-1 1-1,0-1 1,0 1-1,1-1 1,-1 1-1,1 0 1,-1 0-1,1 0 1,0 0-1,0 0 1,0 0-1,0 0 0,-1 4 1,-3 13-6729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2:3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1226 24575,'1'-3'0,"0"1"0,-1-1 0,1 0 0,0 1 0,0-1 0,0 1 0,1 0 0,-1-1 0,1 1 0,-1 0 0,1 0 0,0 0 0,3-3 0,3-4 0,3-4 0,0 1 0,1 0 0,0 0 0,27-18 0,68-39 0,62-25-511,68-23-1532,60-10 968,564-192-3407,18 34 2359,-853 277 2114,155-45 606,-140 43 531,0 3 1,57-5-1,-90 12-672,0 0 1,1 1-1,-1 0 0,0 0 1,0 1-1,0 0 0,0 0 1,13 6-1,2 3 592,31 21 0,6 3-1001,240 97-28,13-19-57,-160-59-103,-79-27-302,162 60 9,-4 14 452,-204-88 240,1-1-1,0-2 1,51 12-1,-77-21-246,-1 0 0,1-1 0,0 0 0,0 0 0,-1 0 0,1 0-1,0 0 1,0 0 0,0 0 0,4-2 0,-6 1-53,0 1-1,0 0 1,-1-1-1,1 1 1,0-1-1,0 1 1,-1-1 0,1 0-1,0 1 1,-1-1-1,1 0 1,-1 1-1,1-1 1,-1 0 0,1 0-1,-1 1 1,1-1-1,-1 0 1,0 0-1,0 0 1,1 1 0,-1-1-1,0 0 1,0 0-1,0 0 1,0 0-1,0 0 1,0 0 0,0 0-1,0 1 1,0-1-1,0 0 1,-1 0-1,1-2 1,-7-15-6784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24575,'-3'0'0,"0"0"0,1 0 0,-1 1 0,0-1 0,0 1 0,1-1 0,-1 1 0,0 0 0,1 0 0,-1 0 0,1 1 0,-1-1 0,1 1 0,0-1 0,-1 1 0,1 0 0,0 0 0,0-1 0,0 2 0,1-1 0,-3 3 0,-87 99 0,73-81 0,1 0 0,-25 48 0,31-47 0,2 1 0,0 0 0,1 0 0,-4 31 0,5-17 0,3 0 0,0 46 0,4-71 20,1 1 0,1-1 0,0 0 0,1 0 0,7 23 0,-7-28-169,1 0 1,0 0-1,0 0 1,1 0-1,0-1 1,1 1-1,0-2 1,0 1-1,8 7 1,2-2-6678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2:3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288 532 24575,'14'7'0,"167"77"0,-47-27 21,86 39-596,-9 13 347,-187-95 206,-1 1 1,-1 1-1,31 28 1,-46-38 16,-1 1 0,0 1 0,0-1 1,-1 1-1,0-1 0,4 10 0,-7-12 4,0 1 0,0 0 0,0-1 0,0 1-1,-1 0 1,0 0 0,-1 0 0,1 0 0,-1 0-1,-1 8 1,-1 0 43,0-1 1,-1 0-1,-1 0 0,0 0 1,-1 0-1,0 0 0,-1-1 1,-1 0-1,-7 11 0,3-7 36,-1 0-1,-1-1 1,0-1-1,-1 0 0,-29 23 1,4-10-68,-1-2 0,-47 22 0,-92 30-13,140-63 3,0-1 0,-1-2 0,-47 6 0,77-15 0,0-1 0,0-1 0,0 0 0,0 0 0,0-1 0,0 0 0,0-1 0,-13-4 0,16 4 0,0-1 0,0 0 0,1-1 0,0 0 0,-1 0 0,1 0 0,1 0 0,-1-1 0,1 0 0,0 0 0,0-1 0,-6-8 0,-7-15 0,1-1 0,1 0 0,2-1 0,-13-43 0,-11-42-246,4-2-1,-23-165 0,9-245-493,53 295 740,-4 229 35,0-1 0,-1 0 0,0 1 0,0-1 0,0 1 0,-1-1 0,-1-6 0,2 11-42,0 0-1,0 0 1,0-1 0,0 1 0,-1 0 0,1 0 0,0 0-1,0 0 1,0-1 0,-1 1 0,1 0 0,0 0 0,0 0-1,-1 0 1,1 0 0,0 0 0,0 0 0,-1 0 0,1 0-1,0 0 1,0 0 0,-1 0 0,1 0 0,0 0 0,0 0-1,-1 0 1,1 0 0,0 0 0,0 0 0,0 0 0,-1 0-1,1 0 1,0 0 0,0 0 0,-1 0 0,1 1 0,0-1-1,-1 0 1,-17 17-1111,-21 33-4475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2:3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1288 24575,'17'-1'0,"0"0"0,-1-1 0,1-1 0,27-8 0,-34 8 0,100-25 0,60-12-371,66-10-1115,73-10 370,72-13-1862,62-14 1581,163-38-1388,285-58-165,-4 25 2014,-521 103 385,-78 16 610,-82 14 725,-154 19-645,-6 2 1039,59-15 1,-102 18-1080,0 0 1,0 0-1,0 0 0,-1 0 1,1 0-1,4-3 0,-7 3 6,1 1 0,-1 0-1,1-1 1,-1 1 0,1-1-1,-1 1 1,0-1 0,1 1 0,-1-1-1,1 1 1,-1-1 0,0 1-1,0-1 1,1 0 0,-1 1-1,0-1 1,0 1 0,0-1 0,0 0-1,1 0 1,-2-2 113,0 1 1,0 0-1,1 0 1,-1-1-1,-1 1 1,1 0-1,0 0 1,0 0-1,-1 0 1,1 0-1,-1 0 1,0 1-1,-2-3 0,-82-80 2449,-26-28-55,76 75-3977,7 8-5461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2:3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13 24575,'6'-3'0,"0"1"0,0 0 0,0 1 0,0-1 0,0 1 0,0 1 0,0-1 0,0 1 0,0 0 0,0 0 0,12 2 0,3 2 0,41 15 0,-48-15 0,205 80 0,-170-60 0,0 1 0,58 41 0,-94-56 0,0 0 0,-1 0 0,0 2 0,0-1 0,-1 1 0,-1 1 0,0 0 0,8 14 0,-11-14 0,-1-1 0,-1 1 0,0 0 0,-1 0 0,0 0 0,-1 1 0,0 0 0,-1-1 0,0 28 0,-2-21 0,-2 0 0,-1-1 0,0 1 0,-1 0 0,-1-1 0,-1 0 0,-1 0 0,-1-1 0,0 1 0,-1-2 0,-16 24 0,4-11 0,-1-1 0,-2-1 0,-1-1 0,0-1 0,-40 30 0,48-42 0,0-2 0,0 0 0,-2 0 0,1-2 0,-1 0 0,-30 10 0,43-19 0,1 1 0,-1-1 0,0 0 0,0 0 0,0 0 0,0-1 0,0 0 0,0 0 0,0-1 0,0 1 0,1-1 0,-1-1 0,-11-3 0,10 2 0,0-1 0,0 0 0,1 0 0,-1 0 0,1-1 0,0 0 0,1-1 0,-1 1 0,1-1 0,-6-8 0,-5-9-2,1 0 0,1-2 1,1 0-1,1 0 0,-15-49 0,-27-140-540,0-158 426,48 318 121,5 42-5,-7-24 0,8 35 10,0 0 0,0 1 0,0-1 1,0 0-1,0 0 0,-1 1 0,1-1 0,0 0 0,-1 0 0,1 1 0,0-1 0,-1 0 1,1 1-1,-1-1 0,1 1 0,-1-1 0,1 1 0,-1-1 0,0 0 0,1 1 1,-1 0-1,0-1 0,1 1 0,-1-1 0,0 1 0,1 0 0,-1 0 0,0-1 0,0 1 1,-1 0-1,1 0-141,-1 1 0,0-1 1,1 1-1,-1 0 0,1 0 1,-1-1-1,1 1 0,-1 0 1,1 0-1,-1 1 0,-1 1 0,-22 23-6141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2:3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2422 24575,'29'-1'0,"54"-7"0,33-11 0,73-14-977,103-16-2931,126-18 2268,134-21-1015,142-14 1404,141-7-1098,121-1 1369,392-33-781,185-21 1009,-856 84 679,-202 14 222,-175 10 156,-266 48 52,1-2-1,57-24 1,-85 31-305,-2 0 1,1 0-1,0-1 0,-1 0 0,1 0 0,-1 0 1,0-1-1,4-5 0,-6 7 59,-1-1 0,1 1 0,-1-1 0,0 1 0,0-1 0,-1 0 0,1 0 0,-1 0 0,0 0 0,1-6 0,-1-3 206,-1 1-1,-1-1 0,0 1 1,0-1-1,-2 1 0,-6-24 1,8 32-289,-25-123 3240,21 86-3138,2-1-1,2-69 1,17-26-262,25-70 5393,-22 120-3441,-17 76-1750,1-1 1,-2 1 0,0-1-1,0-16 1,-1 24-75,-1 1 1,1-1-1,-1 1 1,0 0-1,0-1 1,0 1-1,0 0 1,0 0-1,-1-1 1,0 1-1,0 0 0,1 1 1,-2-1-1,1 0 1,0 0-1,0 1 1,-1 0-1,0-1 1,-2-1-1,-207-143-1361,154 109-5461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2:3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1009 1 24575,'11'20'0,"1"0"0,26 32 0,35 32 0,4 4 0,-46-47 0,-2 1 0,-1 1 0,22 50 0,-36-64 0,-2 1 0,-1 0 0,-1 1 0,-2 0 0,-1 1 0,3 34 0,-8-51 0,-1 0 0,-1 0 0,-1 0 0,0 0 0,-5 22 0,4-28 0,-1-1 0,0 1 0,0-1 0,-1 1 0,0-1 0,0 0 0,-1-1 0,0 1 0,-1-1 0,-10 12 0,2-6 1,-1-1 1,0 0-1,0 0 0,-21 10 0,-77 33-253,-249 72-550,-11-38 370,225-62 432,141-26 0,-13 2 0,-1 0 0,1-2 0,-1 0 0,-20-2 0,36 0 0,0 1 0,1-1 0,-1 0 0,0 0 0,0-1 0,0 0 0,1 0 0,-1 0 0,1 0 0,-1-1 0,1 1 0,0-1 0,0 0 0,0-1 0,0 1 0,1-1 0,-1 1 0,1-1 0,0 0 0,0 0 0,-2-6 0,0 0 0,0 0 0,2 0 0,-1 0 0,1-1 0,-2-16 0,-4-59 0,8 68 0,-20-759-132,21 742-6447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2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2851 24575,'-92'-201'0,"81"168"0,0 0 0,2-1 0,2 0 0,-4-46 0,10 67 0,1 1 0,0-1 0,1 1 0,4-17 0,15-49 0,-15 64 0,115-324-471,26 4-1,-96 230 236,74-113-1,-80 151-56,3 2 1,88-93-1,-57 82-108,4 3 0,2 4 0,3 3 0,3 5 0,179-91-1,-113 81-350,2 6 0,3 8 0,170-37 0,-4 22-17,2 14-1,548-24 0,-512 79 770,-40 20 0,-46 17 0,-45 12 0,-45 5 58,-138-36 93,-1 3 0,72 38 0,-97-43 379,-2 1 1,0 1 0,-1 1 0,-1 0 0,0 2-1,28 33 1,-10-4 1173,104 114 1488,80 25-2318,-192-163-852,27 25-22,-1 2 0,90 108 0,-141-152 49,0 0 0,-1 1 0,1 0-1,-1 0 1,-1 1 0,4 9 0,-6-15-127,-2 0 0,1 0 1,0 0-1,0 0 1,-1 1-1,0-1 1,0 0-1,0 0 0,0 0 1,0 0-1,0 0 1,-1 1-1,0-1 1,0 0-1,1 0 0,-2 0 1,1 0-1,0-1 1,-1 1-1,1 0 1,-4 4-1,-17 17-6748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2:3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0 680 24575,'1'-29'0,"0"0"0,9-45 0,-6 55 0,1 1 0,1-1 0,0 2 0,18-35 0,-11 30 1,2 0 1,1 0-1,1 2 0,0 0 0,1 1 0,1 0 0,40-28 1,-11 14-186,1 2 0,78-36 1,16 5 67,-115 53 118,0 0 0,0 2-1,38-5 1,-57 11-2,1 1 0,-1-1 0,0 1 0,0 1 0,0 0 0,0 0 0,15 5 0,-17-4 0,-1 0 0,1 1 0,-1 1 0,1-1 0,-1 1 0,0 0 0,0 0 0,-1 1 0,1 0 0,4 5 0,5 7 44,-1 1 1,-1 0-1,-1 1 0,-1 0 0,0 1 0,-2 0 0,0 1 0,-1 0 1,-1 0-1,-1 0 0,6 41 0,-9-35-32,-1 0 0,-1 1 0,-1-1 0,-1 0 0,-2 0 0,0 0 0,-2 0 0,-1 0 0,-13 34 0,8-34-12,-1-1 0,-2 0 0,0-1 0,-2 0 0,0-1 0,-2-1 0,-1-1 0,0-1 0,-34 29 0,21-24 0,-2-1 0,0-1 0,-2-3 0,0 0 0,-77 29 0,92-41 0,-1-2 0,1 0 0,-41 6 0,56-12 0,-1 0 0,1-1 0,0 0 0,0 0 0,0-1 0,-1 1 0,1-1 0,0-1 0,0 1 0,0-1 0,1 0 0,-1-1 0,0 1 0,1-1 0,-1 0 0,1 0 0,0-1 0,-8-7 0,-11-13-341,2-2 0,1-1-1,-24-41 1,22 32-6485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2:4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4549 1 24575,'-4'4'0,"-1"0"0,1-1 0,-1 1 0,1-1 0,-1 0 0,0-1 0,-1 1 0,1-1 0,-9 3 0,-211 60 0,19-19-696,-62 8-2089,-56 5 1611,-595 88-1339,191-32 2582,4 20-2580,503-86 1756,221-48 753,-257 63-88,12 17 2048,109-16 3478,88-41-2864,47-23-2563,0-1 1,0 1-1,-1-1 1,1 1 0,0-1-1,0 1 1,-1-1-1,1 0 1,0 0-1,-1 0 1,1 0-1,0 0 1,-1 0 0,1 0-1,0 0 1,-1 0-1,1 0 1,0-1-1,-1 1 1,1-1-1,0 1 1,0-1 0,0 1-1,-1-1 1,1 0-1,0 1 1,-2-3-1,-1-1 25,1 0-1,-1-1 1,1 1-1,0-1 0,-4-7 1,-1-3-11,-95-167-1388,84 143-5461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2:4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1523 456 24575,'0'0'0,"-1"0"0,1 0 0,0-1 0,-1 1 0,1 0 0,-1 0 0,1 0 0,0 0 0,-1 0 0,1 0 0,0 0 0,-1 0 0,1 0 0,-1 0 0,1 0 0,0 0 0,-1 0 0,1 0 0,-1 0 0,1 1 0,0-1 0,-1 0 0,1 0 0,0 0 0,-1 1 0,1-1 0,0 0 0,-1 0 0,1 1 0,0-1 0,-1 1 0,-17 10 0,-352 218-460,-15-26-849,113-73 1321,-66 33-236,328-157 205,-8 2 13,0 2 0,1 0 0,-27 21 0,42-30 33,0 0 0,1 1-1,-1-1 1,1 0 0,0 1 0,-1-1-1,1 1 1,0 0 0,0-1 0,0 1 0,0 0-1,0 0 1,0 0 0,1 0 0,-1-1-1,1 1 1,-1 0 0,1 3 0,0-3 23,0-1-1,1 1 1,-1 0 0,1 0-1,0-1 1,-1 1 0,1 0 0,0-1-1,0 1 1,0-1 0,0 1 0,0-1-1,1 1 1,-1-1 0,0 0 0,1 0-1,-1 1 1,3 0 0,8 6 55,0 0-1,0-1 1,0-1 0,20 8 0,167 53-29,9-16-524,1-9-596,258 17-1,-445-57 1045,4 0 0,0 0 0,0-2 0,30-3 0,-54 3 0,1 0 0,-1-1 0,0 1 0,0-1 0,0 1 0,1-1 0,-1 0 0,0 0 0,0 0 0,0 0 0,0 0 0,0 0 0,-1 0 0,1-1 0,0 1 0,0-1 0,-1 0 0,1 1 0,-1-1 0,0 0 0,1 0 0,-1 0 0,0 0 0,1-2 0,0-3 0,-1 0 0,1 0 0,-1 0 0,-1 0 0,1 0 0,-2-12 0,-39-388 65,29 329 91,-111-636-1533,108 649 1377,-28-79 0,22 99 0,18 41 0,0 1 0,0-1 0,-1 0 0,0 1 0,0-1 0,0 1 0,-6-5 0,8 7-75,-1 0-1,1 0 1,-1 0-1,0 0 1,0 0-1,1 0 1,-1 1-1,0-1 1,-3 0-1,-12 1-3697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2:4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24575,'11'14'0,"0"1"0,0 0 0,-2 0 0,0 1 0,0 0 0,6 20 0,-2-7 0,135 294 0,-24-31 0,77 152 0,-132-333 0,-58-97 0,0 1 0,1-2 0,0 0 0,1-1 0,16 12 0,-27-22 0,-1-1 0,1 1 0,0-1 0,0 0 0,1 0 0,-1 0 0,0 0 0,0 0 0,0 0 0,1-1 0,-1 1 0,0-1 0,1 1 0,-1-1 0,0 0 0,1 0 0,-1 0 0,3 0 0,-1-2 0,-1 1 0,1-1 0,-1 1 0,1-1 0,-1 0 0,0 0 0,0-1 0,0 1 0,0-1 0,-1 1 0,5-6 0,13-15 0,-1-1 0,32-53 0,21-63 0,151-411-1681,-64 138 613,-125 321 3267,-32 86-2262,1 0 1,0 1-1,0-1 0,1 1 1,0 0-1,0 0 0,0 0 1,0 0-1,1 1 0,0-1 0,0 1 1,9-5-1,10-6-6763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24575,'-9'0'0,"0"1"0,0 0 0,0 1 0,0 0 0,0 1 0,1-1 0,-1 2 0,1-1 0,0 1 0,0 1 0,0-1 0,0 1 0,1 0 0,0 1 0,-9 8 0,15-12 0,-1 0 0,1 0 0,-1 0 0,1 0 0,0 0 0,0 0 0,0 0 0,0 0 0,1 1 0,-1-1 0,0 0 0,1 1 0,0-1 0,-1 0 0,1 1 0,0-1 0,0 0 0,0 1 0,1-1 0,-1 1 0,0-1 0,2 4 0,2 4 0,0-1 0,0 0 0,1 0 0,6 10 0,-1-3 0,6 12 0,39 73 0,-46-81 0,-1 0 0,0 0 0,6 27 0,-13-39 0,1 1 0,-1 0 0,-1 0 0,0-1 0,0 1 0,0 0 0,-3 13 0,2-18 0,0 1 0,-1 0 0,1-1 0,-1 1 0,0-1 0,0 0 0,0 0 0,0 1 0,-1-1 0,0-1 0,0 1 0,0 0 0,0-1 0,0 1 0,-5 3 0,6-7 7,1 1-1,0 0 0,-1 0 0,1 0 1,0-1-1,-1 1 0,1-1 1,-1 1-1,1-1 0,-1 0 1,1 0-1,-1 1 0,1-1 0,-1 0 1,1 0-1,-1 0 0,1-1 1,-3 1-1,0-1-218,1-1 0,0 1 0,0-1-1,-1 1 1,1-1 0,-5-4 0,-3-3-6614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2:4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0 24575,'-6'7'0,"1"0"0,0 0 0,0 1 0,0-1 0,1 1 0,-5 12 0,-1 2 0,-87 215-162,18 13-2324,75-235 2429,-138 475-409,25 5-264,105-439 656,4 1 0,-3 90 1,11-135 60,0 1 0,1-1 0,1-1 0,0 1 1,1 0-1,0 0 0,1-1 0,5 12 0,-6-17 134,0 0 0,0-1 0,1 0 0,0 1 0,0-1 0,0 0 0,1-1 0,0 1 0,0-1 0,0 0 0,0 0 0,1-1 0,-1 1 0,1-1 0,10 4 0,-4-3-29,0 0 0,0-1 0,1-1 0,-1 1 0,1-2 1,-1 0-1,1 0 0,0-2 0,0 1 0,-1-1 0,1-1 0,-1 0 0,1-1 0,-1-1 0,0 0 0,0 0 1,0-1-1,-1 0 0,0-1 0,0-1 0,0 0 0,-1 0 0,0-1 0,11-10 0,1-5-89,-1 0-1,-2-2 1,27-41-1,39-91-158,45-138-1795,-75 155-4143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2:4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24575,'-6'0'0,"1"1"0,0 0 0,-1 0 0,1 0 0,0 1 0,0 0 0,0 0 0,0 0 0,0 1 0,0-1 0,0 1 0,-7 6 0,-4 5 0,-28 29 0,42-40 0,-56 64 0,-49 75 0,105-139 0,-9 11 0,1 1 0,0 1 0,0 0 0,2 0 0,0 1 0,-5 17 0,12-32 0,0 1 0,1-1 0,-1 1 0,1-1 0,-1 1 0,1 0 0,0-1 0,0 1 0,0 0 0,1-1 0,-1 1 0,2 3 0,-1-4 0,0 0 0,0 0 0,0 0 0,0 0 0,1-1 0,-1 1 0,0 0 0,1-1 0,0 0 0,-1 1 0,1-1 0,0 0 0,0 0 0,-1 0 0,1 0 0,0 0 0,3 1 0,25 8 0,0-1 0,1-1 0,54 6 0,-23-5 0,158 40 0,-189-40 0,-1 1 0,0 2 0,0 2 0,54 32 0,-76-40 0,0-1 0,-1 1 0,0 1 0,0-1 0,0 1 0,-1 0 0,0 1 0,6 9 0,-9-11 0,0-1 0,-1 1 0,1-1 0,-1 1 0,-1 0 0,1 0 0,-1 0 0,0 0 0,0 1 0,0-1 0,-1 0 0,0 0 0,-2 10 0,-1 0 0,-1 0 0,0 0 0,-1-1 0,-1 1 0,-1-1 0,0-1 0,-1 0 0,-1 0 0,-13 17 0,4-7 0,-1-2 0,-2-1 0,0 0 0,-30 22 0,48-40 0,-1-1 0,1 1 0,-1-1 0,0 1 0,0-1 0,-5 1 0,8-2 0,0-1 0,0 0 0,0 0 0,0 0 0,0 0 0,1 0 0,-1 0 0,0 0 0,0 0 0,0 0 0,0 0 0,0 0 0,0-1 0,0 1 0,0 0 0,1-1 0,-1 1 0,0 0 0,0-1 0,0 1 0,1-1 0,-1 0 0,0 1 0,1-1 0,-1 0 0,0 1 0,1-1 0,-1 0 0,1 1 0,-1-1 0,1 0 0,-1 0 0,1 0 0,0 0 0,-1 0 0,1-1 0,-2-5 0,0 0 0,1-1 0,0 1 0,1 0 0,-1-1 0,3-14 0,13-104 0,19-71-431,14-54-2228,2-3-2442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2:4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24575,'69'154'0,"-30"-63"0,224 523-1616,-217-499 1616,-5 3 0,51 239 0,-81-289 0,-3 0 0,-2 1 0,-4 0 0,-3 0 0,-2-1 0,-25 132 0,11-129-2,-33 88-1,32-115 20,-1-1 1,-2 0 0,-26 39 0,35-64 35,-1 0 0,-1-1 0,-21 22 0,30-34-45,-1 0 0,1-1 0,-1 1 0,0-1 1,0 0-1,0-1 0,-1 1 0,1-1 0,-1-1 0,0 1 0,0-1 1,0 0-1,-12 1 0,16-2-69,0-1 0,0 0 0,-1 0-1,1-1 1,0 1 0,0-1 0,0 1 0,0-1 0,0 0 0,0 0 0,0 0 0,0-1-1,0 1 1,0-1 0,1 1 0,-1-1 0,1 0 0,-4-3 0,-6-13-5745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42:4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3204 2984 24575,'3'7'0,"0"2"0,0-1 0,-1 0 0,-1 1 0,1-1 0,0 12 0,1 10 0,-2-25 0,3 18 0,1 33 0,-5-48 0,0 0 0,0 0 0,-1 0 0,-1 0 0,1 0 0,-1 0 0,0-1 0,-5 9 0,2-5 0,-1 0 0,0-1 0,-1 1 0,-1-2 0,1 1 0,-1-1 0,-1 0 0,0-1 0,0 0 0,-1 0 0,0-1 0,-20 11 0,-4-1 0,-1-1 0,-69 20 0,38-17-198,-1-3-1,-1-3 1,-1-4 0,1-2-1,-71-2 1,64-7-210,-1-3 0,1-4 0,0-3 0,-105-31 0,65 5-12,2-5-1,1-5 1,3-5 0,-154-100 0,107 46 136,5-7 0,-161-157-1,205 166 7,4-5-1,6-4 1,-92-140-1,167 221 516,2-1-1,1-1 0,-15-42 1,25 53-111,1 0 0,2 0 1,0 0-1,2-1 0,0 0 1,1-26-1,4 15-33,1 1 0,2 0 1,1 1-1,2-1 0,2 1 0,1 0 1,1 1-1,31-63 0,-8 33 20,3 1-1,3 2 1,65-76-1,-25 45-561,4 3 0,132-106 0,-101 104 473,208-121 1,-227 157-341,202-80 0,-232 111 33,2 2 0,0 3 1,1 4-1,80-7 0,-114 18 286,-1 2 0,1 2 0,60 7 0,-76-4 30,-1 0 0,1 1 0,-1 1 0,0 0 0,-1 2 0,0 0 0,0 0 0,20 15 0,-19-9 101,-1 0 0,0 2 0,-2-1 1,0 2-1,0 0 0,-2 1 0,0 0 1,-1 1-1,17 37 0,-14-21 241,-1 0 1,-2 2-1,-1 0 0,10 74 0,-17-70-53,-2 1 0,-1 0-1,-3 0 1,-1 0 0,-15 69-1,-69 201-775,-258 680-251,342-983 716,-18 52-841,8-20-3317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8:51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1229 1517 24575,'-41'0'0,"-7"1"0,-90-11 0,67-3 0,0-3 0,-79-29 0,97 25 0,0-2 0,2-3 0,-65-40 0,90 46 0,0 0 0,1-2 0,2-1 0,0-1 0,-33-43 0,-82-140 0,86 123 0,41 66 0,1 0 0,0 0 0,1-1 0,-12-36 0,19 47 0,1-1 0,-1 1 0,1 0 0,1-1 0,-1 1 0,1-1 0,0 1 0,1-1 0,0 1 0,0-1 0,1 1 0,0 0 0,0 0 0,0 0 0,1 0 0,4-8 0,5-4 0,0 1 0,1 0 0,1 1 0,0 1 0,1 0 0,1 1 0,20-15 0,8-3 0,80-45 0,-11 20-169,2 4-1,2 6 0,128-34 1,-144 53 101,138-21 0,-223 48 68,0 0 0,0 0 0,0 2 0,22 1 0,-32 0 0,-1-1 0,0 2 0,0-1 0,0 0 0,0 1 0,0 0 0,-1 0 0,1 1 0,0-1 0,-1 1 0,0 0 0,0 0 0,0 0 0,0 1 0,0 0 0,0-1 0,2 6 0,9 13 225,-2 0-1,16 36 1,-11-20-85,17 28-140,24 53 0,-49-97 0,-2 0 0,0 1 0,6 36 0,-10-34 0,-1 0 0,-2 0 0,0 0 0,-2 1 0,0-1 0,-2 0 0,-1 0 0,-1-1 0,-1 1 0,-1-1 0,-1 0 0,-1-1 0,-1 0 0,-1 0 0,-2-1 0,-14 22 0,-4-4 0,-1 0 0,-1-2 0,-2-2 0,-2-1 0,-1-2 0,-2-1 0,-53 32 0,76-53 0,-16 10 0,-64 31 0,87-47 0,0-1 0,-1 0 0,0-1 0,0 0 0,0-1 0,0 0 0,-1-1 0,1 0 0,0-1 0,-23-2 0,30 1-151,1 1-1,0-1 0,-1 0 0,1 0 1,0-1-1,0 1 0,-1-1 1,-3-2-1,-5-6-6674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8:5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1634 1385 24575,'-71'29'0,"22"-10"0,-488 191-515,355-149 402,-88 28 123,270-88-9,-33 9-15,0 0 1,0-3 0,-35 5-1,58-11 56,1-1 0,-1 1 0,0-2 0,1 1 0,-1-2 0,0 1 0,1-1 0,0 0 0,-1-1 0,1 0 0,0-1 0,0 0-1,1 0 1,-1-1 0,-9-7 0,3-1-42,0 1 0,2-2 0,0 0 0,-20-27 0,11 9 0,-22-46 0,36 63 0,0-1 0,2-1 0,0 1 0,-6-27 0,10 34 0,1 1 0,0-1 0,1 0 0,-1 0 0,2 1 0,-1-1 0,1 0 0,0 1 0,1-1 0,0 1 0,4-11 0,9-13 0,2 0 0,1 1 0,30-39 0,-36 52 0,103-141-642,8 4-1,230-224 1,-240 279 581,5 6 0,229-142 0,-330 226 48,44-25-50,-55 33 112,0-1 1,0 1-1,0 0 0,1 0 0,-1 1 0,1-1 0,12 1 1,-14 1 87,-1 1-1,0 0 1,0 0 0,1 0 0,-1 0 0,0 1 0,0 0 0,0-1 0,-1 2-1,1-1 1,6 5 0,4 2-20,35 21-99,153 100-1,-174-109-17,-1 1 0,-1 1-1,-2 1 1,42 52-1,-56-63 1,-2 1 0,0-1 0,0 1 0,-1 1 0,-1 0 0,0-1 0,-1 2 0,-1-1 0,-1 1 0,0-1 0,0 1 0,-2 0 0,0 0 0,-1 0 0,0 0 0,-2 0 0,0-1 0,0 1 0,-1 0 0,-8 21 0,-10 18-90,-3-1 1,-2-2-1,-2 0 0,-2-2 0,-3-1 0,-39 46 0,-7-5-224,-174 156-1,102-122 315,-5-6 0,-222 126 0,357-232 315,-42 18-1,56-27-251,0-1 0,0 0 0,-1 0 0,1-1 0,0 0 0,-1 0 0,0-1-1,1 0 1,-15-2 0,-12-3-1428,19 3-5461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9:0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2656 1826 24575,'-262'0'0,"227"1"0,-67 12 0,39-3 0,-88 7-374,0-7-1,-1-6 0,0-7 1,0-6-1,1-7 1,1-7-1,-278-79 0,135-8 375,236 84 0,1-4 0,-98-68 0,139 88 48,1-2-1,1 0 0,-1 0 1,2-1-1,0-1 0,1 0 1,-15-25-1,21 31 6,1 0-1,0-1 1,1 1 0,0-1-1,0 0 1,1 0 0,0 0-1,1 0 1,-1-1 0,2 1-1,0 0 1,0 0 0,0-1-1,1 1 1,1 0 0,3-13-1,1 2 216,1 0-1,2 0 1,0 1 0,1 1-1,0-1 1,17-19 0,88-96-419,41-23-163,8 7 0,5 7 0,347-221 0,-499 352 419,1 2-1,0 1 1,1 0 0,-1 1-1,34-9 1,-44 15-72,-1 1 0,0 0 0,1 0 0,-1 0 0,1 1 0,-1 1 1,0-1-1,1 1 0,-1 0 0,1 1 0,-1 0 0,0 0 0,0 1 0,0-1 0,0 1 0,-1 1 0,1 0 0,9 6 0,12 14-33,0 1 0,-1 1 0,-2 2 0,41 56 0,-43-50 0,-2 1 0,-2 1 0,-1 1 0,-2 0 0,-1 1 0,-2 1 0,-2 0 0,-1 1 0,-2 0 0,-2 0 0,-2 1 0,-1 43 0,-3-65 0,-2 1 0,-1-1 0,0 1 0,-1-1 0,-1 0 0,-1-1 0,-1 1 0,-1-1 0,0-1 0,-1 1 0,-1-1 0,0-1 0,-14 16 0,-3 5 0,8-11 0,0 0 0,-38 35 0,55-59 4,0 0 1,0 0-1,0-1 0,0 1 0,0-1 0,0 0 0,-1 1 0,1-1 0,-1 0 1,1 0-1,0-1 0,-1 1 0,1 0 0,-1-1 0,0 0 0,1 1 0,-1-1 1,1 0-1,-1 0 0,0-1 0,1 1 0,-1-1 0,1 1 0,-1-1 0,1 0 1,-1 1-1,1-1 0,-4-2 0,-2-2-216,1-1 0,-1 0 0,1 0-1,0 0 1,0-1 0,-7-9 0,-10-13-6614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2:3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24575,'6'3'0,"-1"0"0,0 1 0,0 0 0,5 4 0,13 10 0,28 13 0,1-3 0,63 24 0,-77-35 0,428 160-1220,14-28-492,-318-100 1538,830 232-2203,-493-174 1903,-348-85 826,206 3 0,-254-24 293,319 12 2864,-300 0-3500,0 5 0,208 58 0,226 111 33,-275-88-34,-106-44-8,1-8 0,252 34 0,-308-64 0,465 76 0,-188 9-1091,-5 20-572,-205-63 1370,176 37 293,6-21 0,-53-12 0,395 73-94,-89-58 27,2-34 40,-485-43 27,0-5 0,0-7 0,211-43 0,-255 29 1034,-2-4 1,162-74 0,-176 71-87,6-2-743,-81 32-205,1 0 0,0-1 0,-1 0 0,0 0 0,0 0 0,0 0 0,0-1 0,0 1 0,0-1 0,-1 0 0,5-7 0,-6 8 0,0-1 0,0 0 0,-1 0 0,0 0 0,1 0 0,-1 0 0,0 0 0,-1-1 0,1 1 0,-1 0 0,0 0 0,0-1 0,0 1 0,-2-8 0,0 4 0,0 0 0,0 0 0,-1 0 0,0 0 0,-7-12 0,-29-39 0,-42-42 0,-39-25-1365,-8-1-5461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3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1781 2978 24575,'1'0'0,"-1"0"0,0 0 0,1 0 0,-1 0 0,0 0 0,0 0 0,1 0 0,-1 0 0,0 1 0,1-1 0,-1 0 0,0 0 0,0 0 0,1 0 0,-1 0 0,0 1 0,0-1 0,0 0 0,1 0 0,-1 0 0,0 1 0,0-1 0,0 0 0,0 0 0,1 1 0,-1-1 0,0 0 0,0 0 0,0 1 0,0-1 0,0 0 0,0 0 0,0 1 0,0-1 0,0 0 0,0 1 0,0-1 0,0 0 0,0 0 0,0 1 0,0-1 0,0 0 0,0 1 0,0-1 0,0 0 0,0 0 0,0 1 0,0-1 0,-1 0 0,1 0 0,0 1 0,0-1 0,0 0 0,-1 1 0,-9 15 0,4-8 0,-1-1 0,0 0 0,0 0 0,-1-1 0,0 0 0,0 0 0,0 0 0,-1-1 0,0-1 0,0 1 0,0-1 0,-1-1 0,1 0 0,-18 3 0,3-2 0,-1 0 0,0-2 0,0-1 0,-47-5 0,37 0 2,-1-3 1,1 0-1,1-3 0,0-1 0,-57-25 0,29 4-83,-114-75 0,108 57-155,2-3 0,2-2-1,3-3 1,3-3 0,2-2-1,3-3 1,3-1 0,-53-97 0,37 41 236,6-4 0,6-2 0,5-2 0,-34-149 0,60 186 0,-15-140 0,32 167 0,4 0 0,10-133 0,2 129-1,18-72 1,-17 101 0,2 2 0,2 0 1,21-42-1,-25 61-18,2 1 0,0 1 0,1 0 1,1 1-1,0 0 0,2 1 0,0 1 1,1 1-1,0 0 0,1 1 0,38-19 1,-14 11-32,2 2 0,1 2 1,0 2-1,79-16 0,-42 16-61,1 4 0,0 4 0,0 3 0,1 4-1,-1 4 1,1 3 0,-1 4 0,115 30 0,-158-30 240,-1 3 0,-1 2 0,49 24 0,-68-29 73,-1 2-1,0 0 0,-1 1 1,-1 1-1,0 0 1,-1 2-1,27 32 0,-20-17 25,-2 2-1,-1 1 0,-2 0 0,-1 1 0,-2 1 0,18 62 0,-13-19-280,-4 2 0,7 90 0,-15-85-47,-5 1-1,-2-1 0,-5 0 0,-4 1 0,-3-2 0,-4 0 0,-4 0 0,-3-2 0,-4 0 0,-58 126 0,42-125-153,-4-1-1,-4-3 1,-3-2 0,-3-2-1,-3-3 1,-4-2 0,-92 80 0,149-146 252,-8 8 51,-1-1 1,-22 13 0,36-24 0,-1 0 1,1 0-1,-1 0 1,0 0 0,0-1-1,1 1 1,-1-1-1,0 1 1,0-1-1,0 0 1,0 0-1,0 0 1,1 0 0,-1 0-1,0 0 1,0 0-1,0-1 1,-2 0-1,1 0 66,1 0-1,-1 0 1,0-1 0,1 1-1,0-1 1,-1 0-1,1 0 1,0 0-1,0 0 1,-3-4 0,-2-3-212,1-1 1,0 0 0,1 0 0,-6-18-1,-1-5-6631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1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1071 2581 24575,'-14'31'0,"-21"59"0,33-84 0,0 0 0,0-1 0,0 1 0,-1-1 0,1 0 0,-1 0 0,-1 0 0,1 0 0,-1-1 0,1 1 0,-1-1 0,-1 0 0,1 0 0,0-1 0,-1 1 0,0-1 0,0 0 0,0 0 0,0 0 0,-1-1 0,1 0 0,0 0 0,-1 0 0,-6 1 0,-28 5 0,-1-1 0,0-2 0,0-2 0,-62-3 0,94-1 0,-1-1 0,1 0 0,-1 0 0,1-1 0,-1 0 0,1 0 0,0-1 0,1-1 0,-1 1 0,1-1 0,0-1 0,0 0 0,0 0 0,-8-9 0,-2-4 0,0 0 0,2-1 0,0-1 0,-14-27 0,-19-42 0,-45-116 0,52 110 0,29 66 0,-91-218 0,86 198 0,3-1 0,2-1 0,-7-56 0,-3-205 0,25-4 0,2 232 0,4 0 0,4 1 0,42-156 0,-39 190 0,3 0 0,2 1 0,1 1 0,37-59 0,-43 84 0,2-1 0,0 2 0,1 0 0,1 1 0,1 1 0,1 1 0,0 1 0,2 0 0,41-23 0,-49 33 0,1 2 0,0 0 0,0 0 0,0 2 0,1 0 0,-1 1 0,1 0 0,0 2 0,0 0 0,0 0 0,0 2 0,24 3 0,0 3 0,-1 2 0,0 2 0,72 29 0,-89-31 0,-2 1 0,1 0 0,-1 2 0,-1 0 0,0 2 0,-1 0 0,-1 1 0,0 1 0,28 31 0,272 299 0,-275-303 0,-2 3 0,-1 1 0,51 83 0,-44-49 0,-3 2 0,-4 2 0,-4 1 0,33 117 0,-50-128 0,-2 1 0,-4 1 0,-4 1 0,-2-1 0,-7 123 0,-4-150 0,-3-1 0,-1 1 0,-3-2 0,-32 89 0,18-75 0,-3-1 0,-3-1 0,-41 60 0,53-90 0,-3-1 0,0-1 0,-2-2 0,0 0 0,-2-1 0,-42 31 0,49-43 0,-1 0 0,0-2 0,-1 0 0,0-1 0,-1-1 0,0-1 0,0-1 0,-1-1 0,0-1 0,-43 4 0,-29-5 0,-83 9 0,138-6 0,-44 6 0,70-12 0,0 0 0,1-1 0,-1 0 0,-14-3 0,20 1 0,-1 0 0,1-1 0,-1 0 0,1 0 0,0-1 0,0 0 0,1 0 0,-12-10 0,-5-5 0,-25-25 0,23 19 0,-144-160 0,127 134 0,-20-25 0,3-3 0,-77-132 0,54 49 0,74 139 0,0 0 0,2-1 0,0 1 0,2-1 0,-4-35 0,9-276 0,1 295 0,2 0 0,2-1 0,2 2 0,2-1 0,25-72 0,-16 67 0,3 0 0,1 2 0,2 0 0,2 2 0,2 1 0,54-61 0,155-125 0,-88 88 0,-20 18 0,-91 88 0,63-41 0,-83 61 0,1 2 0,0 0 0,1 1 0,0 2 0,0-1 0,27-4 0,-35 9 0,0 1 0,0 1 0,1 0 0,-1 1 0,0 0 0,0 1 0,0 0 0,0 1 0,0 0 0,0 1 0,0 0 0,17 8 0,0 4 0,-1 1 0,-1 1 0,35 27 0,70 71 0,-86-73 0,2 1 0,-1 2 0,-3 2 0,59 79 0,57 121 0,-114-176 0,-4 1 0,-3 2 0,32 88 0,-51-107 0,-3 0 0,-2 1 0,-3 0 0,-2 1 0,3 81 0,-14 37 0,0-156 0,-2 1 0,-1 0 0,0-1 0,-1 0 0,-1 0 0,-15 31 0,7-23 0,-2 0 0,-31 38 0,-47 44 0,49-58 0,-47 54 0,-166 147 0,231-231 0,0-1 0,-1-1 0,-38 18 0,13-12 0,-57 18 0,11-6 0,-177 53 0,236-82 0,0-2 0,0-2 0,0-1 0,-63-5 0,86 0 0,1 0 0,-1 0 0,1-2 0,0 0 0,0-1 0,1 0 0,-1-1 0,-16-10 0,12 4 0,-1-1 0,2-1 0,0 0 0,0-2 0,-16-18 0,-14-16 0,-195-219 0,225 242 0,0-1 0,2-1 0,1-1 0,1 0 0,2-1 0,1 0 0,1-1 0,2 0 0,1-1 0,2 0 0,-4-51 0,7-149 0,5 138 0,-2 68 0,2 0 0,0 1 0,2-1 0,12-41 0,-10 47 0,2 1 0,0 1 0,1-1 0,1 2 0,1-1 0,17-22 0,31-30 0,120-109 0,-95 100 0,108-108 0,-174 172 0,0 0 0,1 1 0,1 1 0,0 1 0,1 1 0,1 1 0,-1 1 0,2 0 0,-1 2 0,31-7 0,-35 11 0,1 0 0,-1 2 0,1 0 0,0 1 0,-1 1 0,1 1 0,0 0 0,0 1 0,-1 2 0,1 0 0,-1 0 0,0 2 0,27 11 0,-25-7-341,1 1 0,-1 1-1,26 20 1,-35-23-6485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24575,'0'3'0,"-5"6"0,-8 7 0,-3 6 0,-6 6 0,-1 2 0,1-1 0,-2-2 0,0-1 0,0 1 0,1-1 0,4-3 0,5-3 0,6-9 0,9-13 0,12-16 0,18-30 0,4-7-8191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08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0 451 24575,'1'-1'0,"-1"-1"0,1 1 0,0-1 0,-1 1 0,1-1 0,0 1 0,0-1 0,0 1 0,0 0 0,0-1 0,0 1 0,1 0 0,-1 0 0,0 0 0,1 0 0,-1 0 0,1 0 0,-1 0 0,1 0 0,1 0 0,18-10 0,1 2 0,29-10 0,-34 13 0,340-95-952,15 27-694,692-54-638,-953 122 2105,174 14 0,-237-3 190,-1 2 1,0 2-1,0 3 1,-1 1-1,0 2 1,50 25-1,-74-29 255,-12-5 211,0-1 0,1 0 0,-1-1 0,1 0 0,0 0 0,0-1-1,1 0 1,-1-1 0,17 1 0,7-4-438,1-2-1,0-1 1,37-9-1,102-33-60,-117 29 15,-36 10-1,464-116-1433,-461 117 1441,0 2 0,47-1 0,-64 5 0,0 0 0,1 1 0,-1 0 0,0 1 0,0 0 0,0 0 0,0 0 0,0 1 0,0 1 0,-1-1 0,1 1 0,7 6 0,7 7 186,-2 1-1,32 36 1,10 9 413,-51-54-540,-1 0-1,1-1 1,1 0 0,18 9-1,-18-12-58,0 0 0,0 0 0,0-2 0,0 1 0,1-2 0,0 1 0,-1-2 0,1 0 0,0 0 0,0-1 0,0-1 0,-1 0 0,16-3 0,-18-1 0,-10 4 0,0 1 0,0 0 0,0-1 0,0 1 0,0 0 0,0 0 0,0-1 0,0 1 0,0 0 0,0 0 0,0-1 0,0 1 0,0 0 0,-1 0 0,1-1 0,0 1 0,0 0 0,0 0 0,0-1 0,0 1 0,-1 0 0,1 0 0,0-1 0,0 1 0,0 0 0,-1 0 0,1 0 0,0 0 0,0-1 0,0 1 0,-1 0 0,1 0 0,0 0 0,0 0 0,-1 0 0,1 0 0,0 0 0,-1-1 0,-2 0 0,-1 0 0,1-1 0,0 1 0,-1 0 0,1 1 0,-1-1 0,1 0 0,-7 1 0,-32 3 0,24-1 0,-88 11-1365,-11 4-5461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0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 24575,'-53'134'0,"11"-24"0,11-43 0,6-13 0,2 1 0,-17 59 0,-29 81 0,40-119 0,27-71-112,-8 17 358,10-22-293,0 1 0,-1-1 0,1 1 1,-1-1-1,1 1 0,0-1 0,-1 0 0,1 1 0,-1-1 1,1 1-1,-1-1 0,1 0 0,-1 1 0,0-1 0,1 0 0,-1 0 1,1 0-1,-1 1 0,0-1 0,1 0 0,-1 0 0,1 0 1,-1 0-1,0 0 0,1 0 0,-1 0 0,0 0 0,1 0 1,-1 0-1,1 0 0,-2-1 0,-10-6-6779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0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566 146 24575,'1'5'0,"0"1"0,0-1 0,1 0 0,0 0 0,0 0 0,4 7 0,21 36 0,-3-13 0,2 0 0,1-1 0,2-2 0,1-1 0,57 46 0,-77-70 0,0 0 0,0 0 0,0-1 0,1 0 0,0-1 0,0 0 0,1-1 0,-1 0 0,1-1 0,0 0 0,0-1 0,0-1 0,0 1 0,22-2 0,27-3-1,106-18-1,61-28-488,-163 34 138,-18 5 257,268-74 21,-306 81 74,37-16 0,-44 18 0,1 0 0,-1-1 0,1 0 0,-1 1 0,1-1 0,-1 0 0,0 0 0,0-1 0,0 1 0,0 0 0,0-1 0,2-3 0,-3 4 0,-1 1 0,1-1 0,-1 1 0,0-1 0,1 1 0,-1-1 0,0 1 0,0-1 0,0 1 0,0-1 0,0 1 0,0-1 0,0 1 0,-1-1 0,1 1 0,0-1 0,-1 1 0,-1-3 0,0 0 0,0-1 0,-1 1 0,0 0 0,1 1 0,-5-5 0,-4-3 64,-1 0 0,0 1 0,-1 0 0,0 1 0,-1 0 0,-22-10 0,-96-35 518,128 53-598,-82-27-273,0 3 0,-2 5-1,0 3 1,-1 4 0,0 4-1,-126 4 1,81 11-217,-1 6 0,2 6-1,-202 53 1,284-57 161,-94 38 0,96-27-3106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1:2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24575,'526'9'0,"69"1"0,-587-10-1365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4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1488 1059 24575,'-7'11'0,"-1"0"0,0 0 0,0-1 0,-1 0 0,0-1 0,-21 16 0,10-7 0,2-2 0,-2 0 0,-25 16 0,33-25 0,0 0 0,-1-1 0,1-1 0,-1 0 0,-24 5 0,11-5 0,1-2 0,-1-1 0,0 0 0,0-2 0,-48-7 0,7-4 0,-68-21 0,68 13-108,1-3-1,1-2 0,1-4 1,-96-56-1,121 59 16,1-1-1,2-3 1,-33-32-1,44 36 60,1-1 0,2-1 0,0-1 1,-26-46-1,39 58 92,1-1-1,1 1 1,0-1 0,1 0 0,1-1 0,0 1 0,2-1 0,-3-36 0,5 38-8,2 0 0,0 0-1,1-1 1,1 1 0,0 1 0,1-1 0,1 0-1,0 1 1,1 0 0,9-16 0,2 0-46,1 2-1,2 0 1,0 1 0,33-33 0,-33 41-4,0 1-1,2 0 1,0 2 0,2 0 0,42-23-1,-48 32 1,1 1 0,0 0 0,0 2 0,0 0 0,0 1 0,1 1 0,0 0 0,0 2 0,34 2 0,-7 3 0,1 2 0,83 22 0,-78-14 0,-2 2 0,92 43 0,-120-47 0,0 1 0,0 1 0,-1 1 0,-1 0 0,0 2 0,-1 1 0,33 38 0,-47-48 0,0 0 0,0 0 0,-1 1 0,0 0 0,-1 0 0,0 0 0,-1 1 0,1-1 0,-2 1 0,1 0 0,-1-1 0,-1 1 0,0 0 0,0 0 0,-1 0 0,0 0 0,-1 0 0,0 0 0,-1 0 0,-4 15 0,5-22 0,0 0 0,-1-1 0,1 1 0,-1 0 0,1-1 0,-1 1 0,0-1 0,0 0 0,0 1 0,-1-1 0,1 0 0,0 0 0,-1-1 0,1 1 0,-1 0 0,0-1 0,1 1 0,-1-1 0,-6 2 0,-3 0 0,-1 0 0,0-1 0,-20 1 0,30-3 0,-160 1-1365,82-6-5461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1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1 415 24575,'2'2'0,"1"0"0,0 0 0,-1-1 0,1 1 0,0-1 0,0 0 0,0 0 0,0 0 0,0 0 0,0 0 0,6 0 0,0 0 0,0 0 0,-1-1 0,11-1 0,-10 0 0,0-1 0,0 0 0,0 0 0,0-1 0,16-7 0,42-27 0,-29 15 0,-30 18 0,23-12 0,-2-1 0,38-29 0,-59 40 0,-1 0 0,-1 0 0,1-1 0,-1 1 0,0-1 0,0-1 0,-1 1 0,0-1 0,0 0 0,-1 0 0,0-1 0,-1 1 0,0-1 0,3-9 0,-6 12 0,1-1 0,-1 1 0,0-1 0,0 0 0,-1 1 0,0 0 0,0-1 0,0 1 0,-1 0 0,0-1 0,0 1 0,-1 0 0,0 0 0,0 1 0,-5-9 0,6 11 0,0 0 0,0 0 0,0 1 0,-1-1 0,1 0 0,-1 1 0,1 0 0,-1-1 0,0 1 0,0 0 0,0 0 0,0 1 0,0-1 0,-1 1 0,1-1 0,0 1 0,-1 0 0,1 1 0,-1-1 0,1 0 0,-1 1 0,1 0 0,-1 0 0,1 0 0,-1 0 0,1 0 0,-1 1 0,1 0 0,-5 1 0,-1 1 0,1 1 0,0 1 0,0-1 0,0 1 0,1 0 0,0 1 0,0 0 0,0 0 0,-8 11 0,-2 3 0,2 1 0,-15 24 0,22-31 0,0 0 0,1 1 0,1 0 0,0 0 0,1 0 0,0 0 0,1 1 0,1 0 0,-1 16 0,4-23 0,-1 0 0,2-1 0,-1 1 0,1-1 0,0 1 0,1-1 0,0 1 0,1-1 0,-1 0 0,2 0 0,-1 0 0,1 0 0,0-1 0,0 1 0,1-1 0,0 0 0,1-1 0,8 10 0,-6-9 0,0 0 0,0 0 0,1-1 0,0 0 0,0 0 0,0-1 0,1 0 0,0-1 0,0 0 0,0-1 0,0 0 0,1 0 0,-1-1 0,1-1 0,0 1 0,-1-2 0,1 1 0,0-2 0,0 1 0,-1-2 0,1 1 0,18-6 0,-12 2-151,0-1-1,0-1 0,-1 0 0,0-1 1,0-1-1,0 0 0,-2-1 1,21-17-1,-14 5-6674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1:1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24575,'0'74'0,"11"76"0,-8-123 0,2 0 0,1 0 0,2 0 0,0 0 0,2-1 0,13 25 0,-18-40 0,-3-6 0,0 0 0,1 0 0,-1 0 0,7 8 0,-8-12 0,-1-1 0,1 1 0,-1-1 0,1 1 0,-1 0 0,1-1 0,0 1 0,0-1 0,-1 1 0,1-1 0,0 0 0,-1 1 0,1-1 0,0 0 0,0 0 0,0 1 0,-1-1 0,1 0 0,0 0 0,0 0 0,0 0 0,0 0 0,-1 0 0,1 0 0,0 0 0,0 0 0,0 0 0,0-1 0,-1 1 0,1 0 0,0-1 0,0 1 0,-1 0 0,1-1 0,0 1 0,-1-1 0,1 1 0,1-2 0,5-5-179,0 0-1,10-13 0,-11 13-646,16-20-6000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1:1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24575,'-45'75'0,"39"-62"0,0 1 0,-7 26 0,12-36 0,0 0 0,0-1 0,1 1 0,-1 0 0,1 0 0,0 0 0,0 0 0,1 0 0,-1 0 0,1 0 0,0 0 0,0 0 0,0 0 0,0-1 0,4 8 0,6 3 0,0 1 0,1-2 0,1 0 0,25 21 0,-9-8 0,148 132 0,-173-154 0,1 0 0,-1 0 0,-1 0 0,1 1 0,-1 0 0,0-1 0,0 1 0,3 6 0,-5-9 0,-1 1 0,1 0 0,0-1 0,-1 1 0,0 0 0,0-1 0,1 1 0,-2 0 0,1-1 0,0 1 0,0 0 0,-1-1 0,0 1 0,1 0 0,-1-1 0,0 1 0,0-1 0,0 1 0,-2 2 0,-10 14 0,-1 0 0,0-1 0,-1 0 0,-1-2 0,0 0 0,-2 0 0,-28 19 0,39-30 0,0-1 0,0 0 0,0 0 0,-1 0 0,1-1 0,-1-1 0,0 1 0,1-1 0,-1-1 0,-9 2 0,14-3 0,0 0 0,0 0 0,1 0 0,-1 0 0,0 0 0,0-1 0,0 0 0,1 1 0,-1-1 0,1 0 0,-1 0 0,0 0 0,1-1 0,0 1 0,-1-1 0,1 1 0,0-1 0,0 0 0,0 0 0,0 0 0,0 0 0,0 0 0,0 0 0,1 0 0,-1-1 0,1 1 0,0-1 0,-1 1 0,1-1 0,0 1 0,1-1 0,-2-3 0,1 2-151,0 0-1,1 1 0,-1-1 0,1 0 1,0 0-1,0 0 0,1 1 1,0-6-1,3-8-6674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1:2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24575,'41'1'0,"49"-2"0,-87 0 0,1 1 0,-1-1 0,0 1 0,0-1 0,0 0 0,0 0 0,-1-1 0,1 1 0,0 0 0,0-1 0,-1 0 0,1 0 0,2-2 0,-1 0 0,0 0 0,-1 0 0,0 0 0,0-1 0,0 1 0,0-1 0,2-5 0,1-4 0,-2-1 0,1 1 0,-2-1 0,4-23 0,-6 31 0,0-1 0,-1 1 0,0-1 0,0 1 0,0 0 0,-1-1 0,-2-8 0,3 15 0,-1-1 0,1 1 0,-1-1 0,0 1 0,0-1 0,1 1 0,-1-1 0,0 1 0,0 0 0,0-1 0,-1 1 0,1 0 0,0 0 0,0 0 0,-3-2 0,2 2 0,1 1 0,-1-1 0,0 0 0,0 1 0,0 0 0,0-1 0,0 1 0,0 0 0,0 0 0,0 0 0,0 0 0,0 0 0,0 0 0,0 1 0,0-1 0,-2 1 0,-1 1 0,1 0 0,0 0 0,-1 0 0,1 0 0,0 1 0,0 0 0,1 0 0,-1 0 0,0 0 0,1 0 0,0 1 0,0-1 0,-3 6 0,-4 4 0,2 1 0,-11 23 0,10-18 0,2 2 0,0-1 0,1 1 0,-6 40 0,9-30 0,0 2 0,4 51 0,-1-80 0,1 0 0,-1 0 0,1 1 0,0-1 0,0 0 0,0 0 0,1 0 0,-1 0 0,1-1 0,0 1 0,0 0 0,4 4 0,-4-5 0,0-1 0,1 0 0,-1 0 0,1 0 0,0 0 0,0 0 0,0 0 0,-1-1 0,1 1 0,1-1 0,-1 0 0,0 0 0,0 0 0,0 0 0,1 0 0,3-1 0,29 2 34,68-5 0,-37 0-1467,-32 2-5393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1:3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24575,'3'0'0,"2"-4"0,2 0 0,3 0 0,-2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27 24575,'-7'0'0,"-1"0"0,1 1 0,0 0 0,-1 0 0,-12 4 0,18-4 0,0-1 0,0 1 0,0 0 0,0 0 0,0 1 0,0-1 0,0 0 0,0 1 0,0-1 0,1 1 0,-1-1 0,0 1 0,1 0 0,0 0 0,-1 0 0,1 0 0,0 0 0,0 0 0,0 0 0,0 0 0,0 0 0,0 3 0,1-4 0,-1-1 0,1 1 0,0 0 0,0-1 0,0 1 0,-1 0 0,1 0 0,0-1 0,0 1 0,0 0 0,0-1 0,0 1 0,0 0 0,1 0 0,-1-1 0,0 1 0,0 0 0,0-1 0,1 1 0,-1 0 0,0-1 0,1 1 0,-1 0 0,0-1 0,1 1 0,-1-1 0,1 1 0,-1-1 0,1 1 0,-1-1 0,1 1 0,-1-1 0,1 0 0,0 1 0,-1-1 0,2 1 0,-1-1 0,0 0 0,0 0 0,0 0 0,0 0 0,0 0 0,0-1 0,0 1 0,0 0 0,0 0 0,0-1 0,-1 1 0,1-1 0,0 1 0,0-1 0,0 1 0,-1-1 0,1 1 0,0-1 0,0 0 0,-1 1 0,1-1 0,0 0 0,-1 0 0,1 1 0,-1-1 0,1 0 0,0-1 0,1-4 0,0 1 0,0-1 0,-1 0 0,1 0 0,-1 1 0,-1-1 0,1-7 0,3-14 0,-2 24 0,3 7 0,5 11 0,-8-12 0,15 19 0,1 0 0,0-2 0,33 27 0,-49-44-124,0-1 0,1 0 0,0 0 0,-1-1 0,1 1 0,0 0-1,0-1 1,0 0 0,0 1 0,6 0 0,6-1-6702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1:3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24575,'3'0'0,"-2"0"0,-1-3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4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24575,'1'-1'0,"-1"0"0,0 1 0,1-1 0,-1 0 0,1 0 0,-1 0 0,1 0 0,-1 1 0,1-1 0,-1 0 0,1 0 0,0 1 0,0-1 0,-1 1 0,1-1 0,0 0 0,0 1 0,0-1 0,-1 1 0,2-1 0,21-8 0,-20 8 0,14-4 0,0 1 0,0 1 0,0 0 0,0 2 0,0 0 0,26 2 0,7-1 0,548-21-2233,-2-41 938,-574 58 1295,-13 4 0,0-2 0,1 0 0,-1 0 0,0 0 0,11-5 0,-20 7 19,1-1-1,-1 1 0,1 0 1,-1 0-1,0 0 1,1-1-1,-1 1 1,1 0-1,-1 0 1,0-1-1,1 1 1,-1 0-1,0-1 1,1 1-1,-1 0 0,0-1 1,1 1-1,-1-1 1,0 1-1,0 0 1,0-1-1,1 1 1,-1-1-1,0 1 1,0-1-1,0 1 0,0-1 1,0 1-1,0 0 1,0-1-1,0 1 1,0-1-1,0 1 1,0-1-1,0 1 1,0-1-1,-12-14 1398,12 15-1397,-25-23-796,-5 0-5227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4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24575,'0'17'0,"3"33"0,5 36 0,8 30 0,4 16 0,3 14-1068,0 1 1068,-3-9 0,-2-23 0,-4-22 0,-4-35 262,-7-41-262,-5-44 0,-1-31 0,-1-5-7385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5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0 512 24575,'4'-3'0,"3"-1"0,5 0 0,3-6 0,12-7 0,17-11 0,28-7 0,29-7 0,25-6 0,16-2 0,9-1-1000,-1 1 1000,-16-1 0,-25 6 0,-28 10-153,-34 11 153,-27 9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5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24575,'2'42'0,"1"0"0,3 0 0,21 79 0,38 218 0,-41-199 0,-13-83-455,-3 0 0,0 79 0,-8-119-6371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58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6412 0 24575,'-32'34'0,"30"-32"0,-172 158 0,128-121 0,-101 63 0,61-53 0,-3-3 0,-135 48 0,162-73 0,-1-2 0,-1-3 0,0-4 0,-115 9 0,164-19 0,1-2 0,-1 0 0,0-1 0,0 0 0,0-1 0,0-1 0,1-1 0,0 0 0,-1 0 0,-17-9 0,7 0 0,0 2 0,-1 0 0,0 2 0,-1 1 0,0 1 0,0 1 0,0 2 0,-41-2 0,29 5 0,-69 8 0,89-4 0,1 0 0,0 2 0,0 0 0,1 1 0,-34 16 0,-72 49 0,6-4 0,60-35 0,-84 42 0,103-57 0,-70 24 0,89-36 0,-1-1 0,1-1 0,-33 1 0,-57-6 0,70 0 0,0 2 0,-43 4 0,66-2 0,8-1 0,-1 0 0,1 1 0,-12 3 0,17-4 0,1 0 0,-1 0 0,1 0 0,-1 0 0,1 1 0,-1-1 0,1 1 0,0 0 0,0 0 0,0 0 0,0 0 0,0 0 0,1 0 0,-4 5 0,-22 43 0,19-32 0,-2 0 0,0-1 0,-1 0 0,-1 0 0,-23 25 0,22-31 0,-1-1 0,0 0 0,0 0 0,-1-2 0,0 0 0,-1 0 0,1-2 0,-1 0 0,-1 0 0,1-2 0,-26 4 0,-19 1 0,-113 0 0,122-8 0,-232 0-433,214-4 289,0-3-1,-72-16 1,114 16 144,1-1 0,-28-12 0,42 14 0,0-1 0,0-1 0,1 0 0,0-1 0,-19-15 0,31 22 10,-1 1 1,1-1-1,-1 1 0,1-1 1,-1 1-1,1 0 0,-1-1 1,1 1-1,-1 0 1,0-1-1,1 1 0,-1 0 1,1 0-1,-1-1 0,0 1 1,1 0-1,-1 0 1,0 0-1,1 0 0,-1 0 1,0 0-1,1 0 0,-1 0 1,0 0-1,1 0 1,-1 1-1,1-1 0,-2 0 1,0 2 47,1-1 1,-1 0 0,1 1 0,-1-1-1,1 1 1,0-1 0,-2 4 0,-5 4 36,-3 3-95,0-1 0,-1 0 0,-1-1 0,-26 17 0,32-22 0,-1-1 0,0 0 0,0 0 0,-1-1 0,1 0 0,-1 0 0,1-1 0,-1-1 0,0 1 0,-16 0 0,19-3 0,0 0 0,0 0 0,0-1 0,0 1 0,0-1 0,1 0 0,-1-1 0,0 0 0,1 1 0,0-2 0,-6-3 0,-8-8 0,-25-25 0,33 29 0,-91-97 0,54 54 0,46 53 0,1-1 0,-1 0 0,0 1 0,1-1 0,-1 1 0,0-1 0,0 1 0,0 0 0,0-1 0,0 1 0,0 0 0,0 1 0,0-1 0,-1 0 0,1 0 0,-3 0 0,2 2 0,0-1 0,0 1 0,0-1 0,0 1 0,0 0 0,0 0 0,0 0 0,1 0 0,-1 1 0,0-1 0,1 1 0,-4 2 0,-20 15 0,-24 25 0,30-26 0,-1 0 0,-23 14 0,36-26 0,-1-1 0,1-1 0,-1 0 0,0 0 0,-1-1 0,1 0 0,-1 0 0,0-1 0,-13 1 0,3-3 0,-1 0 0,1-1 0,0-1 0,0-1 0,0 0 0,0-2 0,-20-7 0,-129-59 0,155 64 0,-12-6 0,15 7 0,-1 0 0,-21-7 0,-6 3 0,-68-9 0,-43 5 0,135 13 0,-163-6 0,65 4 0,110 3 8,-1 0 0,0-1 0,0 1 0,1-1 0,-1 0 0,0 0 0,1 0 0,-1-1 0,0 1 0,1-1 0,0 0 0,0 0 0,-1 0 0,-4-5 0,6 5-76,0 0 1,0 0-1,1 0 1,-1-1-1,1 1 1,0 0-1,-1-1 1,1 1-1,0-1 1,1 1-1,-1-1 1,0 1-1,1-1 1,-1 0-1,1 1 1,0-1-1,0 0 1,0 0-1,0 1 1,0-1-1,1-3 1,7-20-6759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5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24575,'-1'0'0,"1"0"0,-1 0 0,1 1 0,-1-1 0,0 0 0,1 0 0,-1 1 0,0-1 0,1 1 0,-1-1 0,1 0 0,-1 1 0,1-1 0,-1 1 0,1-1 0,-1 1 0,1-1 0,0 1 0,-1 0 0,1-1 0,0 1 0,-1 0 0,1-1 0,0 1 0,0 0 0,0-1 0,-1 2 0,-2 20 0,2-20 0,-1 88 0,2-62 0,-1 0 0,-5 33 0,0-24 0,-13 66 0,-7 147 0,8-85 0,18-163 4,0-1 1,0 1-1,-1-1 0,1 1 0,-1-1 0,1 1 0,-1-1 0,1 0 0,-1 1 1,0-1-1,0 0 0,1 1 0,-1-1 0,0 0 0,0 0 0,-1 0 0,1 0 1,0 0-1,0 0 0,0 0 0,-1 0 0,1 0 0,0 0 0,-1-1 0,1 1 1,-1-1-1,1 1 0,-3 0 0,0-1-139,0 0 0,0 1 0,0-2 0,0 1 0,0 0 0,0-1 0,0 0 0,0 0 0,1 0 0,-5-1 0,-13-7-6691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5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24575,'-1'0'0,"1"0"0,-1 1 0,0-1 0,1 0 0,-1 1 0,1-1 0,-1 0 0,1 1 0,-1-1 0,1 1 0,-1-1 0,1 1 0,-1-1 0,1 1 0,0-1 0,-1 1 0,1-1 0,0 1 0,0 0 0,-1-1 0,1 1 0,0-1 0,0 1 0,0 0 0,-1 0 0,-2 21 0,2-20 0,-1 23 0,1 0 0,1 0 0,2 1 0,0-1 0,8 33 0,-9-53 0,0 0 0,0 0 0,1 0 0,0 0 0,0 0 0,0 0 0,0-1 0,1 1 0,0-1 0,0 0 0,0 0 0,0 0 0,1 0 0,-1 0 0,6 4 0,-3-5 0,0 1 0,0-1 0,0 0 0,0 0 0,0-1 0,0 0 0,1 0 0,-1 0 0,1-1 0,0 0 0,8 1 0,13-1 0,-1-1 0,0-1 0,0-1 0,1-1 0,37-11 0,-63 14 0,1-1 0,-1 0 0,0 0 0,0 0 0,0 0 0,0 0 0,0 0 0,0-1 0,0 1 0,0-1 0,-1 1 0,1-1 0,1-2 0,-2 3 0,0 1 0,-1-1 0,1 0 0,-1 0 0,0 0 0,1 0 0,-1 0 0,0 0 0,1 0 0,-1 0 0,0 0 0,0 0 0,0 0 0,0 0 0,0 0 0,0 0 0,0 0 0,0 0 0,0 0 0,-1 0 0,1 0 0,0 0 0,-1 0 0,1 0 0,0 0 0,-1 0 0,1 0 0,-1 0 0,0 1 0,1-1 0,-1 0 0,0-1 0,-4-2 0,-1-1 0,1 1 0,-1 0 0,0 0 0,0 0 0,0 1 0,-12-5 0,2 2 0,-34-8 0,19 9 0,-1 2 0,-60 0 0,19 2 0,57 0 35,-22-6-1,12 3-1468,11 1-5392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3:58:1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24575,'36'437'0,"-30"-391"0,-1-8 0,1 0 0,22 68 0,-21-87 0,1 0 0,1 0 0,0 0 0,1-1 0,2-1 0,24 32 0,3-6 0,1-2 0,3-2 0,1-1 0,90 58 0,-126-91 0,1 0 0,-1-1 0,1 0 0,0-1 0,0 1 0,1-2 0,-1 1 0,1-1 0,12 1 0,-15-3 0,0 0 0,0-1 0,0 1 0,0-2 0,1 1 0,-1-1 0,-1 0 0,1 0 0,0 0 0,0-1 0,-1 0 0,0-1 0,7-4 0,-4 2 0,0-1 0,-1 0 0,0 0 0,-1-1 0,0 0 0,0 0 0,9-14 0,-8 7 0,0 1 0,-1-1 0,0-1 0,6-21 0,-6 8 0,0-1 0,-2-1 0,-2 1 0,0-57 0,-3 62 0,-2 0 0,0 0 0,-2 0 0,-1 1 0,-1-1 0,-1 1 0,-1 1 0,-1-1 0,-16-28 0,23 47 5,-1 1 0,0 0-1,0 0 1,0 0 0,-1 0 0,1 1-1,-1-1 1,0 1 0,0 0 0,0 0-1,-1 0 1,1 1 0,-1-1-1,1 1 1,-1 0 0,0 1 0,-9-3-1,-3 1-142,1 2 0,-1-1 0,1 2-1,-19 2 1,9-1-621,5 0-6067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3:58:1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24575,'0'3'0,"3"1"0,4 1 0,8-2 0,8 0 0,2-2 0,1 0 0,13-1 0,11-3 0,17-5 0,17-4 0,13 0 0,-3 2 0,-15 3 0,-17 3 0,-17 1 0,-12 2 0,-11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3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2122 24575,'1'0'0,"0"-1"0,0 1 0,0 0 0,0 0 0,0-1 0,0 1 0,-1-1 0,1 1 0,0-1 0,0 1 0,0-1 0,1 0 0,6-5 0,50-23 0,-23 14 0,472-243-2033,-349 175 1452,133-68-1830,45-22 1177,180-91-1708,696-333 2530,-1009 497-386,-182 89 725,167-92 842,-183 101-665,-1-1 0,0 0 0,0 0 0,-1 0 0,7-7-1,-10 10-58,0 0-1,0 0 0,0-1 1,1 1-1,-1 0 0,0-1 0,0 1 1,0 0-1,0-1 0,0 1 0,0 0 1,1-1-1,-1 1 0,0-1 0,0 1 1,0 0-1,0-1 0,0 1 1,0 0-1,-1-1 0,1 1 0,0 0 1,0-1-1,0 1 0,0-1 0,0 1 1,0 0-1,-1 0 0,1-1 0,0 1 1,0 0-1,0-1 0,-1 1 1,1 0-1,0 0 0,-1-1 0,1 1 1,0 0-1,0 0 0,-1 0 0,1-1 1,0 1-1,-1 0 0,0 0 0,-17-6 653,15 6-389,-74-14 4074,-27-7-2606,90 17-1787,0 0 1,0-1 0,1-1-1,0 0 1,-17-11-1,-16-16 11,-56-53 0,99 82 0,0 1 0,0 1 0,0-1 0,0 1 0,0 0 0,-1-1 0,1 1 0,-5-1 0,7 2 0,1 1 0,-1 0 0,0 0 0,1 0 0,-1 0 0,0 0 0,1 0 0,-1 0 0,0 0 0,1 0 0,-1 0 0,0 0 0,1 0 0,-1 0 0,0 1 0,1-1 0,-1 0 0,0 0 0,0 1 0,0 0 0,0 0 0,0 0 0,0 1 0,0-1 0,0 0 0,0 0 0,0 0 0,1 1 0,-1-1 0,1 0 0,-1 1 0,0 2 0,-3 15 0,1 1 0,1-1 0,1 1 0,0-1 0,3 24 0,3 26 0,2 0 0,4-1 0,2 0 0,34 100 0,-23-103 0,-21-58 0,1 1 0,0-1 0,1 0 0,0 0 0,8 10 0,-11-15 0,-1 0 0,1-1 0,0 1 0,0-1 0,0 1 0,0-1 0,0 0 0,0 0 0,0 0 0,0 0 0,0 0 0,0 0 0,1 0 0,-1-1 0,0 1 0,0-1 0,1 0 0,-1 0 0,0 0 0,1 0 0,-1 0 0,0 0 0,1-1 0,-1 1 0,0-1 0,1 1 0,-1-1 0,4-2 0,3-2 0,0 0 0,-1-1 0,0 0 0,0 0 0,10-10 0,31-33 0,-2-1 0,-3-3 0,53-80 0,93-190 0,-132 205 0,-53 99 0,-5 19 0,0 0 0,0 0 0,0-1 0,0 1 0,0 0 0,0 0 0,0-1 0,0 1 0,0 0 0,0 0 0,0-1 0,0 1 0,0 0 0,0 0 0,0-1 0,0 1 0,0 0 0,-1 0 0,1 0 0,0-1 0,0 1 0,0 0 0,0 0 0,0 0 0,-1-1 0,1 1 0,0 0 0,0 0 0,0 0 0,-1 0 0,1 0 0,0 0 0,-1-1 0,-2 2 0,1 0 0,-1-1 0,0 1 0,1 0 0,-1 0 0,1 0 0,-1 1 0,1-1 0,-1 1 0,-3 2 0,-72 55 0,-42 36-1365,-11 8-5461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24575,'0'13'0,"1"0"0,1-1 0,0 1 0,6 19 0,22 49 0,-9-26 0,-16-41 0,11 28 0,-3 1 0,-1 0 0,6 46 0,-17-74 0,0 0 0,0 0 0,-2 0 0,0 0 0,-4 19 0,3-23 0,-1-1 0,0 1 0,-1-1 0,0 0 0,0-1 0,-1 1 0,-1-1 0,-8 12 0,-20 19 0,-2-2 0,-64 53 0,80-77 0,20-14 0,0 0 0,-1 1 0,1-1 0,0 0 0,-1 0 0,1 0 0,0 1 0,0-1 0,-1 0 0,1 0 0,0 0 0,-1 0 0,1 0 0,0 0 0,-1 0 0,1 0 0,0 0 0,-1 0 0,1 0 0,-1 0 0,1 0 0,0 0 0,-1 0 0,1 0 0,0 0 0,-1 0 0,1 0 0,0 0 0,0-1 0,-1 1 0,1 0 0,0 0 0,-1 0 0,1-1 0,0 1 0,0 0 0,-1 0 0,1-1 0,0 1 0,0 0 0,0 0 0,-1-1 0,1 1 0,0 0 0,0-1 0,0 1 0,0 0 0,0-1 0,0 1 0,0 0 0,0-1 0,-1 1 0,1 0 0,0-1 0,0 1 0,0 0 0,1-1 0,-1 1 0,0 0 0,0-1 0,1-3-94,0-1 0,0 1 1,1 0-1,-1 0 0,1 0 0,0 0 0,0 1 0,1-1 0,2-4 0,-3 5-332,19-26-6400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3:58:2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24575,'0'6'0,"0"15"0,3 24 0,4 29 0,2 28 0,4 17 0,5 0 0,1-10 0,-2-14 0,0-14 0,-4-13 0,-3-13 0,-4-15-8191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3:58:2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24575,'3'0'0,"2"-3"0,6-2 0,7 1 0,10 0 0,11-1 0,5-1 0,-2 1 0,-8 1-8191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3:58:2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77 24575,'0'5'0,"0"0"0,-1-1 0,0 1 0,-2 7 0,-3 10 0,4-9 0,1 0 0,0 0 0,1 0 0,0 0 0,1 0 0,1-1 0,0 1 0,4 15 0,-4-22 0,0-1 0,0 0 0,0 1 0,1-1 0,0 0 0,0-1 0,0 1 0,1 0 0,-1-1 0,1 0 0,0 0 0,0 0 0,1 0 0,-1-1 0,1 1 0,0-1 0,0 0 0,0-1 0,0 1 0,0-1 0,7 2 0,-6-2 0,-1-1 0,1 0 0,0 0 0,0-1 0,0 1 0,0-1 0,0-1 0,0 1 0,0-1 0,9-2 0,-6 0 0,0 0 0,0 0 0,-1-1 0,1 0 0,-1-1 0,9-6 0,-2 0 0,0-1 0,-1-1 0,0-1 0,-1 0 0,-1 0 0,12-18 0,-13 16 0,13-26 0,-22 37 0,1 0 0,-1-1 0,0 0 0,0 1 0,-1-1 0,0 0 0,0 0 0,0-12 0,-1 16 0,0 0 0,0 0 0,0 0 0,-1 0 0,1 1 0,-1-1 0,1 0 0,-1 0 0,0 0 0,0 0 0,0 1 0,0-1 0,0 0 0,0 1 0,0-1 0,-1 1 0,-1-3 0,0 2 0,0 0 0,0 0 0,0 0 0,0 0 0,-1 1 0,1 0 0,0-1 0,-1 1 0,-3-1 0,-5 1 0,1-1 0,-1 1 0,1 1 0,-1 0 0,-12 2 0,-52 8 0,42-4 0,0-2 0,-58 0 0,90-4-45,0 0-1,-1 0 1,1 0-1,0-1 1,0 1-1,-1-1 1,1 1-1,0-1 1,0 0-1,0 0 1,0 0-1,-1 0 1,2 0-1,-1 0 1,0-1-1,0 1 1,0-1-1,0 1 1,1-1-1,-1 0 1,1 0-1,0 1 1,-1-1-1,1 0 0,0 0 1,0 0-1,0 0 1,0-1-1,-1-3 1,-1-12-6781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3:58:2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24575,'0'7'0,"-3"8"0,-5 11 0,0 11 0,-3 9 0,1 0 0,2-2 0,3-1 0,1-6 0,2-4 0,2-6 0,0-4 0,0-3 0,-6-1 0,-11-1 0,-20 6 0,-16 3 0,1-4-8191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3:58:2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24575,'9'1'0,"-1"0"0,1 1 0,-1 0 0,1 0 0,10 5 0,5 1 0,27 7 0,1-2 0,1-3 0,71 5 0,-109-14 0,18 0 0,-31 0 0,1-1 0,-1 0 0,0 1 0,0 0 0,0-1 0,0 1 0,0 0 0,0 0 0,0 0 0,0 0 0,3 3 0,-5-4 0,1 1 0,-1-1 0,1 1 0,-1-1 0,0 1 0,1 0 0,-1-1 0,0 1 0,1 0 0,-1 0 0,0-1 0,0 1 0,0 0 0,1 0 0,-1-1 0,0 1 0,0 0 0,0 0 0,0-1 0,0 1 0,-1 0 0,1 0 0,0-1 0,0 1 0,0 0 0,-1-1 0,1 1 0,0 0 0,-1-1 0,1 1 0,0 0 0,-1-1 0,1 1 0,-1-1 0,1 1 0,-2 0 0,-1 3 0,0-1 0,-1 0 0,0 1 0,-5 2 0,-4 3 0,-14 8 0,-37 34 0,56-43 0,0-1 0,1 1 0,0 1 0,0 0 0,1 0 0,1 0 0,-1 0 0,-6 17 0,7-11 0,0 1 0,1 0 0,0 0 0,2 0 0,-1 0 0,2 1 0,0-1 0,2 1 0,-1-1 0,2 0 0,0 1 0,1-1 0,1 0 0,0 0 0,1 0 0,9 19 0,-12-32 0,-1 0 0,1 0 0,0 1 0,0-1 0,1-1 0,-1 1 0,1 0 0,-1 0 0,1-1 0,0 1 0,0-1 0,0 0 0,0 0 0,0 0 0,0-1 0,1 1 0,-1-1 0,4 2 0,-2-2 0,-1-1 0,1 1 0,-1-1 0,1 0 0,0 0 0,-1 0 0,1-1 0,-1 1 0,1-1 0,-1 0 0,1-1 0,-1 1 0,0-1 0,6-2 0,3-3 0,0-1 0,-1 0 0,0 0 0,0-1 0,0-1 0,-1 0 0,16-20 0,-20 22 0,-1-1 0,0 0 0,0 0 0,-1 0 0,0-1 0,0 0 0,-1 0 0,-1 0 0,1 0 0,-2-1 0,3-14 0,-5 22 0,1-1 0,-1 1 0,0 0 0,-1 0 0,1 0 0,0 0 0,-1 0 0,0 0 0,1 0 0,-1 1 0,0-1 0,-1 0 0,1 0 0,0 0 0,-1 1 0,0-1 0,-2-3 0,1 3 0,-1 0 0,1 0 0,-1 0 0,0 1 0,0-1 0,0 1 0,0 0 0,0 0 0,-1 0 0,-5-2 0,-7 0 0,-1 1 0,1 0 0,-1 1 0,-32 1 0,15 1-1365,43-4-5461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3:58:2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24575,'5'28'0,"-2"1"0,0 29 0,-2-28 0,-5 827-712,3-834 751,1-11-20,-1 0 0,0-1 0,-1 1 0,0 0 0,-4 11 0,6-23-19,0 0 0,0 0 0,0 0 0,0 0 0,0 1 0,0-1 0,0 0 0,0 0 0,0 0 0,0 0 0,0 0 0,0 0 0,0 0 0,0 0 0,0 0 0,0 0 0,0 0 0,0 1 0,0-1 0,0 0 0,0 0 0,0 0 0,0 0 0,0 0 0,0 0 0,0 0 0,0 0 0,0 0 0,0 0 0,0 0 0,-1 0 0,1 0 0,0 0 0,0 0 0,0 0 0,0 0 0,0 0 0,0 0 0,0 0 0,0 0 0,0 0 0,0 0 0,0 0 0,-1 0 0,1 0 0,0 0 0,0 0 0,0 0 0,0 0 0,0 0 0,0 0 0,0 0 0,0 0 0,0 0 0,0 0 0,0 0 0,0 0 0,-1 0 0,-1-9 0,1-14 0,0 0 0,2 0 0,5-35 0,18-71 0,40-93-1272,-31 133-5088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3:58:2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24575,'0'4'0,"0"4"0,0 3 0,4 1 0,3-2 0,2 0 0,-2 2 0,-7 5 0,-5 0-8191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3:58:2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24575,'3'3'0,"8"5"0,8 0 0,8 3 0,5-1 0,1-2 0,0-3 0,2-1 0,-8 1 0,-12 3 0,-16 7 0,-7 0-8191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3:58:2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67 117 24575,'-1'42'0,"0"30"0,2-62 0,0 0 0,0 0 0,1 0 0,6 18 0,-6-24 0,-1 0 0,1-1 0,0 1 0,0-1 0,0 1 0,0-1 0,1 0 0,-1 0 0,1 0 0,0 0 0,0 0 0,0 0 0,0-1 0,0 0 0,1 1 0,-1-1 0,1 0 0,-1-1 0,1 1 0,0-1 0,0 0 0,0 1 0,0-2 0,0 1 0,0 0 0,0-1 0,0 0 0,7 0 0,2-1 0,-1-1 0,1 0 0,-1-1 0,1 0 0,-1-1 0,0-1 0,22-11 0,-6 1 0,-1-1 0,40-31 0,-52 34 0,1-1 0,-2 0 0,0-1 0,-1 0 0,13-19 0,-24 30 0,1 0 0,-1 0 0,0 0 0,0 0 0,0 0 0,-1 0 0,1-1 0,-1 1 0,0-1 0,-1 1 0,1-1 0,0-5 0,-2 7 0,1 0 0,-1 0 0,1 0 0,-1 0 0,0 1 0,0-1 0,0 0 0,0 1 0,0-1 0,-1 0 0,1 1 0,-1 0 0,0-1 0,0 1 0,0 0 0,0 0 0,0 0 0,0 0 0,-5-3 0,0 1 0,0 0 0,-1 0 0,1 1 0,-1 0 0,0 0 0,1 1 0,-1 0 0,0 1 0,0 0 0,-1 0 0,1 0 0,0 1 0,0 0 0,0 1 0,0 0 0,0 0 0,-12 4 0,0 1 0,0 0 0,1 2 0,-1 0 0,2 1 0,-31 20 0,-19 17 54,-32 21-1473,64-46-5407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2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24575,'-1'8'0,"0"-1"0,0 0 0,-3 11 0,-1 10 0,-3 63 0,6 107 0,3-118 0,-13 266 0,4-207 0,-1 14 0,-3 232 0,13-282 0,-1-97 17,0 0 0,-1 0 1,1 0-1,-1 0 0,0 0 0,-3 6 0,3-9-104,0-1-1,0 0 1,0 1 0,-1-1-1,1 0 1,-1 0 0,1 0-1,-1 0 1,0 0-1,0 0 1,0 0 0,0-1-1,0 1 1,0-1 0,-1 1-1,-2 0 1,-11 5-6739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24575,'2'0'0,"5"0"0,3 0 0,2 0 0,3 2 0,3 5 0,2 0 0,0-1 0,2-1 0,3-1 0,0-2 0,-2-2 0,-4 3 0,-6 4 0,-8 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2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6770 19 24575,'0'-1'0,"0"0"0,0 1 0,0-1 0,0 1 0,0-1 0,0 1 0,-1-1 0,1 1 0,0-1 0,0 1 0,-1-1 0,1 1 0,0-1 0,-1 1 0,1 0 0,-1-1 0,1 1 0,0-1 0,-1 1 0,1 0 0,-1 0 0,1-1 0,-1 1 0,1 0 0,-1 0 0,1-1 0,-2 1 0,-16-4 0,17 4 0,-18-1 0,0 0 0,-29 3 0,41-2 0,-283 38-59,210-25-179,-1120 164-1248,947-136 1133,-285 85 0,80 12 353,-256 68 0,-69-37 0,205-87 0,129-14 0,389-57 623,-2-3-1,1-2 0,-85-4 0,-138 6-622,49 0 0,0-21 0,148-2 0,75 12 0,-1-1 0,1 0 0,0 0 0,-19-12 0,25 13-136,2-1-1,-1 0 1,0 0-1,1 0 1,-1 0-1,1-1 1,1 0-1,-1 1 0,-5-11 1,3 4-6690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2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1435 1939 24575,'-20'22'0,"1"1"0,-19 29 0,23-30 0,0-1 0,-2 0 0,-24 22 0,27-29 0,-130 110 0,119-105 0,-1-1 0,-1-1 0,-56 26 0,54-33 0,0-1 0,-52 9 0,-10 2 0,55-9 0,6-2 0,-1-1 0,-54 8 0,75-15 0,0-1 0,1 0 0,-1 0 0,0-1 0,1 0 0,-1-1 0,1 0 0,-1 0 0,1-1 0,0 0 0,0-1 0,0 0 0,-12-8 0,-9-10 0,1-2 0,1-2 0,-36-40 0,39 39 0,6 8 0,1-2 0,1 0 0,0-1 0,2-1 0,1-1 0,1 0 0,1 0 0,1-1 0,-10-32 0,6-3 0,2-1 0,-8-98 0,8-130 0,28-137-233,-5 342 115,3 1 0,4 0 0,29-83 0,-21 91 118,41-78 0,-51 122 0,2 1 0,1 0 0,1 1 0,2 2 0,26-29 0,-32 41-5,0 2-1,2-1 0,-1 2 1,1 0-1,33-16 0,-23 16 91,1 1 0,-1 1 0,43-9 0,-1 6 48,1 4 0,110-1 0,-122 9-133,1 3 0,92 13 0,-126-11 0,-1 2 0,0 0 0,-1 2 0,1 0 0,-2 1 0,1 2 0,-1 0 0,40 29 0,-33-15 0,0 1 0,-1 1 0,-2 1 0,-1 2 0,29 44 0,91 175 0,-101-168 0,49 107 0,-84-165 0,-1 1 0,-1 0 0,-1 0 0,-1 1 0,-1-1 0,0 35 0,-3-33 0,-2 0 0,-8 48 0,6-60 0,-1 0 0,0-1 0,0 1 0,-2-1 0,0 0 0,-14 23 0,-9 2 0,-1-2 0,-51 50 0,46-50 0,19-21-341,-1 1 0,0-2-1,-23 15 1,12-12-6485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0 380 24575,'0'-2'0,"1"1"0,-1-1 0,0 0 0,1 1 0,-1-1 0,1 1 0,-1-1 0,1 0 0,0 1 0,0-1 0,-1 1 0,1-1 0,0 1 0,1 0 0,-1-1 0,0 1 0,0 0 0,3-2 0,3-2 0,0 0 0,14-6 0,-2 1 0,37-22 0,85-34 0,63-11 0,-165 64 0,181-61 0,4 22 0,-214 50 0,0 1 0,0 0 0,0 0 0,0 1 0,0 1 0,1 0 0,11 2 0,-16-1 0,0 0 0,0 0 0,0 1 0,-1 0 0,1 0 0,-1 0 0,0 0 0,0 1 0,0 0 0,0 0 0,-1 0 0,7 7 0,4 9 0,18 28 0,-23-31 0,0-1 0,2-1 0,21 23 0,-29-34 0,0-1 0,0 0 0,1 0 0,-1-1 0,1 1 0,0-1 0,0 0 0,0 0 0,0-1 0,0 1 0,0-1 0,0 0 0,1-1 0,-1 1 0,0-1 0,1 0 0,6-1 0,9-2 0,-2-1 0,1 0 0,20-8 0,-39 12 0,13-4-107,6-2 227,33-15 0,-48 19-235,-1 0 0,1-1 0,-1 1-1,0-1 1,0 0 0,0-1 0,0 1-1,0-1 1,-1 1 0,0-1-1,1 0 1,3-8 0,0-3-6711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0,0-1 0,0 1 0,0 0 0,0-1 0,0 1 0,0 0 0,0-1 0,0 1 0,0 0 0,-1 0 0,2 1 0,11 18 0,-12-17 0,8 14 0,9 28 0,-1-1 0,60 126 0,54 133 0,-101-229 0,57 107 0,-84-176 0,1 1 0,-1-1 0,1 0 0,0-1 0,0 1 0,1-1 0,-1 1 0,7 3 0,-8-6 0,0 0 0,0-1 0,0 1 0,0-1 0,0 0 0,0 0 0,1 0 0,-1 0 0,0-1 0,1 1 0,-1-1 0,0 0 0,1 0 0,-1 0 0,0 0 0,6-2 0,14-4 0,0-2 0,0 0 0,0-2 0,22-13 0,34-14 0,50-25 0,4-1 0,-115 56 0,0 1 0,1 1 0,-1 1 0,1 1 0,34-3 0,-29 7 0,-18 0 0,0-1 0,0 0 0,1-1 0,-1 1 0,12-3 0,-17 2-42,0 1-1,-1 0 0,1 0 1,0 0-1,-1-1 0,1 1 1,0 0-1,-1-1 0,1 1 1,-1-1-1,1 1 0,0-1 1,-1 1-1,1-1 0,-1 1 1,1-1-1,-1 1 0,0-1 1,1 1-1,-1-1 0,1 0 1,-1 1-1,0-1 0,0 0 1,1 1-1,-1-1 0,0 0 1,0 0-1,0 1 0,0-1 1,0-1-1,-2-9-6783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24575,'2'1'0,"1"-1"0,0 1 0,0 0 0,0 1 0,0-1 0,-1 0 0,1 1 0,0 0 0,-1-1 0,0 1 0,1 0 0,1 3 0,8 4 0,27 17 0,-11-8 0,-1 1 0,0 0 0,34 36 0,-57-50 0,1 1 0,-1 0 0,0 0 0,-1 1 0,1-1 0,-1 1 0,0 0 0,-1 0 0,0 0 0,0 0 0,0 0 0,0 14 0,-1-3 0,0 1 0,-2-1 0,-5 36 0,2-35 0,0 0 0,-2 0 0,0-1 0,-11 23 0,2-11 0,-30 45 0,40-68 0,1-1 0,-1 0 0,-11 11 0,15-16 0,1 0 0,-1 0 0,0 0 0,0-1 0,0 1 0,0 0 0,0-1 0,0 1 0,0 0 0,0-1 0,0 0 0,0 1 0,0-1 0,0 1 0,0-1 0,0 0 0,0 0 0,-1 0 0,1 1 0,0-1 0,0 0 0,0-1 0,0 1 0,0 0 0,-1 0 0,1 0 0,0-1 0,0 1 0,0 0 0,0-1 0,0 1 0,0-1 0,0 1 0,0-1 0,-2-1 0,-1-4 0,-1 1 0,1-1 0,0 0 0,1 0 0,0 0 0,-1-1 0,-3-12 0,0-3 0,-4-25 0,4 2-30,5 31-237,0 0 0,-1 0 0,-1 0 0,-10-27 0,8 28-6559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24575,'0'-2'0,"0"1"0,1 0 0,-1 0 0,0 0 0,1 0 0,-1 0 0,1 0 0,0 0 0,-1 0 0,1 0 0,0 0 0,0 0 0,-1 0 0,1 0 0,0 0 0,0 1 0,0-1 0,0 0 0,0 1 0,0-1 0,2 0 0,2-2 0,27-18 0,2 1 0,43-18 0,-52 28 0,0 1 0,1 0 0,0 2 0,30-4 0,-50 11 0,0-1 0,1 1 0,-1 0 0,0 1 0,1-1 0,-1 1 0,0 1 0,0-1 0,1 1 0,5 2 0,-3 0 0,0 1 0,0 0 0,-1 0 0,0 1 0,14 12 0,-6-3 0,-1 1 0,-1 1 0,0 1 0,-1 0 0,10 20 0,-15-24 0,0 0 0,-2 1 0,1-1 0,6 27 0,-12-35 0,1 0 0,-1 1 0,-1-1 0,1 0 0,-1 0 0,0 0 0,-1 1 0,1-1 0,-1 0 0,0 0 0,-1 0 0,1 0 0,-1 0 0,-6 11 0,2-7 0,-1 1 0,0-1 0,-1-1 0,0 0 0,0 0 0,-1 0 0,-1-1 0,1 0 0,-1-1 0,-15 8 0,12-7 0,-1-1 0,0-1 0,-1 0 0,1-1 0,-1-1 0,0 0 0,-29 3 0,-1-4 0,-83-6 0,191 3 0,-21-1 0,7-1 0,-20 1 0,-1 1 0,33 4 0,-59-3 0,0-1 0,1 1 0,-1 0 0,0-1 0,0 1 0,1 0 0,-1 1 0,0-1 0,0 0 0,0 0 0,0 1 0,-1-1 0,1 1 0,0 0 0,0 0 0,-1-1 0,1 1 0,-1 0 0,0 0 0,0 0 0,0 0 0,0 1 0,0-1 0,0 0 0,1 3 0,0 6 0,0-1 0,0 1 0,-1 0 0,0 13 0,-2 63 0,-14 94 0,7-96 0,-1 17 0,9-93 0,2-7 0,6-12 0,-7 7 0,111-194-841,-104 182 317,29-55-6302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24575,'3'6'0,"1"6"0,4 6 0,-1 8 0,3 2 0,-1 0 0,-1-2 0,-10-6 0,-10-2 0,-9-1 0,-5-4 0,-5-4 0,4-3-8191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24575,'81'-2'0,"-21"1"0,81 7 0,-140-5 0,5-1 0,-1 1 0,0 0 0,1 0 0,9 4 0,-14-5 0,-1 1 0,1-1 0,0 0 0,-1 1 0,1-1 0,0 0 0,-1 1 0,1-1 0,-1 1 0,1-1 0,-1 1 0,1-1 0,-1 1 0,1 0 0,-1-1 0,0 1 0,1-1 0,-1 1 0,0 0 0,1-1 0,-1 1 0,0 0 0,0-1 0,0 1 0,0 0 0,0 0 0,0-1 0,0 1 0,0 0 0,0-1 0,0 1 0,0 0 0,0 0 0,0-1 0,0 1 0,-1 0 0,1-1 0,0 1 0,0 0 0,-1-1 0,1 1 0,-1-1 0,1 1 0,0 0 0,-1-1 0,1 1 0,-2 0 0,-8 11 0,-2 0 0,1 0 0,-26 18 0,11-8 0,-4 3 0,0 0 0,0 1 0,-49 57 0,75-77 0,0 1 0,1-1 0,-1 1 0,1-1 0,1 1 0,-1 0 0,1 0 0,1 0 0,-1 0 0,1 1 0,0-1 0,1 0 0,0 13 0,0-14 0,1 0 0,-1 0 0,1 0 0,1 0 0,-1 0 0,1 0 0,0 0 0,0-1 0,1 1 0,-1-1 0,1 1 0,1-1 0,-1 0 0,1 0 0,0-1 0,7 8 0,-7-9 0,1 1 0,0-1 0,0 0 0,0-1 0,0 1 0,1-1 0,-1 0 0,1 0 0,0-1 0,-1 1 0,1-1 0,0 0 0,0-1 0,-1 0 0,1 0 0,0 0 0,0 0 0,0-1 0,-1 0 0,11-3 0,-8 1 0,0 0 0,0 0 0,0-1 0,0 0 0,-1 0 0,1-1 0,-1 0 0,-1 0 0,1-1 0,-1 0 0,1 0 0,-2 0 0,8-10 0,-10 12 0,-1 0 0,1 0 0,-1 0 0,0 0 0,-1 0 0,1-1 0,-1 1 0,1 0 0,-1-1 0,-1 1 0,1-1 0,-1 1 0,1-1 0,-1 1 0,-1-8 0,0 6 0,-1 0 0,0 0 0,0 0 0,0 0 0,-1 0 0,1 1 0,-1-1 0,-1 1 0,1 0 0,-6-6 0,-1-1 0,-2 0 0,0 1 0,0 1 0,-1 0 0,0 0 0,-1 1 0,-26-12 0,19 14-66,-12-5 237,32 12-218,0 0-1,0 0 1,1-1-1,-1 1 1,0 0 0,1-1-1,-1 1 1,0-1-1,1 1 1,-1-1-1,1 1 1,-1-1 0,1 0-1,-1 1 1,1-1-1,-1 1 1,1-1-1,-1 0 1,1 0 0,0 1-1,0-1 1,-1 0-1,1 0 1,0 1-1,0-1 1,0 0 0,0 0-1,0 1 1,0-1-1,0-1 1,7-15-6779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24575,'15'33'0,"-1"1"0,15 54 0,7 71 0,-27-114 0,-4-22 0,-3-19 0,0-9 0,2-16 0,0 1 0,-3 17 7,0-1 0,0 1 0,1 0 0,-1 0 0,1 0 1,0 1-1,0-1 0,0 0 0,1 1 0,-1-1 0,0 1 0,1 0 0,0 0 0,-1 0 0,1 0 0,4-2 0,-2 1-172,1 1 0,-1 0 0,1 0 0,0 1 0,-1-1 0,1 1 0,0 0 0,8 0 0,-4 2-6661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24575,'-1'0'0,"0"0"0,-1 1 0,1-1 0,0 1 0,-1-1 0,1 1 0,0-1 0,0 1 0,-1-1 0,1 1 0,0 0 0,0 0 0,0 0 0,0 0 0,0 0 0,0 0 0,0 0 0,0 0 0,1 0 0,-1 0 0,0 0 0,1 0 0,-1 1 0,0 1 0,-2 3 0,2-1 0,-1 1 0,0 0 0,0 9 0,0 6 0,0 0 0,2 1 0,1-1 0,0 1 0,2-1 0,0 0 0,1 0 0,2 0 0,0-1 0,1 0 0,1 0 0,19 35 0,-24-50 0,1 0 0,-1 0 0,1 0 0,1 0 0,-1 0 0,0-1 0,1 0 0,0 0 0,0-1 0,0 1 0,1-1 0,-1 0 0,1 0 0,0-1 0,-1 1 0,1-1 0,0-1 0,12 3 0,1-2 0,1-1 0,-1-1 0,1-1 0,32-5 0,-16 1-1365,-7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24575,'-3'0'0,"0"3"0,2 1 0,7-1 0,5 0 0,7-1 0,8-1 0,4 0 0,4-1 0,1 0 0,-3 0 0,-7 0-8191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24575,'7'4'0,"8"0"0,8 1 0,7 1 0,8 1 0,0-1 0,4-2 0,5-2 0,3 0 0,3-2 0,-1 0 0,-2-3 0,-8-1 0,-10-4 0,-13 0 0,-24 4 0,-11 4-8191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24575,'-7'18'0,"1"0"0,0 0 0,2 1 0,0 0 0,-2 21 0,5-32 0,1 0 0,-1 0 0,1 0 0,0 0 0,1 0 0,0 0 0,0 0 0,5 15 0,-4-19 0,0 1 0,0-1 0,0 1 0,1-1 0,0 0 0,0 0 0,0 0 0,0-1 0,0 1 0,1-1 0,0 1 0,0-1 0,0 0 0,0-1 0,7 5 0,-1-3 0,-1 0 0,1-1 0,0 0 0,1 0 0,-1-1 0,0 0 0,1-1 0,-1 0 0,0-1 0,1 0 0,17-2 0,4-3 0,-1-2 0,46-15 0,-5-2-273,-2-3 0,-1-3 0,-1-3 0,100-65 0,-139 77-6553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24575,'13'-4'0,"112"-33"0,-105 32 0,0 1 0,1 2 0,0 0 0,24 0 0,-36 3 0,-1 1 0,1-1 0,-1 2 0,1-1 0,-1 1 0,0 0 0,0 0 0,0 1 0,-1 0 0,1 1 0,-1 0 0,0 0 0,-1 0 0,1 1 0,9 10 0,-11-10 0,1 1 0,-1 0 0,0-1 0,0 1 0,-1 1 0,0-1 0,0 1 0,-1-1 0,0 1 0,0 0 0,-1 1 0,0-1 0,-1 0 0,1 0 0,-1 1 0,-1 8 0,-1-9 0,0 0 0,-1 1 0,0-1 0,0 0 0,-1-1 0,0 1 0,-1 0 0,1-1 0,-1 1 0,-6 7 0,-8 9 0,-31 32 0,31-37 0,-59 61 0,70-75 41,11-13-1447,7-6-5420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24575,'1'28'0,"1"-1"0,2 0 0,0 0 0,2 0 0,1 0 0,1-1 0,16 34 0,-9-21 0,10 25 0,-23-58 0,1-1 0,1 1 0,-1-1 0,1 0 0,-1 0 0,1 0 0,1 0 0,5 4 0,-9-8 0,0 0 0,1 0 0,-1 0 0,0 0 0,1-1 0,-1 1 0,1 0 0,-1-1 0,1 1 0,-1-1 0,1 1 0,0-1 0,-1 0 0,1 0 0,-1 0 0,1 0 0,0 0 0,-1 0 0,1 0 0,-1 0 0,1 0 0,0-1 0,-1 1 0,1-1 0,-1 0 0,3-1 0,2-1 0,0-1 0,-1 0 0,0-1 0,0 1 0,5-8 0,2 1 0,3-4 0,0 2 0,29-20 0,-35 27 0,1 1 0,-1 0 0,1 1 0,0 0 0,0 0 0,0 1 0,12-2 0,16-1 0,-15 3 0,29-8 0,-70 19-273,0 0 0,1 0 0,0 2 0,-26 18 0,8-3-6553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24575,'1'25'0,"2"0"0,10 48 0,3 11 0,-12 17 0,-2-39 0,-2-59 0,1 0 0,-1 1 0,1-1 0,-1 0 0,1 0 0,0 0 0,0 0 0,1 0 0,2 4 0,-4-6 0,0-1 0,1 1 0,-1-1 0,0 1 0,1-1 0,-1 0 0,0 1 0,1-1 0,-1 0 0,1 1 0,-1-1 0,1 0 0,-1 1 0,1-1 0,-1 0 0,1 0 0,-1 0 0,1 0 0,-1 1 0,1-1 0,0 0 0,0 0 0,0-1 0,0 1 0,0 0 0,0-1 0,0 1 0,0-1 0,0 1 0,0-1 0,0 1 0,0-1 0,-1 0 0,1 0 0,0 1 0,0-1 0,-1 0 0,1 0 0,0-1 0,2-4 0,0 1 0,0-1 0,-1 1 0,0-1 0,0 0 0,0 1 0,-1-1 0,0 0 0,1-10 0,-1-1 0,-1-1 0,-2-18 0,1 29 0,0-1 0,-1 1 0,-1-8 0,2 14 0,0-1 0,1 0 0,-1 0 0,0 0 0,0 1 0,0-1 0,0 0 0,0 1 0,0-1 0,0 0 0,-1 1 0,1 0 0,0-1 0,-1 1 0,-3-2 0,4 2 3,0 1 0,0 0-1,0 0 1,0 0 0,0 0 0,0 0-1,0 0 1,0 0 0,0 0 0,0 1-1,0-1 1,0 0 0,0 0 0,0 1-1,0-1 1,0 1 0,0-1 0,0 1-1,0-1 1,0 1 0,1 0 0,-1-1-1,0 1 1,-1 1 0,-20 23-543,17-19-354,-9 11-5932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24575,'3'0'0,"4"0"0,5 0 0,6 0 0,7 0 0,5 0 0,4-3 0,3-4 0,-1-2 0,-8-1 0,-5 0 0,-3 2 0,-1 2 0,-2-1 0,-3-2 0,0-3 0,-4 1-8191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24575,'-3'3'0,"-5"5"0,-3 4 0,-4 6 0,-3 4 0,0 4 0,-2 4 0,-3 3 0,-1-3 0,1-4 0,3-3 0,3-3 0,3 0 0,2-5 0,6-7 0,10-13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24575,'6'0'0,"-1"2"0,0-1 0,0 0 0,1 1 0,-1 0 0,0 1 0,-1-1 0,1 1 0,0 0 0,-1 0 0,1 0 0,3 5 0,-2-4 0,64 54 0,-48-37 0,1-2 0,1-1 0,31 18 0,-49-32 0,1-1 0,-1 0 0,8 1 0,-13-3 0,0-1 0,1 1 0,-1-1 0,0 0 0,1 1 0,-1-1 0,0 0 0,1 0 0,-1 0 0,1 0 0,-1 0 0,0-1 0,1 1 0,-1 0 0,0-1 0,1 1 0,-1-1 0,0 1 0,0-1 0,1 1 0,1-3 0,-3 3 0,0 0 0,1 0 0,-1 0 0,0 0 0,0 0 0,0-1 0,0 1 0,1 0 0,-1 0 0,0 0 0,0 0 0,0 0 0,0-1 0,0 1 0,0 0 0,0 0 0,1 0 0,-1 0 0,0-1 0,0 1 0,0 0 0,0 0 0,0 0 0,0-1 0,0 1 0,0 0 0,0 0 0,0 0 0,0-1 0,0 1 0,0 0 0,0 0 0,0 0 0,0-1 0,-1 1 0,1 0 0,0 0 0,0 0 0,0-1 0,0 1 0,0 0 0,0 0 0,0 0 0,-1 0 0,1 0 0,0-1 0,-1 1 0,0 0 0,0-1 0,0 1 0,0 0 0,0 0 0,0-1 0,0 1 0,0 0 0,0 0 0,0 0 0,0 0 0,-1 1 0,-34 8-1365,-8 7-5461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24575,'3'-3'0,"5"-1"0,6-7 0,6-4 0,1 0 0,1 3 0,0 3 0,-4 3-8191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24575,'0'3'0,"0"5"0,0 4 0,0 2 0,0 7 0,0 2 0,0 0 0,3 0 0,1-1 0,3 0 0,1-2 0,1-4 0,0-1 0,5-3 0,2-4 0,7-3 0,-2-3-8191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24575,'0'2'0,"0"5"0,0 5 0,0 9 0,0 13 0,3 7 0,0 9 0,1 1 0,-1-3 0,-2-2 0,1-2 0,-2-7 0,1-7 0,-1-5 0,2-10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329 150 24575,'-113'-108'0,"105"101"0,3 2 0,0 0 0,-1 1 0,0 0 0,-12-8 0,16 12 0,0-1 0,0 0 0,0 0 0,0 1 0,0-1 0,0 1 0,0 0 0,0 0 0,0 0 0,0 0 0,-1 0 0,1 0 0,0 0 0,0 1 0,0-1 0,0 1 0,0-1 0,0 1 0,0 0 0,0 0 0,-2 1 0,-4 3 0,1 0 0,1 1 0,-1-1 0,1 1 0,0 1 0,0-1 0,1 1 0,0 0 0,-5 8 0,3-2 0,0 1 0,0-1 0,2 1 0,-7 21 0,7-13 0,1-1 0,1 1 0,1-1 0,0 1 0,2 0 0,0 0 0,2 0 0,0-1 0,6 23 0,6-7-26,2 5 134,-15-39-219,0-1-1,-1 1 1,1 0 0,-1 0-1,0 0 1,0-1 0,0 1 0,0 0-1,0 0 1,-1 0 0,1-1-1,-2 5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24575,'3'0'0,"8"0"0,8 0 0,4 3 0,5 2 0,4-1 0,0-1 0,1 0 0,-6-2-8191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2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24575,'-3'0'0,"0"0"0,0 0 0,-1 0 0,1 1 0,0-1 0,0 1 0,0 0 0,0 0 0,0 0 0,0 0 0,0 0 0,-3 3 0,2-1 0,0 1 0,0-1 0,1 1 0,0 0 0,0 0 0,0 0 0,-3 5 0,0 2 0,-1 1 0,2 0 0,0 1 0,0-1 0,-4 25 0,-6 66 0,9-24 0,5 84 0,1-147 0,2-1 0,0 0 0,1 1 0,0-1 0,2 0 0,-1 0 0,2-1 0,0 0 0,1 0 0,0 0 0,14 19 0,-18-29 0,1 0 0,-1 0 0,1 0 0,0-1 0,0 1 0,1-1 0,-1 0 0,1 0 0,-1-1 0,11 4 0,2 0 0,33 7 0,-26-7 0,14 1-1365,-23-5-5461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3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8 24575,'0'0'0,"0"-1"0,0 1 0,0 0 0,0 0 0,0-1 0,0 1 0,0 0 0,0 0 0,0-1 0,0 1 0,0 0 0,0-1 0,0 1 0,0 0 0,0 0 0,0-1 0,0 1 0,0 0 0,-1 0 0,1-1 0,0 1 0,0 0 0,0 0 0,-1 0 0,1-1 0,0 1 0,0 0 0,0 0 0,-1 0 0,1 0 0,0-1 0,0 1 0,-1 0 0,1 0 0,0 0 0,-11 4 0,-7 14 0,11-8 0,1 0 0,1 0 0,0 1 0,-7 20 0,-8 49 0,10-41 0,-10 40 0,-39 171 0,56-234 0,0 1 0,2 0 0,1 34 0,1-40 0,0-1 0,1 0 0,1-1 0,-1 1 0,1 0 0,1-1 0,9 19 0,-5-14 0,1 0 0,0 0 0,1-1 0,14 14 0,-18-22 0,0 1 0,0-1 0,0 0 0,1 0 0,0-1 0,0 0 0,0 0 0,0-1 0,1 1 0,10 2 0,-7-4 0,1 1 0,0-1 0,0-1 0,-1 0 0,1-1 0,0-1 0,0 1 0,22-6 0,-28 5 0,1-1 0,-1 0 0,1 0 0,-1-1 0,0 0 0,1 0 0,-2 0 0,1-1 0,0 0 0,-1 0 0,1-1 0,-1 1 0,-1-1 0,1 0 0,-1-1 0,7-8 0,5-12-64,-4 7-587,15-32 1,-21 35-6176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3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24575,'6'1'0,"1"-1"0,-1 1 0,0 1 0,0-1 0,9 4 0,19 4 0,-24-7 0,1-1 0,-1-1 0,1 0 0,0 0 0,19-4 0,55-16 0,-74 17 0,129-42 0,245-114 0,-370 152 0,-5 3 0,-1 0 0,1-1 0,-1 0 0,-1-1 0,1 0 0,14-12 0,-23 18 0,1-1 0,-1 1 0,0 0 0,1 0 0,-1 0 0,0-1 0,0 1 0,1 0 0,-1-1 0,0 1 0,0 0 0,1-1 0,-1 1 0,0 0 0,0-1 0,0 1 0,0 0 0,1-1 0,-1 1 0,0-1 0,0 1 0,0 0 0,0-1 0,0 1 0,0-1 0,0 1 0,0 0 0,0-1 0,0 1 0,0-1 0,-1 1 0,1 0 0,0-1 0,0 1 0,0-1 0,0 1 0,-1 0 0,1-1 0,0 1 0,0 0 0,0 0 0,-1-1 0,1 1 0,-1-1 0,0 1 0,-1-1 0,1 1 0,-1-1 0,1 1 0,-1-1 0,1 1 0,-1 0 0,0 0 0,-2 0 0,-9 1-98,0 1-1,1 0 1,-1 1-1,0 1 1,1 0-1,0 1 0,-15 7 1,17-7-479,-34 14-6249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3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24575,'2'22'0,"1"-1"0,0 0 0,2 0 0,0-1 0,15 36 0,-10-26 0,12 47 0,-19-51 0,0-1 0,-2 37 0,0-3 0,-1-57 0,0 0 0,0 0 0,0 0 0,0 0 0,1 0 0,-1-1 0,1 1 0,0 0 0,-1 0 0,1 0 0,0-1 0,0 1 0,0 0 0,0-1 0,0 1 0,0-1 0,1 1 0,-1-1 0,3 3 0,-2-3 0,0 0 0,0-1 0,-1 1 0,1 0 0,0-1 0,0 1 0,0-1 0,0 0 0,0 0 0,0 1 0,0-1 0,0-1 0,0 1 0,0 0 0,0 0 0,0-1 0,0 1 0,0-1 0,3-1 0,7-3-336,1-2 0,-1 1 0,20-16 0,-32 22 315,37-26-6805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3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0,3 0 0,2 0 0,2 0 0,-6 0 0,-9 0 0,-7 0 0,-10 0 0,-4 0-8191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3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24575,'0'6'0,"0"9"0,0 15 0,0 8 0,0 8 0,0 2 0,0 0 0,0-5 0,0-7 0,0-7 0,0-4 0,0-3 0,3-6 0,5-6 0,0-7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4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24575,'285'0'0,"-275"-1"33,0 0-1,0-1 0,17-4 0,12-2-1526,-24 6-5332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4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24575,'11'2'0,"-1"-1"0,0 1 0,0 1 0,0 0 0,0 0 0,-1 1 0,1 0 0,9 6 0,-8-4 0,17 9 0,-2 1 0,30 23 0,-5-3 0,-44-31 0,1 0 0,-1 0 0,0 1 0,0 0 0,10 13 0,-16-16 0,1-1 0,0 1 0,0 0 0,-1 0 0,1 0 0,-1 0 0,0 0 0,0 0 0,0 0 0,-1 0 0,1 0 0,-1 1 0,1-1 0,-1 0 0,0 0 0,0 1 0,-1-1 0,1 0 0,-2 5 0,-2 3 0,0 0 0,0 0 0,-2 0 0,1 0 0,-1-1 0,-14 17 0,-50 52 0,64-71 0,-31 30-69,8-9-579,-40 53 0,55-62-6178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37 24575,'-4'0'0,"0"0"0,0 0 0,0 0 0,0 1 0,0-1 0,0 1 0,1 0 0,-1 0 0,0 0 0,0 0 0,1 1 0,-1 0 0,1 0 0,-1 0 0,1 0 0,0 0 0,0 0 0,0 1 0,0 0 0,-3 3 0,0 2 0,0 0 0,1 0 0,0 1 0,0-1 0,1 1 0,0 0 0,1 0 0,0 1 0,0-1 0,1 0 0,-1 16 0,0 10 0,2 65 0,1-92 0,0-5 0,1 1 0,-1-1 0,0 1 0,1-1 0,-1 1 0,1-1 0,0 1 0,0-1 0,3 6 0,-3-8 0,1 1 0,-1-1 0,0 1 0,1-1 0,-1 0 0,1 1 0,-1-1 0,1 0 0,-1 0 0,1 0 0,0 0 0,0 0 0,-1-1 0,1 1 0,0-1 0,0 1 0,0-1 0,0 1 0,3-1 0,-1 1 0,0-1 0,0 1 0,1-1 0,-1 0 0,0-1 0,1 1 0,-1-1 0,0 0 0,1 0 0,-1 0 0,0 0 0,0-1 0,0 0 0,0 0 0,0 0 0,4-3 0,-5 2 0,1 0 0,-1-1 0,0 1 0,0-1 0,0 0 0,0 0 0,-1 0 0,1 0 0,-1-1 0,0 1 0,0-1 0,-1 1 0,1-1 0,0-7 0,2-17 0,-1 0 0,-1-1 0,-5-58 0,3 82 0,0 1 0,-1-1 0,0 0 0,0 1 0,-1-1 0,1 1 0,-1 0 0,0 0 0,-1-1 0,1 1 0,-1 1 0,0-1 0,0 0 0,-1 1 0,1-1 0,-1 1 0,0 0 0,0 0 0,-1 1 0,1-1 0,-1 1 0,1 0 0,-1 0 0,0 1 0,0-1 0,-1 1 0,1 0 0,0 0 0,-1 1 0,-8-2 0,-6 1 0,0 0 0,0 1 0,-1 1 0,-27 4 0,21 3-1365,17-4-5461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4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 24575,'-2'0'0,"1"1"0,0-1 0,-1 1 0,1 0 0,0-1 0,-1 1 0,1 0 0,0 0 0,0 0 0,0 0 0,0 0 0,0 0 0,-2 1 0,-4 5 0,-10 8 0,0 2 0,0 0 0,-26 36 0,6-7 0,17-23 0,-23 26 0,2 2 0,-50 82 0,81-117 0,1 1 0,1 1 0,1-1 0,0 1 0,1 1 0,1-1 0,1 1 0,0 0 0,2 0 0,0 0 0,1 0 0,1 0 0,2 20 0,1-25 0,0 0 0,1-1 0,0 1 0,1-1 0,1 0 0,0 0 0,1 0 0,0-1 0,13 17 0,-2-6 0,2 0 0,0-1 0,33 27 0,-47-44 0,0-1 0,0 1 0,0-1 0,1 0 0,0-1 0,9 5 0,-11-7 0,0 1 0,0-1 0,0 0 0,1-1 0,-1 1 0,0-1 0,0 0 0,0 0 0,0 0 0,10-3 0,36-10 0,85-36 0,-89 30 0,-10 5 0,190-82 0,-217 91 0,-1 0 0,0-1 0,0 0 0,0 0 0,-1-1 0,0 0 0,0-1 0,-1 1 0,7-11 0,-11 14 0,0 0 0,-1 0 0,0 0 0,0 0 0,0-1 0,0 1 0,-1-1 0,0 1 0,0-1 0,0 0 0,0 0 0,-1 1 0,1-1 0,-1 0 0,-1 0 0,1 1 0,-1-1 0,0 0 0,0 0 0,0 1 0,0-1 0,-3-5 0,1 6 0,1-1 0,-1 1 0,1 0 0,-1 0 0,0 0 0,-1 1 0,1-1 0,-1 1 0,1-1 0,-1 1 0,0 0 0,-5-2 0,-10-9 0,5 1-1365,3 0-5461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4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24575,'0'-3'0,"3"-5"0,11-4 0,22-6 0,31-10 0,30-10 0,21-4 0,0-3 0,-17 8 0,-22 6 0,-28 11 0,-29 17 0,-24 11 0,-13 4-8191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24575,'0'6'0,"0"9"0,0 12 0,4 7 0,0 1 0,3 2 0,4 0 0,-1-3 0,-1-3 0,-3-5 0,-2-2 0,-2-3 0,-1-2 0,-1 0 0,3-4 0,8-5 0,7-3 0,2-4-8191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4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24575,'7'0'0,"8"0"0,8 0 0,3 0 0,8 0 0,7 0 0,3-3 0,0-5 0,0 0 0,-5 1 0,-6 1 0,-11 3 0,-16 1 0,-16 0 0,-6 2-8191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4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24575,'0'15'0,"0"20"0,0 0 0,3 0 0,9 50 0,-3-39 0,-2 1 0,-2 1 0,-2 76 0,-4-121-80,1 2 133,0 1-1,1-1 1,1 11-1,-2-15-107,0 0 0,0 0-1,1 0 1,-1 0-1,0 0 1,1 0 0,-1 0-1,1 0 1,-1 0-1,1 0 1,0-1 0,-1 1-1,1 0 1,0 0 0,0 0-1,-1-1 1,1 1-1,0-1 1,0 1 0,0 0-1,0-1 1,0 1-1,0-1 1,0 0 0,0 1-1,1-1 1,10 1-6771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4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24575,'0'3'0,"0"8"0,-3 8 0,-5 7 0,0 3 0,1 2 0,1 0 0,2-3 0,2-5-8191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4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24575,'6'134'0,"-3"-116"0,0 0 0,1 0 0,1-1 0,0 1 0,12 22 0,31 48 0,11 25 0,-47-84 0,-1 0 0,-2 0 0,-1 1 0,-1 0 0,-2 1 0,3 39 0,-6 5 0,-10 113 0,3-147 0,-2 0 0,-1 0 0,-3-1 0,-19 51 0,15-55 0,-1-2 0,-2 0 0,-32 45 0,35-59 0,0 0 0,-2-1 0,0-1 0,-2-1 0,0 0 0,-25 17 0,29-25 0,-22 10 0,-13 8 0,9 2-455,1 3 0,-40 41 0,41-35-6371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1:32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1:3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24575,'0'3'0,"3"5"0,1-3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2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2280 24575,'16'-1'0,"0"0"0,0-1 0,27-6 0,88-40 0,-16 5 0,146-22 0,7 21 0,74-15 0,-172 10 0,-55 13 0,-93 30 0,-3 0 0,1 1 0,-1 1 0,29-2 0,50 6 0,26-2 0,-115 1 0,-1-1 0,1 0 0,0-1 0,-1 1 0,0-2 0,1 1 0,-1-2 0,0 1 0,-1-1 0,1 0 0,11-10 0,5-7 0,39-47 0,-45 49 0,128-154 0,-117 134 0,0-1 0,33-69 0,-44 74 0,-2-1 0,-2-1 0,-1-1 0,-2 0 0,-2 0 0,-2-1 0,5-64 0,-10 57 0,-2-1 0,-2 1 0,-2 0 0,-2-1 0,-2 2 0,-18-58 0,-16-7 0,-9-30 0,48 129 0,-32-108 0,26 97 0,0 0 0,-24-42 0,28 58 0,0 0 0,-1 0 0,0 0 0,0 1 0,0 0 0,-1 0 0,0 1 0,0 0 0,-1 0 0,1 1 0,-1 0 0,0 0 0,0 1 0,-16-5 0,-4 1 0,0 1 0,-1 2 0,-31-2 0,-12 1 0,-1 4 0,-88 9 0,117-3 0,0 3 0,1 1 0,0 2 0,-79 32 0,77-24 0,-1-1 0,-74 17 0,18-14 0,-215 49 0,45-10 0,25-4 0,218-48 0,1 1 0,0 2 0,1 0 0,-51 31 0,38-21 0,26-14 0,0 1 0,0 0 0,1 1 0,0 0 0,0 1 0,-13 14 0,-13 19 0,2 3 0,2 1 0,-44 77 0,57-83 0,2 2 0,2 0 0,1 0 0,-19 86 0,30-94 0,2 0 0,1 0 0,2 1 0,5 58 0,-2-80 0,0 0 0,2 1 0,-1-1 0,2 0 0,5 14 0,37 63 0,11-6 0,-9-17 0,-13-9 0,55 120 0,-89-173-227,0-1-1,0 1 1,-1-1-1,1 1 1,0 7-1,-2 1-6598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24575,'-2'1'0,"1"-1"0,0 1 0,0 0 0,-1-1 0,1 1 0,0 0 0,0 0 0,0 0 0,0 0 0,0 0 0,0 0 0,1 0 0,-1 0 0,0 1 0,0-1 0,0 2 0,0-2 0,-4 11 0,0 0 0,1 0 0,0 0 0,1 1 0,0-1 0,1 1 0,0 18 0,0-14 0,-12 111 0,-16 134 0,26-248 0,4-31 0,2-17 0,2 1 0,1 0 0,2 0 0,1 0 0,1 1 0,2 0 0,2 1 0,0 0 0,2 1 0,1 0 0,2 2 0,24-32 0,-40 58 0,0-1 0,0 1 0,0-1 0,0 1 0,1 0 0,-1 0 0,1 0 0,4-2 0,-7 3 0,1 1 0,-1 0 0,1 0 0,0 0 0,-1 0 0,1-1 0,0 1 0,-1 0 0,1 0 0,0 0 0,-1 0 0,1 1 0,-1-1 0,1 0 0,0 0 0,-1 0 0,1 0 0,1 1 0,-1 0 0,0 0 0,0 0 0,0 0 0,0 0 0,0 0 0,0 0 0,0 0 0,0 0 0,0 1 0,0-1 0,0 2 0,5 11 0,0 0 0,-1 0 0,-1 0 0,0 1 0,1 15 0,6 78 0,-10-97 0,3 191 0,-4-199 0,0 4 0,1-13 0,0 2 0,7-26 0,1 1 0,2 0 0,0 0 0,2 1 0,2 0 0,22-33 0,-33 55 0,0 0 0,0 1 0,0-1 0,10-9 0,-13 15 0,0-1 0,-1 0 0,1 1 0,0-1 0,0 1 0,0-1 0,0 1 0,-1-1 0,1 1 0,0-1 0,0 1 0,0 0 0,0 0 0,0-1 0,0 1 0,0 0 0,0 0 0,0 0 0,0 0 0,0 0 0,0 0 0,0 0 0,0 1 0,0-1 0,0 0 0,0 0 0,-1 1 0,1-1 0,0 1 0,0-1 0,0 1 0,0-1 0,0 1 0,-1-1 0,1 1 0,0 0 0,-1-1 0,1 1 0,0 0 0,-1 0 0,1-1 0,-1 1 0,2 2 0,1 3 0,1 0 0,-1 0 0,0 1 0,-1-1 0,0 1 0,3 12 0,3 44 0,0-1 0,-8-59-105,0-1 0,1 0 0,0 0 0,0 1 0,-1-1 0,1 0 0,0 0 0,1 0 0,-1 0 0,0 0 0,1 0 0,1 2 0,6 3-6721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3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2823 1784 24575,'-11'17'0,"0"-1"0,-2 1 0,0-2 0,0 0 0,-20 16 0,27-25 0,-24 20 7,-1-1 0,-1-1 0,-1-2 0,-1-2 0,0 0 0,-54 20 0,-231 66-1698,-180 25 341,195-68 1137,248-55 189,1-3 0,-1-2 0,-90-7 0,90-2-63,0-4-1,1-1 1,0-3 0,1-3 0,-67-29-1,91 32 88,1-2 0,0-1 0,1-1 0,1-1 0,1-2 0,0-1 0,2-1 0,1 0 0,0-2 0,2-1 0,1-1 0,-26-45 0,9 3 0,3-1 0,-44-131 0,50 107 0,-28-171 0,45 184 0,-2-118 0,14 156 0,1-1 0,3 0 0,1 1 0,16-57 0,-16 79 0,1 1 0,2 1 0,-1-1 0,2 2 0,1-1 0,0 1 0,1 1 0,26-29 0,-16 23 0,2 2 0,0 0 0,1 1 0,2 2 0,31-18 0,7 2 11,1 3 0,101-33 0,148-26 21,124-10 480,-302 77-172,174-6 1,-306 28-305,20 0 225,37 3 1,-57-1-207,0 0 0,0 1 0,-1-1 0,1 1 0,0 0 0,-1 0-1,0 0 1,1 1 0,-1-1 0,0 1 0,0 0 0,0 0 0,-1 1 0,1-1-1,3 6 1,5 6 304,-1 1 0,14 26-1,-19-32-324,19 38-27,-1 2 1,27 83-1,12 111-9,-49-166-339,-4 1 0,-3 0-1,-7 149 1,-1-209-6485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3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2378 1737 24575,'0'5'0,"0"1"0,0 0 0,0 0 0,-1 0 0,0 0 0,-1 8 0,1-12 0,0 0 0,0 1 0,0-1 0,-1 0 0,1 0 0,-1 0 0,1 0 0,-1 0 0,1 0 0,-1 0 0,0-1 0,0 1 0,0 0 0,0-1 0,0 0 0,-4 2 0,-11 5 0,0-1 0,0-1 0,-25 5 0,-316 58-680,-5-29-1,292-34 685,-221 17 22,2-20-178,247-5 21,1-2 0,0-2 1,0-2-1,-59-19 1,75 17 134,1 0 0,0-1 0,1-2 1,1 0-1,0-2 0,0-1 0,2 0 1,-21-21-1,-3-10-4,3-1 0,2-3 0,-63-105 0,78 114 25,1-2 0,3 0 0,-19-55 0,32 73-14,1 0-1,1-1 1,1 1 0,1-1-1,2 0 1,1 0-1,3-40 1,2 29 16,3-1-1,1 1 1,2 0-1,2 0 1,1 1 0,36-69-1,-29 70-27,2 0-1,1 2 1,1 0-1,2 2 0,2 1 1,47-42-1,-28 36 2,2 1 0,1 3 0,2 3 0,0 1 0,97-37 0,-42 29 0,1 4 0,123-19 0,135 1 0,-286 47 0,1 2 0,123 15 0,-170-8 0,0 1 0,-1 1 0,52 20 0,-66-20 0,-1 1 0,0 1 0,-1 1 0,0 1 0,-1 0 0,0 1 0,23 22 0,-17-11 22,-2 2-1,35 52 0,24 62 848,-56-99-536,-12-18-183,13 20-30,-1 2-1,19 57 0,-37-88-122,-1 0 1,-1 1-1,0-1 0,0 1 0,-2 0 1,0 0-1,0 0 0,-1 0 0,-1 0 1,-1 0-1,0 0 0,-6 21 0,5-27 3,0 0 0,0 0 0,-1 0 0,-1-1-1,1 0 1,-1 1 0,0-2 0,-1 1 0,0-1-1,-9 9 1,-7 2 24,-44 29-1,41-31-728,-29 25 0,37-25-6121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3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24575,'10'24'0,"13"39"0,-15-37 0,16 34 0,-21-52 0,1 0 0,1-1 0,0 0 0,0 0 0,0 0 0,1-1 0,-1 1 0,12 7 0,-12-10 0,-1-1 0,2 0 0,-1-1 0,0 1 0,0-1 0,1 0 0,-1-1 0,1 1 0,0-1 0,-1 0 0,11 0 0,1-1 0,0 0 0,30-6 0,-37 4 0,-1 0 0,1-1 0,-1-1 0,0 0 0,0 0 0,0-1 0,-1 0 0,0 0 0,0-1 0,0 0 0,0 0 0,-1-1 0,0 0 0,7-9 0,-4 4 0,-1-1 0,0 0 0,-1 0 0,0-1 0,-1 0 0,-1-1 0,0 0 0,4-17 0,-8 25 0,-1 1 0,0-1 0,-1 0 0,1 0 0,-1 0 0,-1 0 0,1 0 0,-1 0 0,0 0 0,-1 0 0,0 0 0,0 1 0,-5-13 0,2 10 0,0 1 0,0-1 0,0 1 0,-1 1 0,-1-1 0,1 1 0,-1 0 0,0 0 0,-13-8 0,12 9 0,-1 0 0,0 1 0,-1 0 0,1 1 0,-1 0 0,1 0 0,-1 1 0,-20-3 0,22 5 0,1 0 0,-1 1 0,1 0 0,-1 0 0,1 0 0,-1 1 0,1 1 0,0-1 0,-1 1 0,1 0 0,0 1 0,-12 5 0,10-2 0,0 0 0,1 0 0,-1 1 0,1 0 0,1 0 0,-1 1 0,1 0 0,0 0 0,1 1 0,0 0 0,1 0 0,-1 0 0,-3 11 0,4-7 0,0 0 0,1 1 0,0 0 0,1-1 0,0 1 0,2 0 0,-1 0 0,2 1 0,1 20 0,-1-32 0,1 0 0,-1 1 0,1-1 0,0 0 0,0 1 0,0-1 0,1 0 0,-1 0 0,1 0 0,0 0 0,0 0 0,0 0 0,0-1 0,5 5 0,-3-3 0,0-1 0,1 1 0,-1-1 0,1-1 0,0 1 0,0 0 0,0-1 0,9 3 0,-5-3 0,0 0 0,0-1 0,0 1 0,0-2 0,0 1 0,0-1 0,1-1 0,-1 1 0,0-1 0,0-1 0,11-3 0,-3-2 0,-1 0 0,1-1 0,-2-1 0,24-17 0,54-50 0,-54 38 0,-1-1 0,55-75 0,-45 45 0,40-78 0,-68 114 0,-20 32 0,1 1 0,-1-1 0,0 1 0,1-1 0,-1 1 0,0 0 0,1-1 0,-1 1 0,0 0 0,1-1 0,-1 1 0,1 0 0,-1 0 0,1-1 0,-1 1 0,1 0 0,-1 0 0,1 0 0,-1 0 0,1-1 0,-1 1 0,1 0 0,-1 0 0,1 0 0,-1 0 0,1 0 0,-1 0 0,1 1 0,-1-1 0,1 0 0,-1 0 0,1 0 0,-1 0 0,1 0 0,-1 1 0,1-1 0,-1 0 0,0 1 0,1-1 0,0 1 0,1 2 0,1 0 0,-1 0 0,1 1 0,-1-1 0,0 1 0,-1 0 0,1 0 0,2 7 0,7 33 0,-2 1 0,6 69 0,-15-114 0,23 289-536,-5-50 133,-14-205 403,12 60 0,-9-77 0,-7-17 0,0 0 0,0 0 0,0 0 0,1 1 0,-1-1 0,0 0 0,0 0 0,0 0 0,0 0 0,0 0 0,0 0 0,0 0 0,0 0 0,0 0 0,0 0 0,0 0 0,1 0 0,-1 0 0,0 0 0,0 0 0,0 0 0,0 0 0,0 0 0,0 0 0,0 0 0,0 0 0,0 0 0,0 0 0,1 0 0,-1 0 0,0 0 0,0 0 0,0-1 0,0 1 0,0 0 0,0 0 0,0 0 0,0 0 0,0 0 0,0 0 0,0 0 0,0 0 0,0 0 0,0 0 0,0 0 0,0 0 0,0 0 0,1-1 0,1-9 0,-1-27 251,-1 0 0,-6-43 0,1 18-65,2 12-1551,1 9-5461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3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24575,'3'0'0,"9"0"0,8 0 0,5 0 0,11 0 0,11 0 0,7 0 0,-3 0 0,-2 0 0,-3 0 0,-6 0 0,-13 3 0,-12 2-8191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3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35 194 24575,'-7'14'0,"2"-1"0,-1 1 0,2 0 0,0 0 0,-4 27 0,8-35 0,-1 0 0,1 0 0,0 0 0,0 0 0,1 0 0,0 0 0,0 0 0,0 0 0,1 0 0,0-1 0,0 1 0,0 0 0,1-1 0,0 0 0,0 1 0,6 7 0,-3-6 0,1 0 0,0 0 0,0 0 0,1-1 0,0 0 0,0-1 0,0 0 0,1 0 0,-1 0 0,1-1 0,15 4 0,-11-5 0,-1 0 0,1-1 0,0 0 0,-1-1 0,1-1 0,0 0 0,0-1 0,13-2 0,-2-2 0,-1-1 0,0-1 0,0-1 0,-1 0 0,0-2 0,-1-1 0,0-1 0,39-28 0,-51 34 0,0-2 0,-1 1 0,0-1 0,0 0 0,0-1 0,-1 0 0,8-13 0,-13 18 0,0 0 0,0 0 0,0-1 0,-1 1 0,0 0 0,1-1 0,-2 1 0,1-1 0,0 0 0,-1 1 0,0-1 0,0 0 0,0 1 0,-1-1 0,1 1 0,-1-1 0,0 1 0,-1-1 0,1 1 0,-4-8 0,1 5 0,-1 0 0,1 0 0,-1 1 0,0-1 0,-1 1 0,0 0 0,0 1 0,0-1 0,0 1 0,-1 0 0,0 1 0,-9-5 0,-12-5 0,-54-18 0,79 31 0,-46-14-47,34 12-141,1-1 0,0-1-1,0 0 1,0-1 0,1 0-1,-17-12 1,13 3-6638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34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24575,'3'0'0,"5"4"0,8 7 0,5 13 0,2 8 0,-3 7 0,-5 3 0,-5 1 0,-4-4 0,-3-4 0,-2-5 0,-12-11 0,-24-15 0,-44-9 0,-9-4-8191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3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5044 4957 24575,'-3'0'0,"0"0"0,0 1 0,1-1 0,-1 1 0,0 0 0,0 0 0,-4 3 0,-3 0 0,-633 206-1302,-15-50-1086,138-47 1111,-6-21-1,486-86 1273,-387 51-440,-1-23 190,204-37 253,167-2 123,-110-24 0,131 20 153,1-2 0,0-2 0,1 0 1,-35-21-1,46 20 209,-1-1 1,2 0-1,0-2 1,1-1 0,1-1-1,-22-24 1,4-6 174,-61-104 1,76 116-610,-126-221-276,70 118 139,-15-30 88,8-3 0,-96-276 0,137 306 0,6-1 0,6-2 0,-26-273 0,53 313 0,4 0 0,21-183 0,-9 223 0,3-1 0,3 2 0,3 0 0,2 1 0,43-88 0,-28 84-396,77-108 0,64-51-397,156-145 793,-231 273 0,177-131 0,-136 131-928,163-85 0,176-44 581,526-112 491,-730 272-414,-212 56 217,1 3 0,83-1 0,-64 12 44,166 25 0,81 44-636,-119-15 612,-3 9 0,-3 9 0,234 119 0,-49 29-9,-304-164 234,-3 5 0,95 89 0,-142-114 101,-2 1 0,-2 2 0,45 67 0,-58-74-127,-2 2 1,-2 1-1,-1 0 1,-2 1-1,13 48 1,5 49 643,-7 2 0,14 217 0,-43 277-877,-42-33 67,46-594 30,-2 0 1,1-1 0,0 1-1,-1 0 1,0-1-1,0 1 1,0-1-1,0 1 1,0-1 0,-1 0-1,1 1 1,-1-1-1,0 0 1,0 0 0,0 0-1,-1 0 1,1-1-1,-1 1 1,1-1-1,-1 1 1,0-1 0,-5 3-1,-15 10-30,-1-2 0,-28 12 0,-114 46-55,116-51-1255,-70 30-5516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3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24575,'50'3'0,"-1"1"0,53 13 0,-25-4 0,488 83-539,119 17-176,-567-96 715,265 35 0,4-24 0,-207-29 0,235-31 0,-392 29 0,72-12 0,-82 12 0,1-1 0,-1 0 0,0-1 0,0 0 0,14-10 0,45-31 278,15-9-1712,-12 14-4347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3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1130 24575,'0'-12'0,"0"0"0,1 0 0,0-1 0,1 1 0,0 0 0,1 0 0,0 0 0,6-13 0,15-25 0,57-91 0,50-36 0,-85 123 0,2 3 0,68-58 0,123-69 0,2 16 0,-218 146 0,1 2 0,35-16 0,-46 25 0,0 0 0,0 1 0,0 1 0,0 0 0,1 1 0,-1 0 0,15 0 0,23 5 0,0 2 0,72 16 0,-113-19 0,45 8 0,1 3 0,-2 3 0,93 39 0,-140-52 0,-1 0 0,0 0 0,0 1 0,0 0 0,-1 0 0,1 0 0,8 10 0,-12-12 0,-1 0 0,1 1 0,-1-1 0,1 1 0,-1-1 0,0 1 0,0-1 0,0 1 0,0 0 0,-1 0 0,1-1 0,-1 1 0,0 0 0,1 0 0,-1 0 0,-1-1 0,1 1 0,0 0 0,-1 0 0,1 0 0,-2 3 0,-1 4 16,-1 1 0,-1-1-1,0 0 1,0-1 0,-1 1-1,-8 10 1,-46 50-1221,56-66 935,-30 33-6556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3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0 636 24575,'282'-315'0,"-28"28"0,-251 284 0,0-1 0,1 0 0,-1 1 0,1 0 0,0-1 0,0 1 0,9-4 0,-12 6 0,0 1 0,0 0 0,1-1 0,-1 1 0,0 0 0,0 0 0,1 0 0,-1 0 0,0 0 0,0 0 0,1 0 0,-1 0 0,0 1 0,0-1 0,1 0 0,-1 1 0,0-1 0,0 1 0,0 0 0,0-1 0,0 1 0,0 0 0,0-1 0,0 1 0,0 0 0,0 0 0,0 0 0,0 0 0,0 0 0,-1 0 0,1 0 0,0 0 0,0 2 0,9 16 0,-1 0 0,0 0 0,10 37 0,-15-44 0,126 516 0,-126-508 0,0-1 0,0-1 0,-1 1 0,-1 0 0,-1 0 0,-2 22 0,0-35 0,0-1 0,-1 0 0,1 0 0,-1 0 0,-1 0 0,1 0 0,0 0 0,-1 0 0,-6 7 0,-4 4 0,-19 17 0,22-23 0,-11 13 0,-1-2 0,-2-1 0,1-1 0,-43 26 0,57-40 0,0 0 0,-1-1 0,1-1 0,-1 1 0,0-2 0,0 1 0,-15 1 0,17-4 0,0 0 0,0 0 0,0 0 0,1-1 0,-1 0 0,0-1 0,0 0 0,1 0 0,-1-1 0,-13-6 0,-4-6 0,1-1 0,0-2 0,1 0 0,-24-25 0,29 25 0,-2 1-341,2-2 0,0 0-1,-24-36 1,35 44-6485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24575,'-1'0'0,"-4"-1"0,1 1 0,-1 0 0,1 1 0,-1-1 0,0 1 0,1 0 0,-5 2 0,7-3 0,1 1 0,-1 0 0,1 0 0,0 0 0,-1 0 0,1 1 0,0-1 0,0 0 0,0 1 0,0-1 0,0 0 0,0 1 0,0-1 0,0 1 0,0-1 0,1 1 0,-1 0 0,1-1 0,-1 1 0,1 0 0,0-1 0,-1 3 0,1 2 0,-1 0 0,1-1 0,0 1 0,0 0 0,0 0 0,3 11 0,-2-15 0,0 1 0,0 0 0,-1 0 0,2-1 0,-1 1 0,0 0 0,0-1 0,1 1 0,0-1 0,-1 0 0,1 1 0,0-1 0,0 0 0,0 0 0,4 2 0,-5-3 0,0-1 0,0 1 0,-1-1 0,1 1 0,0-1 0,0 1 0,0-1 0,0 0 0,0 0 0,0 1 0,0-1 0,0 0 0,0 0 0,0 0 0,0 0 0,0 0 0,0 0 0,0 0 0,0-1 0,0 1 0,0 0 0,0 0 0,0-1 0,-1 1 0,1-1 0,0 1 0,0-1 0,0 1 0,0-1 0,-1 1 0,1-1 0,0 0 0,0 0 0,-1 1 0,1-1 0,-1 0 0,1 0 0,-1 0 0,1 1 0,0-3 0,2-3 0,-1 0 0,1 1 0,-1-2 0,2-9 0,-4 16 0,0-4 0,1 0 0,0 0 0,1 0 0,-1 0 0,1 0 0,2-5 0,-3 8 0,-1 0 0,1 1 0,-1-1 0,1 0 0,0 1 0,-1-1 0,1 1 0,0-1 0,-1 1 0,1-1 0,0 1 0,0 0 0,0-1 0,-1 1 0,1 0 0,0-1 0,0 1 0,0 0 0,0 0 0,0 0 0,-1 0 0,1 0 0,0 0 0,0 0 0,0 0 0,0 0 0,0 0 0,-1 1 0,1-1 0,0 0 0,0 1 0,0-1 0,-1 0 0,1 1 0,0-1 0,0 1 0,0 0 0,8 5 0,-1 1 0,1 0 0,-1 0 0,-1 1 0,0 0 0,9 13 0,-7-10 0,-1 0 0,1-1 0,17 14 0,-22-22-80,-1 0 0,0 0-1,1-1 1,-1 1 0,1-1-1,0 0 1,0 0 0,-1 0-1,1-1 1,0 1 0,0-1 0,0 0-1,-1 0 1,1 0 0,0 0-1,7-3 1,6-1-6746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4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5123 5258 24575,'-18'0'0,"-1"2"0,-19 3 0,9 0 0,-645 114-2123,430-72 1128,-1337 288-4099,1259-266 4369,-2-28 720,-36-33 556,272-13-367,1-3-1,-92-21 1,142 20 576,0-1 0,-56-24 0,76 27-401,0-2 0,1 0 0,0-1 1,0 0-1,1-1 0,1-1 1,-17-17-1,8 3-44,1-2 0,2-1 1,0 0-1,-17-36 0,-52-133 666,-275-840-2686,288 773 1227,12-3 0,12-2 0,-26-407-1,73 567 330,5 0 0,4 0 0,5 0 0,38-175 0,-10 142 112,6 2 0,7 1-1,76-149 1,-93 224 37,3 2 0,46-62 0,-52 86 0,2 2 0,1 0 0,2 3 0,40-32 0,13 1-188,3 3 0,3 5 0,120-55-1,319-99-568,-213 111 314,3 15 0,3 13 0,592-51 1,-728 113 442,0 8 0,344 41 0,-37 59-43,-348-58-122,180 76 0,-280-96 439,-1 3-1,67 42 0,-96-53-212,-1 2 0,0 0 0,-1 1 0,0 1 0,-2 0 0,1 1 0,-2 1 0,16 27 0,-17-21-61,-1 0 0,-1 1 0,-1 1 0,-2 0 0,0 0 0,6 46 0,-6-8 0,-2 112 0,-11-48 663,-37 220 0,-57 124-433,55-274-274,7-33 58,-62 326 2373,94-449-1513,3-21-611,-7 25 1,7-37-69,0-1 1,-1 0-1,0-1 0,-1 1 1,0 0-1,-7 9 0,-20 26-1315,-4 1-5706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4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914 1954 24575,'0'1'0,"-1"1"0,0 0 0,0 0 0,0-1 0,0 1 0,0-1 0,0 1 0,-1-1 0,1 1 0,0-1 0,-1 0 0,1 1 0,-1-1 0,-2 1 0,0 2 0,-4 1 0,1 0 0,-1 0 0,0-1 0,0 0 0,-1 0 0,1-1 0,-16 4 0,0-2 0,-39 4 0,51-8 0,0 0 0,0-1 0,0-1 0,1 0 0,-1 0 0,0-1 0,0 0 0,1-1 0,-1-1 0,1 0 0,0 0 0,0-1 0,1-1 0,-1 0 0,1 0 0,1-1 0,-1 0 0,-15-15 0,2-2 0,1 0 0,1-2 0,1 0 0,1-1 0,-21-41 0,-61-155 0,-54-240-1136,123 330 1107,-26-215 0,55 314-1,1 0 1,3-45 0,0 65 150,1 1-1,0 0 0,1 0 1,0 0-1,1 0 0,1 0 0,0 1 1,13-22-1,-7 18-89,1 0 0,0 0 0,2 1 0,0 1 0,0 0 0,17-12 0,9-3-40,55-31 0,-61 41 9,1 2 0,43-16 0,-59 26 0,1 1 0,0 1 0,0 1 0,0 0 0,39 0 0,-49 5 0,0 0 0,0 0 0,0 1 0,0 1 0,0 0 0,-1 0 0,1 1 0,-1 0 0,0 1 0,0 0 0,0 0 0,10 9 0,7 7 0,-1 1 0,32 38 0,-13-8 0,-4 2 0,54 92 0,-84-130 0,-1 2 0,-1-1 0,0 1 0,-2 0 0,0 0 0,-1 1 0,0 0 0,-2 0 0,3 36 0,-5-22 0,-1 0 0,-2-1 0,-6 39 0,5-54 0,-1-1 0,-1 0 0,0-1 0,-1 1 0,0-1 0,-1 0 0,-1-1 0,-13 19 0,-6 0 0,-2-1 0,-1-2 0,-47 38 0,8-9 0,-163 175-1365,206-204-5461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4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24575,'0'20'0,"2"0"0,0 0 0,8 30 0,23 58 0,-3-10 0,37 289-349,-54-284-131,81 1023-1554,-83 12 2953,-10-1114 475,-2 21-817,1-42-579,0 0-1,-1 0 1,1 0-1,-1 0 1,0 0-1,0 0 1,0 0 0,-1 0-1,1 0 1,-4 5-1,4-7-1,0 0 0,1-1 0,-1 1 0,0 0 0,0 0 0,0 0-1,0-1 1,0 1 0,-1 0 0,1-1 0,0 1 0,0-1 0,0 1 0,0-1 0,-1 0-1,1 1 1,0-1 0,-3 0 0,1 0 23,1 0 1,-1-1-1,0 1 0,0-1 0,0 1 1,1-1-1,-1 0 0,-3-2 0,-4-2-295,0-1 0,0 0 0,-10-9 1,17 12-82,-30-24-6469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17:45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24575,'0'-1'0,"0"-1"0,0 1 0,0-1 0,0 1 0,1-1 0,-1 1 0,0-1 0,1 1 0,0-1 0,-1 1 0,1-1 0,0 1 0,0 0 0,-1 0 0,1-1 0,0 1 0,0 0 0,0 0 0,2-2 0,2 0 0,0 0 0,-1 1 0,1-1 0,7-2 0,7-4 0,14-11 0,44-35 0,-43 29 0,41-24 0,-63 43 0,0 1 0,0 1 0,1 0 0,-1 0 0,1 1 0,0 1 0,24-4 0,-30 7 0,1 0 0,0 1 0,-1-1 0,1 1 0,-1 1 0,1-1 0,-1 1 0,0 1 0,0 0 0,0 0 0,0 0 0,0 0 0,0 1 0,-1 0 0,0 1 0,0 0 0,6 5 0,-11-9-4,-1-1 0,1 1 1,0 0-1,-1-1 0,1 1 0,0 0 0,-1 0 0,1 0 0,-1 0 0,0-1 1,1 1-1,-1 0 0,0 0 0,1 0 0,-1 0 0,0 0 0,0 2 0,0-3 13,0 1 0,0 0-1,-1-1 1,1 1 0,0 0 0,-1-1-1,1 1 1,0-1 0,-1 1-1,1-1 1,-1 1 0,1-1-1,0 1 1,-1-1 0,1 1-1,-1-1 1,0 0 0,1 1-1,-2 0 1,-2 0-219,0 1 0,0-1 0,0 0 1,0 0-1,0 0 0,-6 0 0,-16 2-6616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0:3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2575 3338 24575,'-47'0'0,"-9"1"0,-94-11 0,68-6-12,-83-25 0,-79-42-780,113 31 313,2-5 0,-229-140 0,253 127 396,3-5-1,3-4 1,-129-134-1,141 119 84,4-3 0,-74-116 0,104 130 0,4-1 0,3-3 0,-44-119 0,64 134 0,3 0 0,4-1 0,-20-143 0,35 178 0,2 0 0,2 0 0,1 0 0,2 0 0,2 0 0,1 0 0,2 1 0,1 0 0,24-58 0,-18 61 0,2 2 0,1 0 0,2 1 0,1 1 0,27-30 0,-17 25 0,2 2 0,2 2 0,59-42 0,-32 32 0,2 4 0,1 2 0,2 3 0,2 3 0,73-20 0,-51 23 0,1 3 0,1 5 0,185-13 0,-204 29 0,0 3 0,0 4 0,0 2 0,-1 4 0,114 32 0,-138-28-56,78 36 1,-99-36 21,0 0 1,0 2 0,45 37 0,-37-21 38,-1 1 1,-3 2-1,52 72 1,67 135-279,291 627-1062,-276-410 663,-127-317 528,28 189 0,-56-252 479,1 85-1,-11-140-243,-2 0-1,-1 0 1,0-1 0,-2 1 0,-1-1-1,-1 0 1,-15 38 0,17-52-63,-1-1 1,1 0-1,-2 0 1,0-1-1,0 1 1,-9 9-1,10-14 71,1 1 0,-1-2 0,0 1-1,1-1 1,-1 1 0,-1-1 0,1-1 0,0 1 0,-1-1 0,0 0 0,1 0 0,-9 1-1,-4-1 273,-1-1 0,0-1 0,0 0 0,-36-7-1,39 5-99,4 0-220,-222-31 302,163 20-368,-87-29-1,142 37 33,1-1-1,0-1 1,0 0-1,0 0 1,1-2-1,-18-13 1,23 14-165,0 0 0,1 0-1,1 0 1,-1-1 0,1 0 0,1-1 0,0 1 0,0-1 0,-7-17 0,-11-47-6678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0:32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24575,'11'20'0,"9"35"0,9 35 0,6 29 0,1 16 0,1 5-1042,-6-7 1042,-5-20 0,-6-22 0,-8-23 256,3-27-256,11-44 0,33-56 0,26-48 0,-1-7-7405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0:3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105 189 24575,'-10'15'0,"1"1"0,1-1 0,1 1 0,0 1 0,1-1 0,-5 24 0,-13 105 0,2 145 0,22-229 0,2 0 0,19 107 0,-16-142 0,1 1 0,1-1 0,1 0 0,2 0 0,0-1 0,26 43 0,-33-63 0,0 0 0,0-1 0,1 0 0,0 1 0,-1-1 0,2-1 0,-1 1 0,0 0 0,1-1 0,-1 0 0,11 5 0,-10-7 0,0 1 0,0-1 0,0 0 0,0 0 0,0 0 0,0-1 0,0 0 0,0 0 0,1 0 0,-1 0 0,0-1 0,0 0 0,5-2 0,11-3 0,-1-1 0,-1-1 0,1-1 0,-1-1 0,-1 0 0,22-16 0,-7 0 0,0-1 0,34-37 0,-33 28 0,-2-1 0,-1-2 0,-2-2 0,45-83 0,-59 93 0,-1-2 0,-1 1 0,-2-2 0,-1 0 0,-1 0 0,-2 0 0,4-62 0,-11 83 0,1 0 0,-2 0 0,0 0 0,0-1 0,-2 1 0,1 1 0,-1-1 0,-1 0 0,-1 1 0,1-1 0,-2 1 0,0 0 0,0 1 0,-1 0 0,-1 0 0,1 0 0,-2 1 0,0 0 0,-15-14 0,-2 3 0,-1 1 0,-48-27 0,-65-25 0,35 19 0,16 8-1365,55 28-5461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0:3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0:3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7231 4589 24575,'0'4'0,"0"0"0,0-1 0,0 1 0,-1 0 0,1-1 0,-1 1 0,0-1 0,0 1 0,-1-1 0,1 0 0,-3 5 0,1-3 0,-1-1 0,0 0 0,1 0 0,-1 0 0,0-1 0,-1 1 0,-7 4 0,-17 9 3,0-1 0,-2-1 0,-39 14 0,-105 26-108,128-42-12,-99 29-409,-288 44 1,259-70-138,-1-7 1,-180-15-1,119-13-589,-232-50 0,-135-82-201,15-47 517,227 58 627,-353-193 1,-291-268-309,542 261 607,38-38 238,359 311-185,-75-99 0,110 122-37,2-2-1,1-1 1,-35-81 0,-33-141-6,20-5 0,45 147 0,-30-255 0,56 302 0,4 0 0,3-1 0,3 1 0,22-114 0,-17 150 104,2 1 0,2 1 0,25-59 0,-27 78 38,0 1 1,1 1-1,2 0 1,0 1-1,1 0 1,1 1-1,32-29 1,-22 27-91,2 0 0,0 2 0,1 1 1,40-18-1,-17 13 1166,102-29 0,-95 37-949,70-9 1,107 7-423,50 26-460,60 30-76,67 41-1454,81 53 950,79 63-1436,67 63 1572,1303 672-1883,-1437-652 2664,-111-39-71,-104-40 455,-225-149 280,67 68 0,-101-85-167,0 2-1,-3 1 1,-1 1 0,-1 1-1,26 53 1,-25-31 37,-2 1 1,-3 1-1,16 68 0,5 62-258,25 258 0,-58-347 0,-5 0 0,-5 1 0,-4-1 0,-19 121 0,-71 191 0,-38-13 0,111-349-69,-42 81-1,50-113 170,-1-1-1,-1 0 1,-1-1 0,-1 0 0,-1-2 0,-22 20-1,15-18 236,-2-1 0,0-2 0,-1-1-1,0-1 1,-1-1 0,-1-2 0,0 0-1,-35 7 1,-8-1 751,0-4-1,-99 6 1,31-11-905,-1-7 0,0-6 0,-193-30 1,157 3-76,1-7 1,-207-76 0,271 72 1171,-67-21 42,161 59-1279,-1 0 0,0 1 0,-1 1 0,1 0 1,-28 3-1,5 2-562,-54 12 1,-15 9-4293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3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2567 2329 24575,'0'3'0,"-1"-1"0,1 1 0,-1-1 0,0 1 0,0-1 0,0 0 0,0 1 0,0-1 0,-1 0 0,1 0 0,-1 0 0,1 0 0,-1 0 0,-2 2 0,-1 1 0,-14 16 0,0-2 0,-2 0 0,0-1 0,-1-1 0,0-1 0,-2 0 0,0-2 0,-27 11 0,-147 51-245,-10-14-121,120-37 311,-63 15 55,-1-6 0,-2-7 0,0-7 0,-286 0 0,395-21 0,0-2 0,-52-10 0,81 10 0,1 0 0,0-1 0,0-1 0,1-1 0,-1 0 0,1-1 0,1 0 0,-1-1 0,-23-19 0,23 14 0,2 0 0,0-1 0,0 0 0,1-1 0,1 0 0,-10-20 0,-42-105 0,-102-371-145,132 371 73,-25-250 0,44-87-158,13 451 216,1 0 1,8-40 0,-6 55 35,0 1 0,0-1 0,1 0 0,0 1-1,1 0 1,0 0 0,1 0 0,10-12 0,4-2 127,1 1-1,2 1 1,0 1 0,1 1-1,1 1 1,28-16 0,171-85-358,-210 113 183,193-88-720,4 9 0,3 10 0,304-66-1,-508 139 766,207-39-372,-177 37 233,0 1 0,1 2 0,53 5 0,-82-2 120,0 0 0,-1 1 0,1 1 0,-1 0 0,0 1 0,0 0 0,0 0 0,0 1 0,-1 1 0,14 9 0,-9-4 0,-2 1 0,0 0 0,0 1 0,-1 1 0,0 0 0,10 17 0,159 289 624,-70-114-262,-88-166 217,-1 0 0,-3 1-1,22 66 1,-36-88-522,0 0 0,-1 1 1,-1-1-1,-1 1 0,0 0 0,-2 0 1,0 0-1,-2 0 0,0 0 0,-7 27 0,1-18-32,-2 0 0,-1 0 0,-29 51-1,-58 72-32,28-62 8,57-75 0,0-1 0,-1 0 0,-28 20 0,39-32 0,0 0 0,0 0 0,1 0 0,-1-1 0,0 1 0,-1-1 0,1 0 0,0 1 0,0-2 0,-1 1 0,1 0 0,0-1 0,-1 1 0,1-1 0,0 0 0,-1 0 0,1 0 0,-1-1 0,1 1 0,0-1 0,-1 0 0,1 1 0,0-2 0,0 1 0,0 0 0,-6-4 0,-27-18-1365,2-3-5461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24575,'-2'5'0,"-5"3"0,-3 4 0,-2 6 0,-5 6 0,-3 3 0,0 4 0,-2 1 0,3-2 0,1-6 0,2-4 0,3-3 0,1-5 0,3-7 0,0-6 0,1-7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4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6539 4540 24575,'-546'-20'-437,"-350"-93"-1752,519 67 2134,-396 3 0,-91-3-2008,483-5 1447,4-17-1,-406-127 0,443 73 541,244 80 84,-130-80 1,160 81-29,3-4 1,-94-85-1,112 87-56,2-2-1,3-3 1,-63-93 0,60 68 58,2-3 0,5-1 0,-41-120 0,32 48 21,-27-155 0,53 195-3,4-1 0,0-115 0,16 134 0,3 0 0,30-171 0,-6 137 0,84-233 0,-87 295 106,3 1 0,3 2 1,52-77-1,-55 97-33,2 2-1,2 0 1,2 2 0,1 2-1,52-41 1,-33 36-73,2 3 0,86-42 0,-61 41 0,111-35 0,-112 50 52,1 2 0,0 4 0,117-7 0,-86 18 325,221 18 0,-195 5-377,-1 6 0,-1 6 0,243 88 0,-275-75 42,-1 3 0,-3 6 0,-1 4 0,-4 3 0,-2 5 0,101 91-1,-159-124 770,47 53 0,-73-73-628,0 1 0,0 0 0,-1 0 0,-1 1 0,0 0-1,-1 0 1,0 1 0,7 27 0,-10-25-183,1 0 130,-1 0-1,11 26 1,0-14-6956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4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24575,'0'-3'0,"3"-6"0,9 0 0,12-2 0,25 0 0,33 3 0,30-1 0,33-10 0,33-4-1340,10 1 1340,1-2 0,-21-1 0,-33 5 0,-36 4 0,-31 10 0,-20 8 0,-12 8 0,-12 2-6851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4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2856 1684 24575,'-7'4'0,"0"1"0,1-1 0,-1 1 0,-6 6 0,-16 12 0,12-12 0,0-2 0,-1 0 0,0-1 0,-26 7 0,-82 17 0,123-32 0,-555 89-1093,-7-47-1200,134-32 1924,4-38-598,383 23 919,1-2 0,0-2 1,-65-22-1,96 26 85,-1-1 0,1 0 1,0-1-1,1 0 0,-1-1 0,2 0 1,-1-1-1,-14-15 0,13 10 173,0-1-1,1 0 1,1-1 0,0 0 0,-11-27 0,-5-16 182,3-2 0,3 0 0,-23-119 1,35 125-194,2-1-1,3 0 1,2 0 0,11-99 0,-1 90-199,3 2 0,2-1 0,4 2 0,39-97 0,-40 122 0,1 1 0,2 0 0,2 2 0,1 0 0,1 1 0,2 2 0,1 0 0,47-40 0,-44 47 0,2 0 0,0 2 0,2 1 0,45-20 0,-55 31 0,0 0 0,0 2 0,1 1 0,0 1 0,1 1 0,-1 1 0,41-1 0,-17 6-96,0 3 1,-1 1-1,77 20 1,-40-2-96,89 38 0,-124-41 311,-1 3 1,72 44-1,-97-51-68,-1 0 0,-1 2-1,-1 1 1,-1 0 0,0 1 0,29 41-1,-20-18-51,44 93 0,7 54 0,-40-94 0,9 15 135,32 80 391,-77-178-507,0 2-1,0-1 1,-1 0-1,-1 1 0,-1 0 1,0-1-1,-1 17 1,0-24-20,-1 0 0,0 0 1,0-1-1,-1 1 1,0-1-1,0 1 0,0-1 1,-1 0-1,0 0 0,0 0 1,-1 0-1,1 0 0,-1-1 1,-1 1-1,1-1 1,-1 0-1,-6 5 0,-2-1 1,0 0 0,-1-1 0,0 0 0,0-1 0,-1-1 0,-22 7 0,-98 17 0,24-11-1365,2-1-5461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4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3128 2742 24575,'-2'0'0,"-89"0"0,-96 12 0,58 4-413,-1-6 0,-191-9-1,85-22-555,-276-61-1,-219-93-960,536 121 1930,108 29-178,-84-37 1,154 54 218,1 0-1,1 0 1,0-1-1,-15-13 1,20 14 61,1 0 0,0-1 0,1 0-1,0-1 1,0 0 0,-8-14 0,-3-11 273,2 0 1,1 0 0,-14-51-1,-21-116-162,35 120-25,4 0 0,4-1 0,2 0 0,11-145 0,1 174-132,2-1 0,3 1 1,1 0-1,3 1 0,3 1 0,2 1 0,1 0 1,36-57-1,-25 56-56,4 1 0,1 2 0,2 1 0,90-83 0,-76 86 0,3 1 0,1 4 0,1 2 0,77-37 0,-70 44 0,1 4 0,1 2 0,1 3 0,1 3 0,1 3 0,1 3 0,0 4 0,0 2 0,1 3 0,80 7 0,-27 10-222,-1 6 0,132 37 1,237 97-445,159 115 666,-358-126 0,-223-103 0,129 94 0,-180-118-2,-1 1-1,-1 1 0,21 23 0,-35-34 11,0-1 1,0 1-1,0-1 0,0 1 0,-1 1 0,0-1 0,-1 0 0,1 1 1,-1-1-1,0 1 0,-1 0 0,1-1 0,-1 1 0,-1 0 0,1 0 0,-2 8 1,-21 120 2581,20-113-2785,-1-1 0,-1 1 0,-1 0 0,-1-1 0,-1 0 0,-18 39 0,13-41-6631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5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4081 0 24575,'-51'27'0,"-64"47"0,38-24 0,-44 26 0,-44 19-679,-52 20-2040,-55 8 2039,-60 1 680,-320 68-2514,-10-29-118,378-95 2811,-71 19-1910,65-11 1027,75-18-383,190-52 1098,1-1 1,0-1-1,-46 2 0,66-6 59,-1 0-1,0 0 1,0-1 0,0 0 0,1 0 0,-1 0-1,0 0 1,1-1 0,-1 0 0,1 0-1,0 0 1,0 0 0,-1-1 0,1 0-1,1 1 1,-1-1 0,-5-6 0,4 3 8,1 0 1,0-1-1,1 1 1,-1-1-1,1 0 1,0 0-1,1 0 1,0 0-1,-2-12 1,-1-12 1066,-2-40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5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24575,'4'7'0,"0"1"0,0-1 0,6 8 0,3 3 0,51 70 0,52 50-1088,71 58-3265,101 66 2485,125 63-1251,110 39 2054,1148 625-2449,-1234-763 3073,-111-69 346,-113-61 453,-100-48 1169,-86-38-1054,-23-9-82,-5-3 68,-37-18 1572,-61-21-1183,-22-6 417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5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1496 1613 24575,'-16'1'0,"-1"1"0,1 1 0,-1 0 0,-27 10 0,20-6 0,-30 6 0,7-8 6,-1-1-1,0-3 0,0-2 1,0-2-1,-56-11 0,-7-8-418,-112-38 1,138 35 359,1-5 0,-121-59 0,189 81 53,1-1 0,0 0 0,1-1 0,0-1 0,0 0 0,1-1 0,1 0 0,0-1 0,1 0 0,0-1 0,1 0 0,0-1 0,-13-28 0,12 15 0,1 0 0,1 0 0,-9-49 0,10 24 0,-1-63 0,8 72-63,2 0-1,1 0 1,3 0 0,2 0-1,17-58 1,-13 65 9,2 1-1,2 0 1,1 1 0,2 0-1,1 2 1,33-43 0,-20 35 283,65-63-1,-72 80-113,2 1-1,1 2 1,45-27-1,-67 44-114,1 0 0,0 1 0,0 0 0,0 0 0,1 1 0,-1 0 0,15-3 0,-17 5 0,-1 0 0,0 0 0,0 1 0,1-1 0,-1 1 0,0 0 0,0 0 0,0 0 0,0 0 0,0 1 0,0 0 0,0 0 0,0 0 0,-1 0 0,7 5 0,-1 1 0,0 1 0,0-1 0,-1 2 0,13 17 0,25 50 0,7 27-23,47 130 0,25 123-30,-113-320 52,101 341 1,-89-276 0,18 185 0,-40-269 0,-1-1 0,-3 28 0,1-38 0,0 0 0,-1 0 0,1-1 0,-1 1 0,-1 0 0,1-1 0,-1 1 0,0-1 0,-5 7 0,-6 5 183,-1 0 1,-1-1-1,0-1 0,-21 15 0,-23 24-202,-25 32-1346,-5 7-5461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5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991 2022 24575,'14'-204'0,"-3"90"0,25-907-2944,-45 746 2749,2 204 203,-28-126-1,32 186-10,0 0-1,-1-1 0,0 1 0,0 1 0,-1-1 1,-9-15-1,11 22 22,0 1 0,-1-1 1,1 1-1,-1-1 0,1 1 1,-1 0-1,0 0 0,0 1 1,-1-1-1,1 1 0,0 0 1,-1 0-1,1 0 0,-1 1 1,0 0-1,1-1 0,-1 2 1,-5-2-1,-6 1 191,0 1 0,0 0 0,0 1 0,-22 4 0,-68 20 354,-153 59-289,199-59-182,1 3-1,-67 43 0,99-54-91,-46 39 0,66-50 0,0 0 0,1 0 0,0 1 0,0 0 0,1 0 0,0 0 0,0 1 0,1 0 0,0 0 0,0 0 0,-3 11 0,6-15 18,1 0 1,-1 0-1,1-1 0,-1 1 0,1 0 0,0 0 0,1 0 0,-1 0 0,1-1 1,-1 1-1,1 0 0,0 0 0,1-1 0,-1 1 0,1-1 0,-1 1 0,1-1 1,0 0-1,0 1 0,1-1 0,4 5 0,2 0 23,0 1 1,1-1-1,0-1 0,0 0 0,19 10 0,28 11-50,107 38 0,66 5-635,-213-66 606,137 35-90,-127-35 136,0-1 1,0-2-1,49 0 0,-65-3-8,-1 0 0,1 0 0,-1-1 0,1-1 0,-1 0 0,0 0 0,0-1 0,13-7 0,-17 8 0,-1 0 0,0-1 0,0 0 0,0 0 0,0 0 0,-1 0 0,0-1 0,0 0 0,0 0 0,0 0 0,-1 0 0,0 0 0,0-1 0,0 0 0,2-7 0,-2 3 23,-1 0 1,0 0-1,0-1 1,-1 1-1,0-1 0,-1 0 1,0 1-1,-1-1 1,0 1-1,-1-1 0,0 1 1,0 0-1,-1 0 0,-1 0 1,0 0-1,-8-16 1,1 8 25,0 0 1,-1 1 0,-1 0-1,-1 1 1,0 0 0,-1 2 0,-24-20-1,37 32-114,0 0 0,0 0 0,0 1 0,0-1 0,-1 1 0,1-1 0,-1 1 0,1 0 0,-1 0 0,1 0 0,-1 0 0,0 0 0,1 1 0,-1-1 0,0 1 0,0 0 0,1 0 0,-1 0 0,0 0 0,-5 1 0,-17 9-6761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5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1345 24575,'7'1'0,"-1"-1"0,1 0 0,-1 0 0,1-1 0,-1 0 0,1 0 0,-1-1 0,0 0 0,1 0 0,-1 0 0,6-4 0,668-324-1477,217-23 1477,-825 328-13,159-59-137,-173 59 96,103-60-1,-155 81 55,-1 1 0,0 0 0,0 0 0,-1-1 0,7-5 0,-10 8 0,0 0 0,-1 1 0,1-1 0,0 0 0,-1 0 0,1 0 0,-1 1 0,1-1 0,-1 0 0,0 0 0,1 0 0,-1 0 0,0 0 0,1 0 0,-1 0 0,0 0 0,0 0 0,0 0 0,0 0 0,0 0 0,0 0 0,0 1 0,-1-1 0,1 0 0,0 0 0,0 0 0,-1 0 0,1 0 0,0 0 0,-1 0 0,1 0 0,-1 1 0,0-2 0,-9-10 220,-1 1 0,0 1 0,-1 0 0,1 0 0,-21-11 0,9 5-35,-318-219 59,329 226-244,-26-17 0,36 25 0,0 0 0,0 0 0,0 0 0,-1 0 0,1 0 0,0 0 0,0 0 0,-1 1 0,1-1 0,0 1 0,-1 0 0,1 0 0,-3 0 0,4 0 0,0 0 0,1 0 0,-1 0 0,1 1 0,-1-1 0,1 0 0,-1 0 0,1 1 0,-1-1 0,1 0 0,0 1 0,-1-1 0,1 1 0,-1-1 0,1 1 0,0-1 0,-1 0 0,1 1 0,0-1 0,-1 2 0,0 0 0,1 0 0,-1 1 0,1-1 0,-1 0 0,1 1 0,0 4 0,1 12 0,1-1 0,6 27 0,174 603-1406,-148-546 1368,90 187 0,-117-275 36,1 0-1,0-1 1,1 1-1,0-2 1,22 23-1,-30-33 24,1 0-1,0-1 0,0 1 1,0 0-1,1-1 1,-1 0-1,0 1 1,0-1-1,1 0 0,-1 0 1,1-1-1,-1 1 1,1 0-1,-1-1 0,1 1 1,-1-1-1,1 0 1,-1 0-1,6 0 0,-6-1 23,1 0-1,0 0 0,-1 0 0,1-1 0,-1 1 0,1 0 0,-1-1 0,0 0 1,0 1-1,0-1 0,0 0 0,0 0 0,0 0 0,0-1 0,0 1 0,-1 0 1,3-5-1,6-13 41,-1 0 0,-1 0 0,8-31 0,10-66-85,-24 104 2,15-89 0,-15 86 0,-1-1 0,0 0 0,-4-32 0,3 46 0,-1 0 0,1 1 0,-1-1 0,0 0 0,1 1 0,-1-1 0,0 1 0,0-1 0,-1 1 0,1 0 0,-1-1 0,1 1 0,-1 0 0,0 0 0,1 0 0,-1 0 0,0 0 0,0 1 0,-1-1 0,1 0 0,0 1 0,0 0 0,-4-2 0,3 2 0,-1 0 0,0 1 0,0-1 0,1 1 0,-1-1 0,0 1 0,0 0 0,0 1 0,1-1 0,-1 1 0,0 0 0,0 0 0,1 0 0,-1 0 0,1 0 0,-1 1 0,-3 2 0,-46 28-1365,-5 8-5461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5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24575,'12'1'0,"0"0"0,0 2 0,-1-1 0,1 2 0,0-1 0,-1 2 0,0-1 0,14 9 0,22 8 0,63 21 0,53 10-355,52 6-1065,233 50-624,27 7 649,-7 20 10,-377-104 2281,119 57 1,-158-57 2019,-18-9-1397,-26-17-1399,-11-5 1,-15-12 9,-103-109-130,66 62 0,-177-168 0,143 147 0,86 78 0,-1-2 0,0 1 0,1 0 0,-1 1 0,-5-3 0,8 4 0,0 1 0,1 0 0,-1-1 0,1 1 0,-1 0 0,0 0 0,0-1 0,1 1 0,-1 0 0,0 0 0,1 0 0,-1 0 0,0 0 0,0 0 0,1 0 0,-1 0 0,0 0 0,1 1 0,-1-1 0,0 0 0,1 0 0,-1 1 0,0-1 0,1 0 0,-1 1 0,0-1 0,1 0 0,-1 1 0,1-1 0,-1 1 0,1-1 0,-1 1 0,1-1 0,-1 2 0,-1 1 0,1 0 0,-1 0 0,1 0 0,0 0 0,0 1 0,0-1 0,1 0 0,-1 1 0,1 3 0,-1 37 0,2-34 0,30 292 0,-21-234 0,36 227 0,-45-293 0,0 6 0,1 0 0,0 0 0,0 0 0,5 10 0,-6-17 0,-1 0 0,1 0 0,-1 0 0,1 0 0,-1 0 0,1 0 0,0 0 0,0 0 0,-1 0 0,1 0 0,0 0 0,0 0 0,0-1 0,0 1 0,0 0 0,0-1 0,0 1 0,0-1 0,0 1 0,0-1 0,0 0 0,0 1 0,0-1 0,0 0 0,1 0 0,-1 1 0,0-1 0,0 0 0,0 0 0,0 0 0,0-1 0,1 1 0,-1 0 0,0 0 0,0-1 0,0 1 0,0 0 0,0-1 0,1 0 0,9-6 0,-1 0 0,0-1 0,0 0 0,-1 0 0,0-1 0,12-16 0,0 1 0,18-17 0,44-50 0,-71 77 0,-1-1 0,-1-1 0,0 0 0,11-25 0,-19 35 0,0 1 0,0-1 0,-1 1 0,1-1 0,-1 0 0,0 1 0,-1-1 0,0 0 0,0 0 0,0 1 0,0-1 0,-1 0 0,0 0 0,0 1 0,-1-1 0,-2-6 0,0 4 0,0-1 0,-1 1 0,0 0 0,0 0 0,-1 1 0,0 0 0,0 0 0,-1 0 0,-9-7 0,-5-3 0,-1 1 0,-1 1 0,-43-22 0,-83-25 0,-177-47-2401,160 59-3389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24575,'0'-1'0,"0"1"0,1-1 0,-1 1 0,0-1 0,0 0 0,0 1 0,1-1 0,-1 1 0,0-1 0,1 1 0,-1-1 0,1 1 0,-1-1 0,1 1 0,-1-1 0,1 1 0,-1 0 0,1-1 0,-1 1 0,1 0 0,-1-1 0,1 1 0,-1 0 0,1 0 0,0-1 0,-1 1 0,1 0 0,0 0 0,-1 0 0,1 0 0,-1 0 0,1 0 0,0 0 0,-1 0 0,1 0 0,1 0 0,0 1 0,1-1 0,0 0 0,-1 0 0,1 1 0,-1 0 0,1-1 0,4 3 0,0 3 0,1 0 0,-1 0 0,0 1 0,0 0 0,-1 1 0,10 13 0,4 5 0,43 45 0,-26-31 0,53 75 0,-87-111-97,-2-3 18,-1 0 0,1-1-1,-1 1 1,1 0 0,-1 0 0,1-1-1,-1 1 1,0 0 0,1 0 0,-1 0-1,0 0 1,0 0 0,1-1-1,-1 1 1,0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53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1969 0 24575,'-1'0'0,"0"0"0,1 1 0,-1-1 0,0 0 0,1 0 0,-1 1 0,1-1 0,-1 0 0,0 1 0,1-1 0,-1 0 0,1 1 0,-1-1 0,1 1 0,-1-1 0,1 1 0,0-1 0,-1 1 0,1-1 0,-1 1 0,1-1 0,0 1 0,-1 1 0,-6 18 0,6-17 0,-46 249 0,31-149 0,-27 178-435,-5 32-81,32-219 516,-5-1 0,-47 135 0,64-219 51,0 1-1,0-1 0,-1 0 0,-1 0 0,1-1 0,-1 1 0,-1-1 0,1-1 0,-1 1 0,-1-1 0,1 0 0,-1-1 0,0 0 0,-1 0 0,0 0 0,0-1 0,0-1 0,-18 7 0,-10 0-48,-1-2-1,1-2 1,-1-1-1,0-2 1,-76-1 0,40-7-265,1-4 1,-86-19 0,78 8 243,2-4-1,0-3 1,1-3-1,2-4 1,1-4-1,2-2 1,-92-66 0,128 78 19,-58-55 0,84 71 0,0-1 0,1 1 0,1-2 0,0 1 0,0-1 0,2 0 0,-1-1 0,-9-25 0,16 36-4,1 0 0,-1 0 0,0 0 0,1 0 0,0 0 0,-1 0 0,1 0 0,0 0 1,1-5-1,0 7 9,-1 0 0,0 0 0,1 0 1,-1 0-1,1 1 0,-1-1 0,1 0 1,-1 0-1,1 1 0,-1-1 0,1 0 1,0 0-1,-1 1 0,1-1 0,0 1 1,0-1-1,0 1 0,-1-1 0,1 1 1,0-1-1,0 1 0,0 0 1,0 0-1,0-1 0,0 1 0,0 0 1,0 0-1,-1 0 0,1 0 0,0 0 1,0 0-1,0 0 0,0 0 0,0 0 1,0 1-1,1-1 0,23 6 257,0 1 0,38 16 0,-46-17-271,108 43-271,-3 6 0,215 130 0,-313-170 267,-1 2 1,0 0 0,-1 2-1,36 39 1,-52-51 24,-1 0-1,0 0 1,0 1-1,-1 0 0,0 0 1,0 0-1,-1 0 1,4 15-1,-6-17 36,0 0 0,-1 0 0,1 0 1,-1 0-1,0 0 0,-1 1 0,0-1 0,0 0 0,0 0 0,0 0 0,-1 0 0,0 0 0,-5 9 0,0-4-30,1 0 0,-2 0 0,1-1 0,-2 0 0,1-1 0,-1 0 0,-1 0 0,-11 9 0,-6 1-24,-57 32 1,66-42 6,0 0 0,0-1 0,-1-1 0,0-1 0,-38 8 0,48-13 0,1 0 0,-1 0 0,0-1 0,1 0 0,-1-1 0,0 0 0,1 0 0,-1-1 0,1 0 0,-1 0 0,1-1 0,0 0 0,0-1 0,0 0 0,0 0 0,-8-6 0,-8-9 0,1-1 0,1-1 0,-32-38 0,-49-82 0,78 101-455,1-1 0,-33-84 0,20 23-6371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5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2440 1 24575,'-2'0'0,"0"1"0,0 0 0,1-1 0,-1 1 0,0 0 0,1 0 0,-1 0 0,1 0 0,-1 1 0,1-1 0,-3 3 0,-3 2 0,-15 13 0,-2 0 0,0-2 0,-1-1 0,-45 22 0,-176 53-321,-12-17-788,152-45 861,76-20 3,-539 143-1070,534-143 1344,-374 101-1190,349-89 1415,0 2-1,2 3 1,0 2 0,-83 57-1,109-61 612,20-15-577,0 0 1,0-1 0,-1 0-1,0-1 1,-16 7 0,27-13-275,-1 0 1,1-1 0,-1 1 0,1 0 0,-1-1 0,1 0 0,-1 1 0,1-1 0,-1 0 0,1-1 0,-1 1-1,1 0 1,-1-1 0,1 1 0,-1-1 0,1 0 0,0 0 0,-1 0 0,1 0 0,0 0 0,0 0 0,-1-1-1,1 1 1,0-1 0,0 1 0,1-1 0,-1 0 0,0 0 0,1 0 0,-1 0 0,1 0 0,-1 0 0,0-3-1,-1-1-14,0 0 0,1 0 0,-1 0 0,2-1 0,-1 1 0,1 0 0,0-1 0,0 1 0,1-1 0,-1 0-1,2 1 1,0-8 0,2 0-341,1-1 0,0 1-1,11-24 1,2-2-6485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5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38 24575,'-5'0'0,"-1"0"0,0 1 0,1 0 0,-1 0 0,1 1 0,0-1 0,-1 1 0,1 1 0,0-1 0,0 1 0,-5 3 0,-6 5 0,-26 25 0,30-26 0,-205 203 0,151-146 0,55-56 0,1-1 0,0 0 0,0 0 0,2 1 0,-16 23 0,24-33 0,-1 0 0,0 1 0,1-1 0,-1 0 0,1 0 0,0 1 0,-1-1 0,1 0 0,0 1 0,0-1 0,0 0 0,0 1 0,0-1 0,0 0 0,0 1 0,0-1 0,1 0 0,-1 1 0,0-1 0,1 0 0,-1 1 0,1-1 0,-1 0 0,1 0 0,0 0 0,0 1 0,1 0 0,2 2 0,0 0 0,0 0 0,1-1 0,-1 1 0,10 3 0,41 22 0,115 42 0,-129-56 0,-21-7 0,110 38 0,-103-38 0,0-1 0,51 6 0,-72-12 0,1-1 0,0 0 0,0 0 0,-1 0 0,1-1 0,0 0 0,-1 0 0,1-1 0,-1 1 0,12-6 0,-13 4 0,-1 0 0,1 0 0,0-1 0,-1 1 0,1-1 0,-1 0 0,0 0 0,-1-1 0,1 1 0,-1-1 0,0 0 0,5-8 0,1-7 0,-1 0 0,-1 0 0,0-1 0,-2 1 0,0-2 0,2-27 0,1-132 0,-8 125 0,-3 0 0,-2 1 0,-13-55 0,13 83-1365,3 13-5461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5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1930 1425 24575,'-8'0'0,"0"-1"0,-1 0 0,1 0 0,0-1 0,1 0 0,-1-1 0,-15-6 0,-2-4 0,-23-16 0,7 4 0,-152-74 0,-8-3 0,-485-331-5701,557 347 6165,111 74-510,-363-259-754,367 260 1234,1-1 1,0-1-1,1 0 1,0-1-1,1 0 1,-15-26-1,21 32-231,1 0 0,1-1 0,-1 0 0,1 1-1,1-1 1,0 0 0,0 0 0,1 0 0,0 0-1,0-1 1,1 1 0,0 0 0,1 0-1,2-12 1,8-18-1568,1 4-5461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5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42 24575,'0'5'0,"-1"-1"0,1 1 0,-1 0 0,-3 7 0,-2 13 0,-34 272 0,39-287 0,-1 5 0,0 1 0,1 0 0,1 15 0,1-25 0,0-1 0,0 1 0,0-1 0,0 0 0,1 0 0,0 1 0,0-1 0,0 0 0,1-1 0,0 1 0,0 0 0,5 6 0,3 1 0,1 0 0,0 0 0,1-1 0,0-1 0,20 12 0,76 35 0,-105-55 0,177 77 0,-150-68 0,0-2 0,0 0 0,1-2 0,36 2 0,-60-8 0,1-1 0,-1 0 0,1 0 0,-1-1 0,1 0 0,-1 0 0,0-1 0,1-1 0,-1 1 0,0-1 0,-1 0 0,1-1 0,0 0 0,-1 0 0,10-8 0,-12 8 0,1-1 0,-1-1 0,0 1 0,-1-1 0,1 0 0,-1 0 0,0 0 0,-1 0 0,0-1 0,0 1 0,0-1 0,0 0 0,-1 0 0,-1 0 0,1 0 0,-1-1 0,0 1 0,0-8 0,-2-2 0,0 1 0,0-1 0,-2 1 0,0-1 0,-1 1 0,-1 0 0,-8-20 0,-56-106 0,68 141 0,-140-230 0,89 150 0,32 49 0,20 31-76,0 1 1,-1-1-1,1 1 0,0-1 0,-1 0 0,1 1 0,0-1 0,0 1 1,-1-1-1,1 0 0,0 1 0,0-1 0,0 0 0,0 1 1,0-1-1,0 0 0,0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5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0 616 24575,'9'0'0,"6"1"0,1-1 0,-1-1 0,1-1 0,-1 0 0,0 0 0,22-8 0,-7-3 0,-2-2 0,0 0 0,33-25 0,34-19 0,-32 27 6,2 4-1,91-28 1,140-24-694,-278 76 584,517-96-51,-515 98 155,-12 1 0,0 0 0,0 0 0,1-1 0,10-3 0,-18 5 3,-1 0-1,1 0 0,-1-1 1,0 1-1,1 0 1,-1 0-1,0 0 0,1 0 1,-1 0-1,0-1 1,1 1-1,-1 0 0,0 0 1,1 0-1,-1-1 1,0 1-1,0 0 1,1-1-1,-1 1 0,0 0 1,0 0-1,0-1 1,1 1-1,-1 0 0,0-1 1,0 1-1,0 0 1,0-1-1,0 1 0,0-1 1,0 1-1,0 0 1,0-1-1,0 1 1,0 0-1,0-1 0,0 1 1,0-1-1,0 1 1,0 0-1,0-1 0,0 1 1,0 0-1,0-1 1,-1 1-1,1 0 0,0-1 1,0 1-1,0 0 1,-1 0-1,1-1 1,0 1-1,0 0 0,-1-1 1,1 1-1,-22-14 507,18 11-378,-129-78-1341,85 50-5616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5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24575,'-5'0'0,"0"1"0,0-1 0,1 1 0,-1 0 0,1 1 0,-1-1 0,1 1 0,-1 0 0,1 0 0,0 0 0,-4 3 0,-6 5 0,-21 19 0,28-22 0,-13 11 0,1 1 0,1 1 0,0 0 0,2 1 0,0 1 0,-24 48 0,34-58 0,1 1 0,0 1 0,1-1 0,0 1 0,1 0 0,-2 20 0,5-23 0,0-1 0,0 0 0,1 1 0,0-1 0,1 1 0,0-1 0,1 0 0,0 0 0,7 15 0,-4-12 0,1 0 0,1 0 0,0-1 0,1 0 0,0-1 0,1 0 0,0 0 0,0-1 0,1-1 0,1 1 0,0-2 0,0 0 0,0 0 0,1-1 0,0 0 0,1-2 0,0 1 0,-1-2 0,1 1 0,15 1 0,-13-3 0,-1-1 0,1 0 0,-1-1 0,1-1 0,0 0 0,-1-1 0,1-1 0,-1 0 0,24-7 0,-28 5 0,-1 1 0,0-2 0,0 1 0,-1-2 0,0 1 0,1-1 0,-2 0 0,1-1 0,-1 0 0,0 0 0,0-1 0,-1 0 0,0-1 0,9-15 0,-8 11 0,-1-1 0,-1 0 0,-1 0 0,0-1 0,0 0 0,-2 0 0,0 0 0,0 0 0,-2 0 0,0 0 0,-1-18 0,-1 10 0,-1 0 0,-1 1 0,-2-1 0,0 1 0,-1 0 0,-16-37 0,19 51 0,-1 1 0,-8-13 0,4 12 0,8 7 0,0 1 0,0 0 0,0 0 0,-1 0 0,1 0 0,0 0 0,0 0 0,0 0 0,0 0 0,0 0 0,0 0 0,-1 0 0,1 0 0,0 0 0,0 0 0,0 0 0,0 0 0,0 0 0,0 0 0,0 0 0,-1 0 0,1 0 0,0 0 0,0 0 0,0 0 0,0 0 0,0 0 0,0 1 0,0-1 0,-1 0 0,1 0 0,0 0 0,0 0 0,0 0 0,0 0 0,0 0 0,0 0 0,0 0 0,0 1 0,-1 0 0,1 1 0,0-1 0,0 1 0,0 0 0,0-1 0,0 1 0,0-1 0,0 1 0,0 0 0,1 1 0,5 23 0,2 0 0,0-1 0,21 41 0,47 70 0,5-23 0,-70-98 0,2-1 0,0-1 0,1 0 0,0-1 0,21 14 0,-2-10-1365,-6-8-5461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0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13107 1 24575,'-13'200'0,"7"-122"0,-41 493 0,28-187-345,0-4-877,-16-70 336,-79 320-1,-118 297 1030,-146 319-143,370-1221-2,-86 220-36,85-225 23,-2 1 1,-1-2-1,0 0 1,-1 0 0,-1-1-1,-1-1 1,-1 0 0,0-1-1,-1-1 1,0 0 0,-2-1-1,1-1 1,-33 16 0,-13 3-323,-115 41 1,-81 6-157,33-20 317,-686 124-1815,-13-43 1651,84-13 486,7 31-463,707-129-298,-1079 225-350,788-196 1029,302-50 367,-185-13 0,101-13-431,-53-4 0,-1 21 0,-75 34 0,-2 19 0,134-21 0,-984 130-77,293-85 93,849-75 233,0-1 1,-56-7-1,90 6-101,0 0-1,0-1 0,0 1 0,0-1 0,0 0 1,-8-4-1,11 4 197,0 0 1,0-1-1,0 1 0,0-1 0,1 0 1,-1 1-1,0-1 0,1 0 1,0 0-1,-4-7 0,2 2-209,-1-1 0,0 1 0,-1 1 0,1-1 0,-2 1 0,1 0 1,-1 0-1,0 1 0,0-1 0,-1 2 0,0-1 0,0 1 0,0 0 0,-1 1 0,0 0 0,1 0 0,-15-3 0,-13-2-198,0 2-1,-1 1 0,1 2 0,-70 1 1,23 7-233,-85 15 0,9 9 69,129-20 238,0 1 0,0 1 1,-31 15-1,51-20-11,0 2 0,0-1 0,-18 15 0,-2 3 0,25-21 37,1-1-1,0 0 0,-1 0 1,0 0-1,1 0 1,-1-1-1,0 1 1,0-1-1,0-1 0,-5 1 1,-8 0 262,-26-3 1,18 1-208,-44-2-92,1-3 0,-93-20 0,153 23 86,-1 1-1,1-1 0,-13-6 1,18 7-229,1 0 1,0 0 0,-1 0 0,1 0-1,0-1 1,0 1 0,0-1 0,1 0 0,-1 0-1,1 0 1,-3-3 0,-3-10-6684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0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597 112 24575,'0'12'0,"0"1"0,-1 0 0,0-1 0,-1 1 0,0-1 0,-1 1 0,-1-1 0,-4 13 0,-5 1 0,0 0 0,-2-1 0,-1 0 0,0-1 0,-2-1 0,-1 0 0,-24 21 0,-163 129 0,141-123 0,-57 45 0,119-93 0,0 0 0,1 0 0,-1 0 0,1 0 0,0 1 0,-1-1 0,1 1 0,1 0 0,-1 0 0,0 0 0,-2 5 0,4-7 0,0 1 0,0-1 0,0 1 0,0-1 0,0 1 0,0-1 0,0 0 0,0 1 0,1-1 0,-1 1 0,1-1 0,-1 1 0,1-1 0,-1 0 0,1 0 0,0 1 0,0-1 0,0 0 0,0 0 0,0 0 0,0 0 0,0 0 0,0 0 0,0 0 0,0 0 0,0 0 0,1 0 0,1 1 0,11 6 0,0-1 0,1 0 0,24 7 0,-25-9 0,123 40-316,173 34 1,147-3-317,-423-72 632,19 3 0,69 1 0,-118-8-7,0 0-1,0 0 1,0 0-1,-1-1 1,1 1-1,6-3 1,-9 3 13,-1-1 1,1 1 0,0 0-1,-1-1 1,1 1 0,0-1 0,-1 1-1,1-1 1,-1 1 0,1-1 0,-1 1-1,1-1 1,-1 0 0,0 1 0,1-1-1,-1 0 1,0 1 0,1-1 0,-1 0-1,0 0 1,0 1 0,0-1 0,1 0-1,-1 0 1,0 1 0,0-1 0,0 0-1,0 0 1,0 1 0,-1-1 0,1 0-1,0 0 1,0 1 0,0-1 0,-1 0-1,1 0 1,0 1 0,-1-2 0,-9-21 347,-1 1 1,-19-28 0,-3-5-367,-92-177 12,-194-330 0,295 522 0,13 21 0,-1 1 0,-13-17 0,12 23 120,7 8-321,6 4 173,-1 0 0,1 0 0,0 0 0,0 0 0,0 0 0,0 0 1,0 0-1,0 0 0,0 0 0,0 0 0,0 0 0,-1 0 0,1 0 0,0 0 0,0 0 0,0 0 0,0 0 1,0 0-1,0 0 0,0 0 0,0 0 0,-1 0 0,1 0 0,0 0 0,0 0 0,0 0 0,0 0 0,0 0 0,0 0 1,0 0-1,0 0 0,0 0 0,0 0 0,-1 0 0,1 0 0,0 0 0,0 1 0,0-1 0,0 0 0,0 0 1,0 0-1,0 0 0,0 0 0,0 0 0,0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0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24575,'8'1'0,"0"1"0,0-1 0,1 1 0,-1 1 0,0 0 0,-1 0 0,1 0 0,8 6 0,12 4 0,3-1 0,1-1 0,1-1 0,0-2 0,0-2 0,1 0 0,65 0 0,-82-6 0,-1-1 0,0 0 0,1-2 0,-1 0 0,0-1 0,0 0 0,0-1 0,14-8 0,-21 9 0,0 0 0,0-1 0,0-1 0,-1 0 0,0 0 0,0 0 0,0-1 0,-1 0 0,0-1 0,-1 1 0,1-1 0,-2-1 0,1 1 0,4-11 0,-8 15 0,-1 1 0,0-1 0,0 1 0,-1-1 0,1 1 0,-1-1 0,1 0 0,-1 1 0,0-1 0,-1 0 0,1 1 0,-1-1 0,1 1 0,-1-1 0,0 1 0,-1-1 0,1 1 0,0-1 0,-1 1 0,-3-6 0,-4-4 0,-1 0 0,0 0 0,-16-15 0,15 17 0,-14-15-455,-1 1 0,-36-26 0,30 29-6371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24575,'-1'0'0,"-1"1"0,1-1 0,0 0 0,0 1 0,1-1 0,-1 1 0,0-1 0,0 1 0,0 0 0,0-1 0,0 1 0,0 0 0,1-1 0,-1 1 0,0 1 0,-13 16 0,9-11 0,-23 28 0,1 2 0,3 1 0,-34 67 0,58-103 0,-11 20 0,1 1 0,1 0 0,1 0 0,1 1 0,-4 29 0,11-51 13,0 0 0,-1 0 0,1 0 0,0 0 0,1 0 0,-1 0 0,0 0 0,1 3 0,0-4-56,-1-1 1,0 1 0,0-1-1,1 0 1,-1 1 0,0-1-1,1 1 1,-1-1 0,0 1-1,1-1 1,-1 0 0,1 1-1,-1-1 1,1 0 0,-1 0-1,1 1 1,-1-1 0,1 0-1,-1 0 1,1 0 0,-1 1-1,1-1 1,-1 0 0,1 0-1,-1 0 1,1 0 0,0 0-1,-1 0 1,1 0 0,-1 0-1,1 0 1,-1-1 0,1 1-1,0 0 1,14-5-6784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0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24575,'0'10'0,"0"13"0,0 14 0,10 21 0,7 4 0,8-2 0,-1-4 0,-4-8 0,-6-9 0,-8-5 0,-13 0 0,-15 0 0,-21 2 0,-27-3 0,-36 4 0,0-4-8191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0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1885 24575,'0'-12'0,"-3"-96"0,1 89 0,0 0 0,-2 0 0,-9-30 0,-19-44 0,-165-532 0,160 465 0,31 123 0,1 0 0,1-52 0,8-287 0,-4 344 0,2 0 0,2 0 0,1 1 0,9-36 0,-13 66 0,0-2 0,0-1 0,-1 0 0,1 0 0,0 1 0,-1-6 0,0 8 0,0 0 0,0 1 0,0-1 0,0 0 0,-1 0 0,1 0 0,0 1 0,0-1 0,-1 0 0,1 0 0,0 1 0,-1-1 0,1 0 0,-1 1 0,1-1 0,-1 0 0,1 1 0,-1-1 0,1 1 0,-1-1 0,0 1 0,1-1 0,-1 1 0,0 0 0,0-1 0,1 1 0,-1 0 0,0-1 0,0 1 0,1 0 0,-2 0 0,-2-1 0,0 1 0,0-1 0,-1 1 0,1 1 0,0-1 0,0 1 0,0-1 0,0 1 0,0 0 0,-5 2 0,-39 19 0,21-7 0,0 1 0,1 1 0,1 1 0,0 2 0,1 0 0,2 2 0,0 0 0,1 1 0,1 2 0,-22 36 0,38-56 0,1 1 0,0-1 0,1 1 0,0 0 0,0 0 0,0 0 0,0 0 0,-1 11 0,3-14 0,0 0 0,1 0 0,-1 0 0,0 0 0,1 0 0,-1-1 0,1 1 0,0 0 0,0 0 0,0-1 0,1 1 0,-1-1 0,0 1 0,1-1 0,0 1 0,-1-1 0,1 0 0,0 0 0,0 0 0,1 0 0,1 2 0,33 23 0,0 0 0,1-3 0,2-1 0,62 25 0,-19-15 0,1-4 0,2-3 0,114 18 0,-190-43 0,-1 1 0,-1 0 0,1-1 0,0 0 0,0-1 0,0 0 0,-1 0 0,1-1 0,11-2 0,-19 3 0,0-1 0,0 1 0,0-1 0,0 1 0,0-1 0,0 1 0,0-1 0,-1 1 0,1-1 0,0 0 0,0 0 0,0 1 0,-1-1 0,1 0 0,0 0 0,-1 0 0,1 0 0,-1 0 0,1 0 0,-1 0 0,0 0 0,1 0 0,-1 0 0,0 0 0,1 0 0,-1 0 0,0 0 0,0 0 0,0 0 0,0 0 0,0 0 0,0 0 0,-1 0 0,1 0 0,0 0 0,0 0 0,-1 0 0,1 0 0,-1-2 0,-2-4 0,0 1 0,-1 0 0,0-1 0,-5-7 0,8 13 0,-100-117 0,10 15 0,12-9 0,66 94 0,12 16-60,-13-14 248,14 16-221,0-1-1,0 1 1,-1 0 0,1 0 0,0-1 0,-1 1-1,1 0 1,0 0 0,-1-1 0,1 1 0,0 0 0,-1 0-1,1 0 1,-1 0 0,1 0 0,0-1 0,-1 1 0,1 0-1,-1 0 1,1 0 0,0 0 0,-1 0 0,1 0 0,-1 0-1,1 1 1,0-1 0,-1 0 0,1 0 0,-1 0 0,1 0-1,0 0 1,-1 1 0,1-1 0,0 0 0,-1 0-1,1 0 1,0 1 0,-1-1 0,1 0 0,0 1 0,0-1-1,-1 0 1,1 1 0,0-1 0,-5 10-6793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3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2943 24575,'1'-1'0,"0"1"0,1 0 0,-1 0 0,0-1 0,1 1 0,-1-1 0,0 1 0,0-1 0,1 0 0,-1 1 0,0-1 0,0 0 0,0 0 0,0 0 0,0 0 0,1-1 0,13-18 0,-12 16 0,4-7 0,-1 0 0,0 0 0,-1-1 0,7-21 0,10-53 0,-15 55 0,66-356 13,-20-8-171,-1-91-285,25-191 42,-57 521 613,39-205 565,-51 328-777,-1-1 0,-2 0 0,-1 0 0,-2-58 0,-2 91 0,0-1 0,0 1 0,0 0 0,0 0 0,0 0 0,0-1 0,-1 1 0,1 0 0,0 0 0,-1 0 0,1 0 0,-1 0 0,0 0 0,1 0 0,-2-1 0,1 1 0,1 1 0,-1-1 0,0 1 0,0 0 0,0-1 0,0 1 0,0 0 0,0 0 0,0 0 0,0 0 0,0 0 0,1 0 0,-1 0 0,0 0 0,0 0 0,0 0 0,0 1 0,0-1 0,0 0 0,0 0 0,0 1 0,1-1 0,-2 1 0,-11 6 0,0 1 0,0 0 0,1 0 0,0 2 0,1-1 0,-13 14 0,4-4 0,-380 369-646,159-150 344,236-233 307,-5 3 78,1 2 0,0-1 0,0 1 0,2 0 0,-10 15 0,15-22-68,1-1 1,0 1-1,0 0 0,0 0 1,0 0-1,0 0 0,0 0 1,1 0-1,0 0 0,-1 0 1,1 0-1,0 0 1,1 0-1,-1 0 0,0 0 1,1 0-1,0-1 0,-1 1 1,1 0-1,0 0 0,1 0 1,-1 0-1,0-1 0,1 1 1,-1-1-1,1 1 1,0-1-1,4 4 0,4 4-15,1-2 0,0 0 0,0 0 0,1 0 0,0-2 0,0 0 0,18 7 0,13 4 0,1-2 0,1-2 0,57 8 0,142 8 0,-237-28 0,34 3 0,-1-2 0,1-1 0,64-8 0,-102 7 0,0-1 0,0 1 0,0-1 0,0 0 0,0 0 0,0 0 0,-1 0 0,1 0 0,0-1 0,0 1 0,-1-1 0,1 0 0,3-3 0,-4 2 0,-1 1 0,1-1 0,0 1 0,-1-1 0,0 0 0,0 0 0,0 0 0,0 1 0,0-1 0,0 0 0,-1 0 0,1 0 0,-1-5 0,1-34 0,-8-71 0,1 45 0,-7-77 339,-1-14-2043,13 140-5122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3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24575,'8'8'0,"-1"0"0,-1 0 0,0 1 0,0-1 0,-1 1 0,1 1 0,-2-1 0,0 1 0,0 0 0,-1 0 0,0 0 0,0 0 0,1 16 0,4 39 0,-2 91 0,-15 67 0,4-151 0,-3 0 0,-24 102 0,32-173 0,0 0 0,-1 0 0,1 1 0,-1-1 0,1 0 0,-1 0 0,1 0 0,-1 0 0,1 0 0,-1 0 0,0 0 0,0 0 0,0 0 0,-1 2 0,1-3 0,1 0 0,-1 0 0,0 1 0,1-1 0,-1 0 0,1 0 0,-1 0 0,0 0 0,1 0 0,-1 0 0,1 0 0,-1 0 0,0 0 0,1 0 0,-1 0 0,1 0 0,-1 0 0,0 0 0,1-1 0,-1 1 0,0-1 0,-3-1 0,0-1 0,0 0 0,0-1 0,1 1 0,0-1 0,-5-5 0,-6-10 0,1 0 0,1-1 0,1 0 0,-16-42 0,16 28 0,11 32 0,-1 0 0,1 0 0,0 1 0,0-1 0,0 0 0,0 0 0,0 0 0,0 1 0,0-1 0,0 0 0,1 0 0,-1 1 0,1-1 0,-1 0 0,2-2 0,-1 3 0,-1 1 0,1-1 0,-1 1 0,1-1 0,0 1 0,-1-1 0,1 1 0,0-1 0,-1 1 0,1 0 0,0-1 0,-1 1 0,1 0 0,0 0 0,0-1 0,-1 1 0,1 0 0,0 0 0,0 0 0,0 0 0,-1 0 0,1 0 0,0 0 0,0 0 0,-1 0 0,1 1 0,1-1 0,21 10 0,-22-10 0,26 17 0,0 0 0,35 31 0,-58-44 0,4 2 0,-1 0 0,1 1 0,8 11 0,-14-16 0,0 0 0,-1 0 0,0 1 0,1-1 0,-1 0 0,0 0 0,0 1 0,0-1 0,-1 0 0,1 1 0,-1-1 0,1 1 0,-1-1 0,0 1 0,0-1 0,0 1 0,0-1 0,0 1 0,-1 3 0,-1-1 0,0 0 0,0 0 0,0-1 0,0 1 0,-1 0 0,0-1 0,0 0 0,0 1 0,-7 5 0,-4 4 0,-20 14 0,24-19 0,-7 4 0,-109 86 0,93-75 0,-68 36 0,89-55 0,0 0 0,-1-1 0,1 0 0,0-1 0,-1 0 0,0-1 0,0-1 0,-17 1 0,21-1 0,0 0 0,-1 0 0,-12 5 0,8-3 0,-48 12-1365,-6 1-5461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3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24575,'6'4'0,"1"0"0,-1 0 0,0 1 0,0 0 0,0 0 0,0 1 0,-1-1 0,0 1 0,7 10 0,-3 0 0,0 0 0,14 32 0,-15-24 0,-1 0 0,0 1 0,-2-1 0,4 50 0,-7-19 0,-4 66 0,1-114 0,0 0 0,0 0 0,0-1 0,-1 1 0,0 0 0,0-1 0,-1 1 0,0-1 0,0 0 0,0 0 0,-1 0 0,0 0 0,0 0 0,0-1 0,-1 0 0,0 0 0,0 0 0,0 0 0,-1-1 0,1 0 0,-1 0 0,0-1 0,0 1 0,0-1 0,-1-1 0,1 1 0,-1-1 0,1 0 0,-13 2 0,11-4 0,-1 1 0,0-1 0,1-1 0,-1 0 0,0 0 0,1 0 0,-1-1 0,1-1 0,0 1 0,0-1 0,0-1 0,0 1 0,0-1 0,1-1 0,-10-6 0,-1-3 0,0 0 0,2-1 0,-1-1 0,-23-30 0,34 39 0,0-1 0,1 1 0,-1-1 0,2-1 0,-1 1 0,-5-14 0,10 21 0,0 0 0,-1 0 0,1 0 0,0 0 0,0 0 0,-1 0 0,1 0 0,0 0 0,0-1 0,0 1 0,0 0 0,0 0 0,1 0 0,-1 0 0,0 0 0,0 0 0,1 0 0,-1 0 0,1 0 0,-1 0 0,1 0 0,-1 0 0,1 0 0,-1 1 0,1-1 0,0 0 0,-1 0 0,1 0 0,0 1 0,0-1 0,0 0 0,0 1 0,0-1 0,1 0 0,1 0 0,1 0 0,-1 0 0,0 1 0,0-1 0,1 1 0,-1 0 0,1-1 0,-1 2 0,0-1 0,5 1 0,11 3 0,-1 0 0,0 2 0,0 0 0,0 1 0,22 12 0,81 55 0,0 18 0,-102-76 0,-2 1 0,0 0 0,-1 1 0,17 25 0,-29-37 0,0 0 0,-1 1 0,0-1 0,0 1 0,0-1 0,3 14 0,-6-18 0,1 1 0,-1-1 0,0 0 0,0 1 0,0-1 0,0 1 0,0-1 0,-1 1 0,1-1 0,-1 1 0,1-1 0,-1 0 0,0 1 0,0-1 0,0 0 0,0 0 0,0 1 0,-1-1 0,1 0 0,-1 0 0,1 0 0,-4 2 0,-1 1 0,0 0 0,-1-1 0,0 0 0,1 0 0,-1-1 0,-1 1 0,1-1 0,0-1 0,-14 3 0,7-2 0,1-1 0,-1 0 0,1-2 0,-26 0 0,31-2 0,0 1 0,0-1 0,1 0 0,-1-1 0,1 0 0,-1 0 0,1 0 0,0-1 0,0 0 0,-9-8 0,-7-6 0,-30-33 0,42 41 0,-148-155-1365,124 129-5461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3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1030 341 24575,'2'14'0,"-1"-1"0,2 0 0,-1 0 0,2 0 0,5 13 0,-2-2 0,30 109 0,-31-102 0,-1 0 0,2 44 0,-6-61 0,-1-1 0,-1 1 0,0 0 0,0-1 0,-1 0 0,-8 25 0,8-33 0,0-1 0,0 1 0,0-1 0,-1 0 0,1 0 0,-1 0 0,0 0 0,0-1 0,-1 1 0,1-1 0,-1 1 0,0-1 0,0-1 0,0 1 0,0 0 0,0-1 0,0 0 0,-1 0 0,1 0 0,-1-1 0,0 1 0,1-1 0,-7 1 0,-2 0 0,-1-1 0,0 0 0,0-1 0,0-1 0,0 0 0,-20-5 0,-4-3 0,-38-14 0,40 10 0,1-1 0,-42-24 0,61 29 0,1 0 0,0-1 0,1-1 0,0-1 0,0 0 0,-22-26 0,31 31 0,1 1 0,0-1 0,0 1 0,0-1 0,1 0 0,0-1 0,-4-14 0,6 20 0,1 0 0,-1 0 0,1 0 0,0 0 0,0 0 0,-1 0 0,2 0 0,-1 0 0,0 0 0,0 0 0,1 0 0,-1 0 0,1 0 0,-1 0 0,1 0 0,0 1 0,0-1 0,0 0 0,0 0 0,0 1 0,0-1 0,0 0 0,1 1 0,-1-1 0,0 1 0,1 0 0,0-1 0,-1 1 0,1 0 0,0 0 0,-1 0 0,1 0 0,0 0 0,3 0 0,6-3 0,0 1 0,1 1 0,-1 0 0,1 0 0,13 1 0,59 3 0,-66 0 0,0 0 0,-1 1 0,1 1 0,-1 1 0,0 0 0,-1 1 0,1 1 0,-1 1 0,0 0 0,-1 1 0,0 0 0,22 19 0,-35-26 0,1 0 0,-1 1 0,1-1 0,-1 1 0,0 0 0,0-1 0,0 1 0,0 0 0,0 0 0,-1 0 0,1 0 0,-1 1 0,2 5 0,-3-7 0,0-1 0,0 1 0,0 0 0,0 0 0,-1 0 0,1-1 0,0 1 0,-1 0 0,1 0 0,-1-1 0,0 1 0,0 0 0,1-1 0,-1 1 0,0-1 0,0 1 0,-1-1 0,1 1 0,0-1 0,0 0 0,-1 1 0,1-1 0,-1 0 0,1 0 0,-1 0 0,1 0 0,-3 1 0,-6 2 0,1 0 0,-1 0 0,1-1 0,-1 0 0,0-1 0,-19 2 0,4-2 0,-42-1 0,54-2 0,-1-1 0,1 0 0,0-1 0,0 0 0,0-1 0,0 0 0,0-1 0,1 0 0,0-2 0,0 1 0,1-1 0,-14-11 0,3 0 0,2-1 0,0-1 0,1-1 0,2 0 0,-17-26 0,-261-362-2676,171 243-2839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3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1 24575,'-2'2'0,"1"1"0,-1-1 0,0 1 0,1-1 0,-1 1 0,1 0 0,0 0 0,0-1 0,0 1 0,0 0 0,-1 6 0,-1 5 0,-31 102 0,8-20 0,-41 94 0,56-162 0,-2-1 0,-2 0 0,0-1 0,-1-1 0,-2 0 0,-1-1 0,-37 38 0,48-55 0,0 0 0,-1 0 0,1-1 0,-1 0 0,-1-1 0,1 0 0,-1 0 0,1-1 0,-20 6 0,23-9 0,0 0 0,0 0 0,0-1 0,0 0 0,-1 0 0,1 0 0,0-1 0,0 0 0,0 0 0,0 0 0,0-1 0,1 0 0,-1 0 0,0 0 0,1-1 0,-1 0 0,1 0 0,-6-5 0,1 0 0,0 0 0,1-1 0,0 0 0,0-1 0,1 0 0,1 0 0,0-1 0,0 0 0,1 0 0,0 0 0,1-1 0,1 0 0,-1 0 0,2 0 0,0-1 0,0 1 0,1-1 0,1 1 0,0-20 0,1 28 0,0 0 0,1-1 0,-1 1 0,1 0 0,0 0 0,0 0 0,1 0 0,-1 0 0,3-4 0,-3 6 0,1 0 0,-1 0 0,1 0 0,-1 0 0,1 0 0,0 1 0,0-1 0,0 0 0,0 1 0,0 0 0,0-1 0,0 1 0,0 0 0,1 0 0,-1 0 0,5-1 0,6-1 0,1 1 0,-1 1 0,0 0 0,1 1 0,-1 0 0,19 3 0,5 3 0,37 11 0,-38-7 0,64 28 0,-78-28 0,-1 1 0,-1 1 0,0 1 0,20 17 0,-35-26 0,0 0 0,0 1 0,0 0 0,-1 0 0,0 0 0,0 1 0,-1-1 0,1 1 0,-1 0 0,3 9 0,-4-11 0,-1 1 0,0 0 0,0 0 0,0 0 0,-1 0 0,0 0 0,0 0 0,0 0 0,0 0 0,-1 0 0,0 0 0,0 0 0,0 0 0,-3 6 0,-2 0 0,0 0 0,0 0 0,-1-1 0,0 1 0,-1-1 0,0-1 0,-13 12 0,-8 11 0,19-19 117,10-12-152,0-1-1,0 0 1,-1 0 0,1 1-1,0-1 1,0 0 0,0 0 0,0 1-1,0-1 1,0 0 0,0 1-1,0-1 1,0 0 0,0 1 0,0-1-1,0 0 1,0 1 0,0-1-1,0 0 1,0 1 0,0-1 0,0 0-1,0 0 1,0 1 0,1-1 0,-1 0-1,0 1 1,0-1 0,0 0-1,0 0 1,1 0 0,-1 1 0,0-1-1,0 0 1,1 0 0,-1 1-1,0-1 1,0 0 0,1 0 0,-1 0-1,1 0 1,10 2-6791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40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1336 24575,'1'-3'0,"0"0"0,-1 0 0,1 1 0,1-1 0,-1 1 0,0-1 0,0 1 0,1-1 0,0 1 0,-1 0 0,1 0 0,0-1 0,4-2 0,0-1 0,83-89 0,-9 12 0,-40 38 0,50-57 0,109-93 0,-167 170 0,0 2 0,37-19 0,-34 21 0,-6 2 0,-18 11 0,21-12 0,14-1 0,1 1 0,0 3 0,1 1 0,74-13 0,310-57-310,-326 59 207,-2-5-1,103-45 1,-179 64 103,0-1 0,39-26 0,-59 35 37,1 0-1,0 1 1,14-4 0,-15 5 24,0 0 0,0-1 0,0 1 0,12-9 0,-18 11-52,0-1-1,0 0 1,0 1-1,-1-1 0,1 0 1,0 0-1,-1 0 1,1 0-1,-1-1 0,0 1 1,0 0-1,0-1 1,0 1-1,0-1 0,0 1 1,-1-1-1,1 1 0,-1-1 1,1-4-1,-1 5-8,-1-1 0,1 0 0,-1 0 0,1 1 0,-1-1 0,0 0 0,0 1 0,0-1 0,0 0 0,-1 1 0,1 0 0,-1-1 0,1 1 0,-1 0 0,0 0 0,0 0 0,0 0 0,-4-3 0,-1-1 0,0 1 0,-1 0 0,0 0 0,-13-5 0,-1 1 0,0 2 0,0 1 0,-1 0 0,-42-4 0,-95 3 0,153 7 0,-4-1 0,-5 1 0,1 0 0,-1 1 0,-25 4 0,38-5 0,-1 1 0,1 0 0,0 0 0,0 0 0,0 0 0,0 0 0,0 1 0,0-1 0,0 1 0,0 0 0,0 0 0,1 0 0,-1 0 0,1 1 0,-1-1 0,1 1 0,0-1 0,0 1 0,0 0 0,1 0 0,-1 0 0,1 0 0,-2 3 0,1 3 0,1 0 0,0 1 0,1-1 0,0 0 0,1 0 0,-1 1 0,2-1 0,-1 0 0,4 10 0,19 86 0,5-1 0,4-1 0,61 129 0,-64-162 0,-14-31 0,22 37 0,-37-74 0,0 0 0,0-1 0,0 1 0,0-1 0,0 1 0,0-1 0,0 0 0,1 1 0,2 1 0,-4-3 0,1 0 0,0 1 0,0-1 0,-1 0 0,1 0 0,0 0 0,0 0 0,-1 0 0,1 0 0,0 0 0,0 0 0,-1 0 0,1 0 0,0 0 0,0-1 0,-1 1 0,1 0 0,0-1 0,-1 1 0,1 0 0,0-1 0,-1 1 0,1-1 0,0 1 0,-1-1 0,1 1 0,-1-1 0,1 0 0,19-20 0,-1 0 0,-1-1 0,23-37 0,-8 11 0,-9 15 0,20-27 0,54-97 0,-93 147 0,-1-1 0,0 1 0,0-1 0,-1 0 0,-1-1 0,0 1 0,1-15 0,-2-9 0,-4-38 0,0 7 0,3-48-1365,0 93-5461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41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1900 2861 24575,'0'7'0,"0"11"0,0-1 0,-4 23 0,2-34 0,1 1 0,-1-1 0,0 0 0,-1 0 0,1 0 0,-1 0 0,0-1 0,-1 1 0,-5 7 0,1-4 0,0-1 0,0 0 0,-1 0 0,0-1 0,-1 0 0,-18 10 0,-67 27 0,88-41 0,-63 24 0,-124 30 0,-78-1 0,267-56 8,-509 77-710,488-75 702,0-1 0,0-2 0,-32-3 0,46 2 0,1 0 0,1-1 0,-1 0 0,0-1 0,1 0 0,-1-1 0,1 0 0,1 0 0,-19-14 0,15 8 1,0-1 1,1-1-1,1 0 1,0 0-1,-12-20 1,-41-78 445,57 97-325,-23-47-133,3-1-1,3-1 1,2-1-1,-13-70 0,10 8-420,-9-152 0,16-444-1917,23 611 2169,4 0 1,42-191-1,-30 217 73,4 2-1,4 1 0,3 1 1,45-79-1,-42 96 191,3 1 0,73-89 0,-85 122-16,1 0-1,1 2 0,1 1 0,2 2 0,1 1 1,48-29-1,-69 47 102,0 0 1,0 1-1,1 0 0,0 1 1,-1 0-1,2 0 1,-1 2-1,0-1 0,1 2 1,-1-1-1,1 2 1,-1 0-1,1 0 0,0 1 1,-1 1-1,0 0 1,1 0-1,-1 2 0,0-1 1,14 8-1,20 9-225,-1 2 0,-2 2 0,0 3-1,55 44 1,-15-2-356,76 81 0,-83-69 121,-3 4 0,-3 2 0,-5 4 0,-4 2 0,82 167 0,-77-112 276,-6 4 0,-6 2 0,-8 2 1,35 209-1,-70-281 1038,-3 1 0,-6 162-1,-5-142-2293,3-87-5554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4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399 591 24575,'-6'0'0,"0"-1"0,0 0 0,1-1 0,-1 1 0,0-1 0,1 0 0,-1 0 0,1-1 0,-1 1 0,-9-8 0,4 2 0,0-1 0,0 0 0,-14-16 0,15 13 0,1 0 0,1 0 0,0-1 0,1 0 0,0-1 0,1 0 0,1 0 0,0 0 0,1 0 0,-3-19 0,-1-16 0,-2-85 0,10 118 0,-1 1 0,2 0 0,0-1 0,1 1 0,4-16 0,-5 28 0,0-1 0,0 0 0,1 1 0,0-1 0,-1 1 0,1 0 0,0-1 0,1 1 0,-1 0 0,0 0 0,4-2 0,-3 3 0,-1 0 0,0 1 0,1-1 0,0 1 0,-1-1 0,1 1 0,0 0 0,0 0 0,-1 1 0,1-1 0,0 0 0,0 1 0,0 0 0,0 0 0,0 0 0,4 0 0,0 1 0,0 1 0,0 0 0,0 0 0,0 0 0,0 1 0,-1 0 0,1 0 0,-1 1 0,0-1 0,0 2 0,0-1 0,6 6 0,5 6 0,-1 0 0,21 28 0,-25-30 0,-1 1 0,-1 0 0,0 1 0,12 28 0,-20-39 0,0 0 0,0 0 0,-1 1 0,0-1 0,0 0 0,0 1 0,-1-1 0,1 0 0,-1 1 0,-1-1 0,1 0 0,-1 1 0,0-1 0,0 0 0,0 0 0,-1 1 0,0-1 0,0 0 0,0-1 0,-5 8 0,0-2 0,-1 1 0,-1-2 0,1 1 0,-2-1 0,1-1 0,-1 1 0,0-2 0,-1 1 0,0-2 0,0 1 0,-1-1 0,-13 4 0,11-4 0,1-2 0,-1 0 0,0 0 0,0-2 0,-1 1 0,1-2 0,0 0 0,-1-1 0,1 0 0,-25-4 0,27 1 12,1-1-1,-1-1 0,1 1 1,0-2-1,0 1 0,-12-10 1,-21-10-1457,24 16-5381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3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24575,'8'5'0,"1"0"0,-1 0 0,-1 1 0,1 0 0,7 9 0,8 5 0,123 110 5,83 68-149,-83-88-769,272 156 1,-231-167 620,239 89 1,-73-61 271,72 29-566,-371-134 740,-2 2 0,0 3 0,78 54-1,-102-62 258,-20-15 297,-6-5-226,-8-10-122,-106-117 195,66 79-533,31 33-22,8 7 0,0 1 0,0 0 0,-1 0 0,-1 1 0,1 0 0,-17-10 0,24 17 0,-1-1 0,1 1 0,0-1 0,0 1 0,-1 0 0,1-1 0,0 1 0,0 0 0,-1 0 0,1 0 0,0 0 0,-1 0 0,1 0 0,0 0 0,0 0 0,-1 1 0,1-1 0,0 0 0,0 1 0,-1-1 0,1 1 0,0-1 0,0 1 0,0 0 0,0-1 0,0 1 0,0 0 0,0 0 0,0 0 0,-2 2 0,-1 2 0,1 0 0,-1 1 0,1-1 0,-5 12 0,6-13 0,-29 72 0,-33 124 0,22-63 0,26-89 0,5-18 0,1 2 0,-9 44 0,19-75 0,0 0 0,-1 0 0,1 1 0,0-1 0,0 0 0,0 0 0,0 0 0,0 0 0,0 1 0,0-1 0,0 0 0,1 0 0,-1 0 0,0 0 0,1 0 0,-1 1 0,1-1 0,-1 0 0,1 0 0,-1 0 0,1 0 0,0 0 0,0-1 0,-1 1 0,1 0 0,0 0 0,0 0 0,0-1 0,0 1 0,2 1 0,0-1 0,0-1 0,0 1 0,0-1 0,0 1 0,0-1 0,0 0 0,0 0 0,0 0 0,1-1 0,-1 1 0,4-2 0,20-5 0,0 0 0,39-18 0,47-30 0,-107 52 0,68-35 0,-2-3 0,114-87 0,-177 121 0,0-1 0,0 0 0,-1 0 0,11-15 0,-16 19 0,-1 1 0,0 0 0,-1-1 0,1 1 0,0-1 0,-1 1 0,0-1 0,0 0 0,0 0 0,-1 0 0,1 1 0,-1-1 0,0 0 0,0 0 0,0 0 0,0 0 0,-2-4 0,0-1 0,-1 0 0,0 1 0,0 0 0,-1 0 0,0 0 0,-1 0 0,-9-12 0,-44-46 0,50 57 0,-104-97 0,90 88 0,-1 1 0,0 1 0,-37-18 0,48 29 14,0 0 0,0 1 1,-1 0-1,1 1 0,-1 0 0,0 1 0,-15-1 0,6 3-383,1 1-1,-1 0 1,-29 6-1,-21 9-6456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24575,'0'5'0,"-1"-1"0,0 0 0,0 0 0,0 0 0,0 0 0,-1 0 0,0 0 0,-2 4 0,-3 6 0,-198 399 0,204-411 0,-14 25 0,-20 49 0,31-66 0,1-1 0,1 1 0,0-1 0,0 1 0,1 0 0,0-1 0,0 1 0,1 0 0,2 15 0,-1-21-91,0-1 0,0 1 0,0 0 0,0-1 0,0 1 0,1-1 0,0 1 0,-1-1 0,1 0 0,1 1 0,-1-1 0,0 0 0,1 0 0,5 4 0,5 3-6735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4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 24575,'19'41'0,"24"46"0,-40-82 0,3 5 0,0 0 0,-1 1 0,5 14 0,-9-22 0,0 0 0,-1 0 0,1 0 0,-1 0 0,1 0 0,-1 0 0,0 1 0,0-1 0,-1 0 0,1 0 0,0 0 0,-1 0 0,0 0 0,0 0 0,0 0 0,0 0 0,-3 4 0,0 0 0,-1-1 0,0 1 0,-1-1 0,0 0 0,0-1 0,0 1 0,0-1 0,-1-1 0,0 1 0,-13 5 0,10-4 0,-1-2 0,-1 0 0,1 0 0,0-1 0,-1 0 0,-21 2 0,30-5 0,1 0 0,-1 0 0,1 0 0,0 0 0,-1 0 0,1 0 0,-1-1 0,1 1 0,-3-2 0,4 1 0,0 1 0,0-1 0,1 1 0,-1-1 0,0 1 0,1-1 0,-1 1 0,1-1 0,-1 0 0,1 1 0,-1-1 0,1 0 0,-1 1 0,1-1 0,0 0 0,-1 0 0,1 0 0,0 1 0,0-1 0,-1 0 0,1 0 0,0 0 0,0 1 0,0-1 0,0 0 0,0 0 0,0 0 0,0 0 0,1-1 0,0-3 0,0 1 0,0 0 0,0-1 0,1 1 0,0 0 0,-1 0 0,2 0 0,-1 0 0,0 0 0,1 0 0,0 1 0,4-5 0,-2 2 0,1 2 0,0-1 0,0 1 0,0-1 0,0 2 0,14-7 0,-5 4 0,0 1 0,1 1 0,-1 0 0,1 1 0,-1 1 0,25-1 0,-37 3 0,1 0 0,-1 0 0,1 0 0,0 1 0,-1-1 0,1 1 0,-1 0 0,1 0 0,-1 0 0,0 0 0,1 1 0,-1-1 0,0 1 0,0 0 0,0 0 0,0 0 0,0 0 0,0 1 0,-1-1 0,1 1 0,-1-1 0,1 1 0,-1 0 0,0 0 0,0 0 0,-1 0 0,1 1 0,-1-1 0,1 0 0,0 5 0,0 0 0,0 0 0,0 0 0,-1 1 0,0-1 0,0 1 0,-1-1 0,-1 0 0,1 1 0,-1-1 0,-1 0 0,1 1 0,-1-1 0,-1 0 0,0 0 0,0-1 0,0 1 0,-6 9 0,3-7 0,0-1 0,-1 1 0,0-1 0,0 0 0,-1-1 0,0 0 0,-1 0 0,0-1 0,0 0 0,-1 0 0,0-1 0,-11 5 0,15-8 0,1-1 0,-1 0 0,0 0 0,1-1 0,-1 0 0,0 0 0,0 0 0,0 0 0,0-1 0,0 0 0,0-1 0,-6 0 0,3-1 0,1 0 0,-1-1 0,1 0 0,0 0 0,0-1 0,0 0 0,-10-7 0,-5-6 0,1-1 0,1-1 0,-37-44 0,26 25-273,2-2 0,2-1 0,2-1 0,-27-59 0,14 17-6553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4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3232 678 24575,'-1'2'0,"1"0"0,0 0 0,-1-1 0,1 1 0,-1 0 0,1 0 0,-1 0 0,0-1 0,0 1 0,0 0 0,0-1 0,0 1 0,0-1 0,-1 1 0,-1 2 0,-26 18 0,24-18 0,-26 16 0,-1-1 0,0-1 0,-69 25 0,-110 22 0,101-38-260,-214 24 1,241-45-52,0-3 0,0-4 1,-111-16-1,85-2 201,1-4 0,1-4 0,-199-82-1,258 87 458,1-2 0,1-3 0,1-1 0,-72-60 0,109 81-227,4 4-86,0 0 0,0-1 1,0 1-1,1-1 0,-1 0 1,1 0-1,0 0 0,-6-10 1,9 14-34,0-1 1,0 0 0,0 0 0,0 0-1,-1 1 1,1-1 0,0 0-1,0 0 1,0 0 0,1 0-1,-1 1 1,0-1 0,0 0-1,0 0 1,1 0 0,-1 1 0,0-1-1,1 0 1,-1 0 0,0 1-1,1-1 1,-1 0 0,1 1-1,-1-1 1,1 1 0,0-1 0,-1 0-1,2 0 1,23-13-11,-21 12 8,151-59 1,-126 51 0,616-188-1029,11 33 0,-613 156 1029,50-15 0,-123 30 0,-78 18 0,-82 16-464,-70 16-1393,-434 105 1327,7 32 887,679-190-124,-1-1 0,1 1 0,-1-1 0,-11 1 0,20-3-228,0 0 0,0 0 0,0 0 0,0 0 0,-1 0 0,1 0 0,0 0 0,0 0 0,0 0 0,0 0 0,-1 0 0,1 0 0,0 0 0,0 0 0,0 0 0,0-1 0,0 1 0,-1 0 0,1 0 0,0 0 0,0 0 0,0 0 0,0 0 0,0 0 0,0 0 0,-1-1 0,1 1 0,0 0 0,0 0 0,0 0-1,0 0 1,0-1 0,0 1 0,0 0 0,0 0 0,0 0 0,0 0 0,0-1 0,0 1 0,0 0 0,0 0 0,0 0 0,0 0 0,0-1 0,0 1 0,0 0 0,0 0 0,0 0 0,0 0 0,0-1 0,12-13 32,4 1-37,0 1 0,26-14 0,103-49 0,69-9-456,60 2-1369,26 10 1433,3 13 0,535-33 0,-760 88 79,129 10 0,-191-4 370,0 0-1,0 1 0,0 1 1,0 0-1,20 9 0,-29-9 140,-1-1 1,1 1-1,-1 0 0,0 0 0,0 1 1,0-1-1,-1 1 0,1 1 0,-1-1 0,-1 1 1,1 0-1,-1 0 0,5 8 0,-5-7-49,-1 0-1,1 1 0,-1-1 0,-1 1 0,1 0 1,-1-1-1,-1 1 0,1 0 0,-1 0 0,-1 0 1,1 0-1,-1 0 0,-1 1 0,0-1 1,0 0-1,0-1 0,-1 1 0,0 0 0,-1 0 1,1-1-1,-2 1 0,1-1 0,-1 0 0,0 0 1,0 0-1,-1 0 0,-6 6 0,-6 4-146,-1-1 0,-21 16 0,3-7 0,-52 29 0,-100 31-573,-70 1-1720,-65-3 1720,-49-12-1438,-587 36 0,764-98 2011,170-8 0,-134-1 0,146-2 4,13 2-4,0 0 0,0 0 0,0 0 0,0 0 0,0 0 0,0 0 0,0 0-1,0 0 1,0 0 0,0 0 0,0 0 0,0 0 0,0 0 0,0 0 0,1 0 0,-1 0 0,0 0 0,0 0 0,0-1 0,0 1 0,0 0 0,0 0 0,0 0 0,0 0 0,0 0 0,0 0 0,0 0-1,0 0 1,0 0 0,0 0 0,0 0 0,0 0 0,0 0 0,0 0 0,0 0 0,0 0 0,0 0 0,0-1 0,0 1 0,0 0 0,0 0 0,0 0 0,0 0 0,0 0 0,0 0 0,0 0 0,0 0 0,0 0-1,0 0 1,0 0 0,0 0 0,0 0 0,0 0 0,0 0 0,0 0 0,0-1 0,0 1 0,0 0 0,0 0 0,0 0 0,0 0 0,0 0 0,0 0 0,0 0 0,0 0 0,-1 0 0,1 0 0,0 0-1,0 0 1,21-6 373,-19 6-308,167-34 2125,-4 2-1750,57-5 1322,1316-159-4469,-1461 187 2707,-346 45-117,-3 0-354,-79 8 116,-252 24-718,-227 29-603,632-69 1358,148-20 325,22-4 135,-47 12 0,163-36 1388,-64 15-1446,130-20-84,68-5-225,61 3-678,1286-26 786,-1510 55 144,-55-2-23,-4 2-2,-13 2-2,-163 31 0,123-25 0,-168 30 521,-59 3 1559,-428 45-3608,264-36 1082,268-28 0,157-21 406,-24 2 4,-72 21 0,99-20 128,17-6-85,-1 0 1,0 0 0,0 0-1,0 0 1,0 0 0,0 0 0,0 0-1,0 0 1,0 0 0,0 0-1,0 0 1,0 0 0,0 0 0,0 0-1,0 0 1,0 0 0,0 0 0,0 0-1,1 1 1,-1-1 0,0 0-1,0 0 1,0 0 0,0 0 0,0 0-1,0 0 1,0 0 0,0 0-1,0 0 1,0 0 0,0 0 0,0 0-1,0 0 1,0 0 0,0 0-1,0 1 1,0-1 0,0 0 0,0 0-1,0 0 1,0 0 0,0 0-1,0 0 1,0 0 0,0 0 0,0 0-1,0 0 1,-1 0 0,1 0 0,0 0-1,0 0 1,0 0 0,0 0-1,0 0 1,0 1 0,0-1 0,0 0-1,0 0 1,0 0 0,0 0-1,0 0 1,0 0 0,27-1 1229,101-13-806,-54 4-499,123-10 499,68 1 1297,897-14-4258,-1069 31 2787,117-2-257,-166 2 0,-4 2 0,0-2 0,44-9 0,-76 7 0,-16 1 0,-35-1 0,-69 0 0,81 4 0,-319 2 845,-82-1 187,353-4 1608,76 3-2558,0 0 1,0 0-1,1-1 1,-1 1-1,0-1 1,0 1-1,0-1 1,1 0-1,-5-3 0,6 4-84,1 0 0,0 0 0,0 0-1,0-1 1,0 1 0,0 0-1,-1 0 1,1 0 0,0-1 0,0 1-1,0 0 1,0 0 0,0-1-1,0 1 1,0 0 0,0 0 0,0-1-1,0 1 1,0 0 0,0 0-1,0-1 1,0 1 0,0 0-1,0 0 1,0-1 0,0 1 0,0 0-1,0 0 1,0-1 0,1 1-1,-1 0 1,0 0 0,0-1 0,0 1-1,1 0 1,16-13-80,18-4 82,1 1 0,73-20 0,-92 31 0,344-96-635,111-34-169,-469 134 814,25-8 98,-1-1 0,0 0 0,42-25 0,-68 34-108,1 1 0,-1-1 0,0 0 0,1 0 0,-1 0 0,0 1 0,0-1 0,0 0 0,0 0 0,0-1 0,0 1 0,0 0 0,0 0 0,-1 0 0,1-1 0,0 1 0,-1 0 0,1-2 0,-1 2 0,0 1 0,0-1 0,0 1 0,0-1 0,0 1 0,-1 0 0,1-1 0,0 1 0,0-1 0,0 1 0,-1 0 0,1-1 0,0 1 0,-1 0 0,1-1 0,0 1 0,-1 0 0,1-1 0,-1 1 0,1 0 0,-1 0 0,-18-7 0,-16 2 0,-1 1 0,-57 2 0,55 2 0,-137-1-71,-1311 8 270,1588-11-199,-91 3 0,136-11 0,59-9 27,759-134-2261,-812 120 2234,-64 8 0,-71 17 0,-18 10 0,0 0 0,0 0 0,0 0 0,0-1 0,1 1 0,-1 0 0,0 0 0,0 0 0,0 0 0,0 0 0,0-1 0,0 1 0,0 0 0,0 0 0,1 0 0,-1 0 0,0-1 0,0 1 0,0 0 0,0 0 0,0 0 0,0-1 0,0 1 0,0 0 0,0 0 0,0 0 0,0 0 0,0-1 0,-1 1 0,1 0 0,0 0 0,0 0 0,0-1 0,0 1 0,0 0 0,0 0 0,0 0 0,0 0 0,0 0 0,-1-1 0,1 1 0,0 0 0,0 0 0,0 0 0,0 0 0,0 0 0,-1 0 0,1 0 0,0-1 0,-8-1 0,1 1 0,-1-1 0,0 1 0,1 0 0,-1 1 0,-8 0 0,-127 4 0,-74 9-396,108-5 191,-529 42-1197,8 31 626,473-50 776,63-7 0,90-23-19,1 0 1,0 0 0,-1 0 0,1 0 0,0 1 0,0 0 0,0-1 0,-4 4-1,7-5 23,0 0-1,0 1 1,0-1-1,0 0 0,0 0 1,0 0-1,0 0 1,0 1-1,0-1 0,0 0 1,0 0-1,0 0 1,0 0-1,0 1 0,0-1 1,0 0-1,0 0 1,1 0-1,-1 0 0,0 0 1,0 1-1,0-1 1,0 0-1,0 0 0,0 0 1,0 0-1,0 0 1,1 0-1,-1 1 0,0-1 1,0 0-1,0 0 1,0 0-1,0 0 0,1 0 1,-1 0-1,0 0 1,0 0-1,0 0 0,0 0 1,0 0-1,1 0 1,-1 0-1,0 0 0,0 0 1,0 0-1,1 0 1,23 2 648,70-7 1958,69-7-1957,66-3-701,507-21-1827,-268 15 120,-239 9 1625,-61 4-390,-14 0 839,-298 28 1924,2 8-2243,-491 86 1710,-3-22-1392,443-68 564,190-24-882,3-1 0,12-3 0,30-6 0,80-17 0,62-8-348,966-129-1072,-1136 162 1541,171-23 1340,-159 19-1461,-26 6 0,0 0 0,0 0 0,0 0 0,0 0 0,0 0 0,0 0 0,0 0 0,0 0 0,0 0 0,0 0 0,0 0 0,1 0 0,-1 0 0,0 0 0,0 0 0,0 0 0,0 0 0,0 0 0,0 0 0,0 0 0,0 0 0,0 0 0,0 0 0,0 0 0,0 0 0,0 0 0,1 0 0,-1 0 0,0 0 0,0 0 0,0 0 0,0 0 0,0 0 0,0-1 0,0 1 0,0 0 0,0 0 0,0 0 0,0 0 0,0 0 0,0 0 0,0 0 0,0 0 0,0 0 0,0 0 0,0 0 0,0 0 0,0 0 0,0-1 0,0 1 0,0 0 0,0 0 0,0 0 0,0 0 0,0 0 0,0 0 0,0 0 0,0 0 0,0 0 0,0 0 0,0 0 0,0 0 0,0 0 0,0-1 0,0 1 0,0 0 0,-14-2 0,-22 2 0,0 1 0,-41 7 0,58-6 0,-156 18 0,-63 7-743,-278 28-2961,-399 50 1672,755-80 2032,62-5 0,64-10-85,29-6 227,18-4 765,183-19 3911,-9 7-4788,226-9 105,203-12-105,1-27-171,-599 58 141,-12 1 0,1 1 0,-1-1 0,1 0 0,-1-1 0,0 0 0,7-2 0,-13 4 0,0 0 0,0 0 1,0 0-1,0 0 0,0 0 0,1-1 1,-1 1-1,0 0 0,0 0 0,0 0 0,0 0 1,0 0-1,1 0 0,-1 0 0,0 0 1,0 0-1,0 0 0,0 0 0,0-1 1,0 1-1,0 0 0,1 0 0,-1 0 0,0 0 1,0 0-1,0 0 0,0-1 0,0 1 1,0 0-1,0 0 0,0 0 0,0 0 1,0 0-1,0-1 0,0 1 0,0 0 0,0 0 1,0 0-1,0 0 0,0 0 0,0-1 1,0 1-1,0 0 0,0 0 0,0 0 0,0 0 1,0-1-1,-9-3 613,-12 1 1115,11 3-1822,0 0 1,0 1 0,0 0-1,0 1 1,0 0 0,0 1-1,-10 4 1,5 0-6733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24575,'27'-7'0,"9"2"0,66-2 0,-43 5 0,316-12 0,-355 13 0,1 2 0,-1 1 0,0 0 0,1 1 0,36 12 0,-48-12 0,0 1 0,-1 0 0,1 0 0,-1 1 0,0 0 0,-1 0 0,1 1 0,-1 0 0,0 0 0,0 1 0,-1 0 0,0 0 0,0 1 0,9 15 0,-9-11 0,0 1 0,-1 0 0,0 0 0,-1 0 0,-1 1 0,0-1 0,-1 1 0,0 0 0,0 15 0,-2-17 0,0 0 0,-1-1 0,-1 1 0,0 0 0,0-1 0,-1 1 0,0-1 0,-1 0 0,-1 0 0,0 0 0,-6 10 0,-3-1 0,-1 0 0,-1 0 0,0-2 0,-1 0 0,-31 24 0,-108 67 0,70-51 0,61-41 0,0-1 0,-49 23 0,63-35 0,-1 1 0,0-1 0,1-1 0,-1 0 0,-1-1 0,1 0 0,0-1 0,0-1 0,-20 0 0,30-1-72,1 1 1,-1 0-1,0 0 0,1-1 0,-1 1 0,0-1 0,1 1 0,-1-1 1,0 0-1,1 1 0,-1-1 0,1 0 0,0 0 0,-1 0 0,1 0 1,0-1-1,-1 1 0,0-2 0,-6-11-6754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0 413 24575,'89'1'0,"136"-6"0,-212 4 0,0-1 0,0 0 0,0-1 0,-1-1 0,1 0 0,-1 0 0,16-9 0,-22 10 0,-1-1 0,1 0 0,-1 0 0,0 0 0,0 0 0,0-1 0,0 0 0,-1 0 0,0 0 0,0-1 0,0 1 0,-1-1 0,0 0 0,0 0 0,0 0 0,2-8 0,-2 0 15,0 0 0,0-1 0,-1 0 0,-1 1 0,-1-1 0,0 0 0,-2-14 0,-1 8-312,0 0 0,-2 1 0,0 0 0,-11-26 0,5 21-6529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24575,'0'4'0,"10"19"0,9 32 0,5 17 0,1 6 0,-3-2 0,-2-6 0,-5-12 0,-4-10 0,-5-6 0,-3-5 0,-2-4 0,2-8 0,4-9 0,0-9 0,-1-14 0,-1-4-8191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15 24575,'107'-7'0,"-33"0"0,-73 7 0,0 0 0,0 0 0,1 0 0,-1 0 0,0 0 0,0 0 0,0 0 0,1 0 0,-1 1 0,0-1 0,0 0 0,0 1 0,0-1 0,0 1 0,0-1 0,1 1 0,-1 0 0,1 0 0,-2 0 0,1 0 0,-1 0 0,0 0 0,1 0 0,-1 0 0,0 0 0,0 0 0,1 0 0,-1 0 0,0 0 0,0-1 0,0 1 0,0 0 0,0 0 0,0 0 0,-1 0 0,1 0 0,0 0 0,0 0 0,-1 0 0,1 0 0,-1 1 0,-3 8 0,0-2 0,-1 1 0,0 0 0,-1-1 0,-7 10 0,-38 37 0,37-40 0,-152 147 0,267-254-1365,-75 65-5461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24575,'4'0'0,"6"3"0,3 8 0,-1 8 0,0 8 0,2 2 0,-2 3 0,0-5 0,2-6 0,1-6 0,-1-14 0,-1-12 0,-2-11 0,0-5 0,-1 2-8191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1 362 24575,'28'1'0,"30"6"0,-37-4 0,1 0 0,0-2 0,26-1 0,-41 0 0,-1-1 0,1 0 0,0-1 0,-1 0 0,1 0 0,-1 0 0,0 0 0,0-1 0,1 0 0,-2-1 0,1 1 0,0-1 0,-1 0 0,8-8 0,-4 2 0,0-1 0,0-1 0,-2 1 0,1-1 0,-1-1 0,-1 1 0,0-1 0,-1 0 0,0-1 0,4-22 0,-1-5 0,-2 0 0,0-51 0,0 442 0,31 0 0,-37-343 0,2 9 0,8 32 0,-4-38 0,-6-10 0,0 0 0,0 0 0,1 0 0,-1 0 0,0 0 0,0 0 0,0 0 0,0 0 0,1 0 0,-1 0 0,0 0 0,0 0 0,0 0 0,1 0 0,-1-1 0,0 1 0,0 0 0,0 0 0,0 0 0,1 0 0,-1 0 0,0 0 0,0 0 0,0 0 0,0-1 0,0 1 0,1 0 0,-1 0 0,0 0 0,0 0 0,0 0 0,0-1 0,10-21 0,-7 12 0,17-30-1365,2-2-5461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50 24575,'-2'0'0,"0"0"0,0 1 0,0-1 0,0 1 0,0-1 0,0 1 0,0 0 0,0 0 0,0-1 0,0 1 0,1 1 0,-1-1 0,0 0 0,1 0 0,-1 1 0,1-1 0,-1 1 0,1-1 0,0 1 0,-1 0 0,1-1 0,0 1 0,0 0 0,0 0 0,1 0 0,-2 3 0,-1 4 0,0 1 0,1 0 0,0-1 0,-1 12 0,2-7 0,0-1 0,1 0 0,1 1 0,0-1 0,1 0 0,0 0 0,5 17 0,-6-25 0,1 0 0,0 0 0,0 0 0,0-1 0,0 1 0,1-1 0,-1 0 0,1 1 0,0-1 0,1 0 0,-1-1 0,1 1 0,-1-1 0,1 1 0,0-1 0,1 0 0,-1-1 0,0 1 0,1-1 0,-1 0 0,1 0 0,6 2 0,-8-3 0,1 0 0,-1-1 0,1 0 0,-1 1 0,1-1 0,-1 0 0,0-1 0,1 1 0,-1 0 0,1-1 0,-1 0 0,0 0 0,1 0 0,-1 0 0,0-1 0,0 1 0,0-1 0,0 0 0,0 0 0,0 0 0,0 0 0,-1 0 0,1 0 0,-1-1 0,0 0 0,1 1 0,-1-1 0,0 0 0,-1 0 0,1 0 0,2-5 0,-1 0 0,0 1 0,-1 0 0,0-1 0,0 0 0,0 1 0,-1-1 0,0 0 0,-1 0 0,0 0 0,0 0 0,-1 0 0,1 0 0,-4-9 0,2 9 0,-1-1 0,-1 0 0,0 1 0,0 0 0,0 0 0,-1 0 0,0 0 0,-1 1 0,1 0 0,-15-13 0,7 9 0,0 0 0,-1 1 0,-1 0 0,-28-14 0,42 24-51,-8-6 214,9 6-201,-1 0 0,1 0 0,0 0 0,0 0 0,0-1 0,0 1 1,0 0-1,0 0 0,0 0 0,-1-1 0,1 1 0,0 0 0,0 0 1,0 0-1,0-1 0,0 1 0,0 0 0,0 0 0,0-1 0,0 1 1,0 0-1,0 0 0,0 0 0,0-1 0,0 1 0,1 0 0,-1 0 0,0 0 1,0-1-1,0 1 0,0 0 0,0 0 0,0 0 0,0 0 0,1-1 1,-1 1-1,0 0 0,0 0 0,8-6-6788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24575,'2'1'0,"0"1"0,0-1 0,-1 0 0,1 1 0,-1-1 0,1 0 0,-1 1 0,0 0 0,0-1 0,1 1 0,-1 0 0,0 0 0,1 3 0,0-1 0,8 15 0,-1 1 0,0 0 0,9 38 0,-10-23 0,7 56 0,-10-27 0,-3-32 0,1 0 0,2 0 0,9 32 0,-10-55 0,-4-9 0,0 1 0,0-1 0,0 0 0,0 0 0,0 0 0,0 0 0,0 0 0,0 0 0,1 0 0,-1 0 0,0 0 0,0 0 0,0 0 0,0 0 0,0 0 0,0 0 0,0 0 0,0 0 0,0 0 0,0 0 0,1 0 0,-1 0 0,0 0 0,0 0 0,0 0 0,0 0 0,0 0 0,0 0 0,0 0 0,0-1 0,0 1 0,0 0 0,0 0 0,0 0 0,1 0 0,-1 0 0,0 0 0,0 0 0,0 0 0,0 0 0,0 0 0,0 0 0,0 0 0,0 0 0,0-1 0,0 1 0,0 0 0,3-17 0,3-80-1365,-2 63-5461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24575,'0'-3'0,"3"-1"0,3 1 0,4 0 0,0 4 0,1 4 0,1 4 0,2 1 0,3 1 0,2 1 0,3-1 0,3-2 0,3-1 0,2 0 0,2-3 0,-3-2 0,-5-1-8191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24575,'3'0'0,"5"0"0,4 0 0,3 3 0,2 1 0,2 3 0,0 1 0,1-1 0,0-2 0,-1-2 0,1-1 0,-1-1 0,0-1 0,-6 0 0,-9-1 0,-9 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24575,'3'3'0,"5"2"0,0 2 0,3 1 0,5-2 0,7-1 0,6-2 0,4-8 0,7-9 0,2-9 0,1-4 0,0-3 0,-2-4 0,-4-2 0,-5-1 0,-8-2 0,-8 7-8191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24575,'3'53'0,"2"-1"0,15 71 0,-19-118 0,0 1 0,0 0 0,-1 0 0,1 0 0,-1 8 0,0-13 0,0 0 0,0 0 0,0 0 0,-1 0 0,1 0 0,0-1 0,0 1 0,0 0 0,-1 0 0,1 0 0,0-1 0,-1 1 0,1 0 0,0 0 0,-1-1 0,1 1 0,-1 0 0,1-1 0,-1 1 0,0 0 0,1-1 0,-1 1 0,0-1 0,1 1 0,-1-1 0,0 1 0,0-1 0,1 0 0,-1 1 0,0-1 0,0 0 0,0 1 0,0-1 0,1 0 0,-1 0 0,0 0 0,0 0 0,0 0 0,0 0 0,-1 0 0,-34-11 0,31 9 0,-1 0 0,1 1 0,0-1 0,-1 1 0,0 0 0,1 0 0,-1 1 0,-10 0 0,15 0 0,-1 0 0,1 0 0,0 0 0,0 0 0,0 1 0,0-1 0,-1 0 0,1 1 0,0-1 0,0 1 0,0-1 0,0 1 0,0 0 0,0-1 0,0 1 0,0 0 0,1 0 0,-1 0 0,0 0 0,0 0 0,1 0 0,-1 0 0,0 0 0,1 0 0,-1 0 0,1 0 0,-1 0 0,1 0 0,0 0 0,-1 0 0,1 1 0,0-1 0,0 0 0,0 0 0,0 0 0,0 1 0,0-1 0,0 0 0,0 0 0,1 2 0,0 2 0,1-1 0,-1 1 0,1-1 0,0 1 0,0-1 0,0 0 0,1 0 0,4 7 0,1-3 0,1 1 0,0-1 0,0-1 0,0 0 0,1 0 0,0-1 0,0 0 0,1 0 0,15 5 0,-20-8 0,-2-2 0,1 1 0,-1 0 0,0 0 0,0 0 0,-1 1 0,8 4 0,-11-6 0,1 0 0,0 0 0,-1 0 0,1 0 0,-1 0 0,1 0 0,-1 0 0,1 0 0,-1 0 0,0 0 0,1 0 0,-1 0 0,0 0 0,0 0 0,0 0 0,0 1 0,0-1 0,0 0 0,0 0 0,0 0 0,-1 0 0,1 0 0,0 0 0,0 0 0,-1 0 0,1 0 0,-1 0 0,1 0 0,-1 0 0,0 0 0,1 0 0,-1 0 0,-1 1 0,-12 15 0,-1-1 0,-1 0 0,-32 25 0,32-28 0,1-1 0,0 2 0,1 0 0,0 0 0,-16 25 0,28-36 0,0 0 0,0 1 0,1 0 0,-1-1 0,1 1 0,0 0 0,0 0 0,0 0 0,1 0 0,-1 0 0,1-1 0,0 1 0,0 0 0,0 0 0,2 8 0,-1-6 0,1 0 0,0-1 0,0 1 0,1-1 0,-1 1 0,1-1 0,1 0 0,-1 0 0,7 8 0,-7-10 0,0-1 0,0 1 0,-1-1 0,1 0 0,1 0 0,-1 0 0,0-1 0,0 1 0,1-1 0,-1 0 0,0 0 0,1 0 0,6 1 0,-5-2 0,1 1 0,-1-1 0,1 0 0,-1 0 0,1 0 0,-1-1 0,0 0 0,8-2 0,-11 2 0,1-1 0,-1 1 0,0 0 0,0-1 0,0 0 0,0 1 0,0-1 0,0 0 0,0 0 0,-1 0 0,1 0 0,-1 0 0,0 0 0,1 0 0,-1-1 0,0 1 0,0-1 0,0 1 0,-1 0 0,1-1 0,0 1 0,-1-1 0,0 0 0,1 1 0,-1-4 0,0-1 0,0 0 0,0 0 0,-1 0 0,0 0 0,0 0 0,0 0 0,-1 0 0,-3-7 0,3 10-4,0 1 0,0-1 0,0 1 0,0 0 0,0 0 0,-1 0 0,0 0-1,1 0 1,-1 1 0,-7-5 0,0 0 62,-1 1 0,-13-5 0,16 7-271,0 1-1,1-1 1,-1 0-1,1-1 1,0 0-1,-8-6 1,7 1-6613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24575,'1'17'0,"1"-1"0,1 0 0,0 0 0,1-1 0,7 18 0,5 21 0,-8-11 0,3 67 0,-10-103 0,3 19 0,-4-26 0,0 1 0,0 0 0,1 0 0,-1 0 0,0 0 0,0 0 0,1 0 0,-1 0 0,1-1 0,-1 1 0,1 0 0,-1 0 0,1 0 0,-1-1 0,1 1 0,0 0 0,-1-1 0,1 1 0,0-1 0,0 1 0,0-1 0,-1 1 0,2 0 0,-1-1 0,-1 0 0,0 0 0,1 0 0,-1-1 0,0 1 0,1 0 0,-1 0 0,1 0 0,-1 0 0,0 0 0,1-1 0,-1 1 0,0 0 0,0 0 0,1 0 0,-1-1 0,0 1 0,0 0 0,1-1 0,-1 1 0,0 0 0,0 0 0,0-1 0,1 1 0,-1 0 0,0-1 0,0 1 0,0-1 0,4-12 0,-4 12 0,3-14-195,-1 0 0,0 0 0,-1 0 0,-1 0 0,0 0 0,-4-22 0,-1 18-6631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4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24575,'3'3'0,"8"7"0,8 3 0,8 2 0,2-2 0,-1-3 0,2-3 0,-1-2 0,-3-3 0,-8 1 0,-15 8 0,-13 8 0,-6 0-8191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2:50:1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24575,'-1'61'0,"2"68"0,0-126 0,-1 0 0,0 0 0,1 0 0,0 0 0,2 6 0,-3-9 0,0 0 0,0 0 0,0 0 0,0 0 0,0 0 0,0 0 0,0 1 0,0-1 0,0 0 0,0 0 0,0 0 0,0 0 0,0 0 0,1 0 0,-1 0 0,0 0 0,0 1 0,0-1 0,0 0 0,0 0 0,0 0 0,0 0 0,1 0 0,-1 0 0,0 0 0,0 0 0,0 0 0,0 0 0,0 0 0,0 0 0,1 0 0,-1 0 0,0 0 0,0 0 0,0 0 0,0 0 0,0 0 0,1 0 0,-1 0 0,0 0 0,0 0 0,0 0 0,0 0 0,6-12 0,-1-5 0,0 2 0,1-1 0,0 0 0,2 1 0,-1 1 0,2-1 0,12-15 0,-18 26 0,1 1 0,0 0 0,0-1 0,0 2 0,0-1 0,1 0 0,-1 1 0,1 0 0,-1 0 0,1 0 0,0 1 0,0-1 0,0 1 0,0 0 0,0 1 0,0-1 0,0 1 0,0 0 0,0 0 0,0 1 0,9 1 0,-5 0 0,0 0 0,1 0 0,-1 1 0,0 0 0,-1 1 0,1 0 0,0 1 0,-1 0 0,0 0 0,11 10 0,-6-5 0,-1 1 0,-1 1 0,0 0 0,-1 1 0,0 0 0,14 25 0,-23-35 0,0 0 0,0-1 0,0 1 0,-1 0 0,1 0 0,-1 0 0,1-1 0,-1 1 0,0 0 0,0 0 0,0 0 0,-1 0 0,1 0 0,-1-1 0,-1 5 0,1-3 0,-1 0 0,0 1 0,0-1 0,-1 0 0,1 0 0,-1 0 0,0-1 0,-6 6 0,0 0 0,-1-1 0,0 0 0,-1-1 0,0-1 0,0 1 0,-13 4 0,9-5 0,-1-1 0,1-1 0,-1 0 0,0-1 0,-24 2 0,11-4 0,-1-1 0,-32-4 0,60 4 0,0 0 0,0 0 0,0-1 0,0 1 0,0-1 0,0 1 0,0-1 0,0 0 0,1 0 0,-1 0 0,0 0 0,0 0 0,0 0 0,1 0 0,-1-1 0,1 1 0,-1 0 0,1-1 0,-1 1 0,-1-4 0,2 2 0,-1-1 0,1 1 0,0 0 0,0-1 0,1 1 0,-1-1 0,0 0 0,1 1 0,0-1 0,0 1 0,1-5 0,0-7-455,1 0 0,7-21 0,1 1-6371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4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828 922 24575,'-1'1'0,"1"1"0,0 0 0,-1-1 0,1 1 0,-1 0 0,1-1 0,-1 1 0,0-1 0,0 1 0,1-1 0,-1 1 0,0-1 0,-2 3 0,-18 15 0,16-15 0,-24 22 0,-2-2 0,-50 31 0,63-45 0,-1 0 0,-1-1 0,0-1 0,0-1 0,0 0 0,-26 3 0,20-5 0,0-2 0,0-1 0,0-1 0,-41-4 0,54 2 0,-1-1 0,1-1 0,0-1 0,0 0 0,0 0 0,1-1 0,-1-1 0,1 0 0,0-1 0,-17-12 0,14 7 0,0-1 0,0-1 0,2 0 0,-1 0 0,-15-25 0,21 27 0,1-1 0,0 1 0,1-1 0,0 0 0,1-1 0,1 0 0,0 1 0,-2-21 0,4 15 0,0 1 0,2-1 0,0 0 0,1 0 0,1 1 0,1-1 0,6-21 0,-2 17 0,0 0 0,2 1 0,1-1 0,1 2 0,14-23 0,-3 13 0,1 1 0,1 1 0,1 1 0,1 2 0,2 0 0,1 2 0,39-27 0,-12 16-114,0 3-1,80-33 1,129-29-229,-257 92 343,25-8 0,0 1 0,0 2 0,43-4 0,-67 11 0,0-1 0,1 1 0,-1 1 0,0 0 0,0 0 0,1 1 0,-1 0 0,0 0 0,-1 1 0,1 1 0,0-1 0,-1 1 0,0 0 0,0 1 0,0 0 0,14 12 0,-12-6 0,0-1 0,-1 1 0,0 1 0,14 23 0,22 60 0,-21-32-189,-2 0 1,-3 2-1,-2 0 0,-4 1 0,9 122 1,-19-136 62,-4 0 0,-1 0 0,-3-1 1,-1 1-1,-4-1 0,-1-1 0,-2 0 0,-24 55 0,27-80 105,-2-1-1,0 0 0,-2-1 0,0-1 0,-2 0 0,-19 21 0,26-33 59,-1-1 0,1-1 0,-2 0-1,1 0 1,-1-1 0,-14 8-1,17-12 114,0 0-1,0 0 0,0 0 0,0-1 1,0 0-1,-1 0 0,1-1 0,-1-1 1,1 1-1,-12-2 0,7-1 14,1-1-1,0 0 1,0-1-1,0 0 1,0-1-1,1 0 1,-13-8-1,-28-11-1622,31 16-5366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51:1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24575,'0'-3'0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2.6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0 195 24575,'1'-1'0,"-1"0"0,1 0 0,0 0 0,-1 0 0,1 0 0,0 0 0,0 1 0,-1-1 0,1 0 0,0 1 0,0-1 0,0 0 0,0 1 0,0-1 0,0 1 0,0 0 0,0-1 0,1 1 0,3-3 0,21-12 0,-1-1 0,28-24 0,27-17 0,-68 49 0,0 2 0,0 0 0,1 0 0,0 1 0,0 0 0,1 1 0,-1 1 0,1 0 0,0 1 0,0 1 0,24-1 0,-26 2 0,0 1 0,0 0 0,1 1 0,-1 0 0,0 0 0,-1 2 0,1-1 0,-1 2 0,1-1 0,-1 1 0,17 11 0,37 29 0,36 23 0,-82-57 0,0-1 0,1-1 0,31 11 0,9 0 0,42 11 0,-85-27 0,0-1 0,1 0 0,-1-2 0,19 0 0,-13-4 120,-16 0-321,-7 3 160,0 0-1,0-1 1,0 1-1,-1 0 1,1 0-1,0 0 1,0-1 0,0 1-1,0 0 1,0 0-1,-1 0 1,1-1-1,0 1 1,0 0 0,0 0-1,-1 0 1,1 0-1,0-1 1,0 1 0,-1 0-1,1 0 1,0 0-1,0 0 1,-1 0-1,1 0 1,0 0 0,0 0-1,-1 0 1,1 0-1,0 0 1,-16-4-6785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3.6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9293 12 24575,'0'0'0,"0"-1"0,0 1 0,0-1 0,0 1 0,0-1 0,0 1 0,0 0 0,0-1 0,0 1 0,0-1 0,-1 1 0,1 0 0,0-1 0,0 1 0,0-1 0,-1 1 0,1 0 0,0-1 0,0 1 0,-1 0 0,1-1 0,0 1 0,-1 0 0,1 0 0,0-1 0,-1 1 0,1 0 0,0 0 0,-1-1 0,1 1 0,-1 0 0,1 0 0,0 0 0,-1 0 0,1 0 0,-1 0 0,1 0 0,-1 0 0,1 0 0,0 0 0,-1 0 0,1 0 0,-1 0 0,0 0 0,-20 8 0,-113 68 0,-9 5 0,-19 0-197,-3-8-1,-3-8 0,-3-6 1,-223 45-1,226-76-112,-1-6 0,0-9 0,-324-15 0,226-15 326,-163-9-440,-2 28 425,-700 130 863,391-43-864,-66 12 0,469-33 0,40-8 0,-4-17 0,56-22 0,-103 10 0,2 17 0,-111 47-40,363-69 205,1 4 0,-156 72 0,220-86-162,0 1-1,2 2 1,-53 43-1,61-44 182,0 2 0,1 0-1,2 1 1,0 0-1,-19 33 1,30-43-156,1 0 1,0 0-1,0 0 0,1 0 1,1 1-1,-1-1 1,2 1-1,-2 12 0,4-15-32,0 0 0,0 0 0,0-1-1,1 1 1,0 0 0,1-1 0,0 1-1,1-1 1,-1 0 0,1 0 0,8 14-1,14 17 5,1-2 0,2 0 0,47 46 0,21 26 0,-96-108 0,5 4 0,-1 0 0,-1 0 0,1 1 0,-1-1 0,0 1 0,3 6 0,-6-10 0,1-1 0,-1 1 0,0 0 0,0 0 0,1-1 0,-1 1 0,0 0 0,-1 0 0,1 0 0,0-1 0,0 1 0,-1 0 0,1-1 0,-1 1 0,0 0 0,1-1 0,-1 1 0,0 0 0,0-1 0,0 1 0,0-1 0,0 0 0,0 1 0,-1-1 0,1 0 0,-2 2 0,-16 11-1365,0-2-5461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24575,'6'3'0,"3"0"0,7 0 0,6 0 0,4-1 0,4-1 0,-2 0 0,-1-1 0,-4 0 0,-2 0 0,-3 0 0,-1 0 0,2 0 0,0 0 0,3 0 0,-1 0 0,-2 0-8191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4.2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0 305 24575,'1'-5'0,"-1"0"0,1 0 0,0 0 0,0 0 0,1 0 0,-1 0 0,1 0 0,0 1 0,1-1 0,3-5 0,5-7 0,18-20 0,-14 19 0,-10 11 0,20-25 0,30-30 0,-46 53 0,-1 1 0,2 0 0,-1 1 0,1 0 0,0 1 0,1 0 0,-1 0 0,15-5 0,-21 10 0,1 0 0,-1 0 0,0 1 0,0-1 0,0 1 0,1 0 0,-1 0 0,0 0 0,0 1 0,1 0 0,-1 0 0,0 0 0,0 0 0,0 0 0,0 1 0,0 0 0,0 0 0,0 0 0,5 4 0,3 3 0,0 1 0,-1 0 0,0 0 0,11 16 0,-5-5 0,-2 0 0,0 1 0,-2 1 0,0 0 0,-2 1 0,0 0 0,-2 1 0,-1 0 0,-1 0 0,-1 1 0,-1 0 0,2 28 0,-7-48 0,1-1 0,-1 1 0,-1 0 0,1 0 0,-1-1 0,0 1 0,-2 8 0,3-13 0,-1 0 0,0 0 0,1 0 0,-1 1 0,0-1 0,1 0 0,-1 0 0,0 0 0,0 0 0,0 0 0,0 0 0,0 0 0,0-1 0,0 1 0,0 0 0,-1-1 0,1 1 0,0 0 0,0-1 0,0 1 0,-1-1 0,1 0 0,0 1 0,-1-1 0,1 0 0,0 0 0,-1 0 0,1 0 0,0 0 0,-1 0 0,1 0 0,0-1 0,-1 1 0,1 0 0,0-1 0,-3 0 0,-11-5 0,-1-1 0,1-1 0,0 0 0,0-1 0,-20-16 0,8 6 0,-1-2 0,15 12 0,0-1 0,-26-12 0,35 20 0,-1 0 0,1 0 0,-1 0 0,0 1 0,0 0 0,0 0 0,0 0 0,0 1 0,0 0 0,0 0 0,0 0 0,0 0 0,-6 2 0,-16 7-1365,-1 4-5461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5.1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501 0 24575,'-19'0'0,"0"1"0,0 1 0,0 1 0,1 0 0,-1 1 0,1 1 0,0 1 0,0 1 0,0 0 0,1 1 0,-26 17 0,7-3 0,1 2 0,1 2 0,-50 47 0,77-65 0,0 1 0,1 0 0,0 0 0,0 0 0,1 1 0,0-1 0,1 1 0,0 1 0,1-1 0,0 0 0,0 1 0,-1 20 0,1 3 0,3 1 0,5 59 0,-3-80 0,1 0 0,0 0 0,1-1 0,1 1 0,0-1 0,0 0 0,2 0 0,-1 0 0,2-1 0,15 20 0,9 7 0,63 59 0,-66-70 0,11 11 0,122 111 0,-142-135 0,0 0 0,1-1 0,1-1 0,0-1 0,1-1 0,38 13 0,-24-14 0,0-2 0,1-2 0,-1-1 0,2-1 0,-1-3 0,56-4 0,-91 3 0,1 0 0,-1-1 0,1 1 0,-1-1 0,1 0 0,-1 0 0,0 0 0,1-1 0,-1 1 0,0-1 0,0 0 0,0 1 0,0-1 0,4-4 0,-5 3 0,0 0 0,0 0 0,0 0 0,0 0 0,0 0 0,-1 0 0,1-1 0,-1 1 0,0 0 0,0-1 0,0 1 0,-1-1 0,1-7 0,0 4-65,-1 0 0,0-1 0,-1 1 0,0 0 0,0-1 0,0 1 0,-1 0 0,0 0 0,-1 0 0,0 0 0,0 0 0,0 1 0,0-1 0,-1 1 0,0 0 0,-1 0 0,1 0 0,-1 1 0,0 0 0,-11-9 0,2 5-6761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5.6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 79 24575,'0'-4'0,"-3"0"0,-2-4 0,11-3 0,10-2 0,9 0 0,7 2 0,1 4 0,1 2 0,-2 3 0,-3 1 0,-3 1 0,-6 4 0,-10 1 0,-6 2 0,-8 4 0,-5 4 0,-2-2-8191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6.0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24575,'4'1'0,"0"0"0,0 0 0,0 0 0,0 0 0,-1 1 0,1 0 0,0 0 0,-1 0 0,1 0 0,-1 0 0,5 4 0,3 2 0,27 18 0,-2 2 0,-1 1 0,-1 2 0,40 46 0,-56-54 0,0 1 0,-2 1 0,19 37 0,29 84 0,-63-143 0,0 1 0,1 0 0,-1 0 0,1-1 0,0 1 0,0 0 0,4 4 0,-5-8 2,-1 1-1,0-1 0,0 0 0,1 0 1,-1 0-1,0 0 0,0 1 1,1-1-1,-1 0 0,0 0 1,1 0-1,-1 0 0,0 0 0,1 0 1,-1 0-1,0 0 0,0 0 1,1 0-1,-1 0 0,0 0 1,1 0-1,-1 0 0,0 0 0,1 0 1,-1 0-1,0-1 0,0 1 1,1 0-1,-1 0 0,0 0 1,0 0-1,1 0 0,-1-1 0,0 1 1,1 0-1,8-11-508,-7 8-398,7-7-5921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6.8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 24575,'7'0'0,"8"0"0,4 0 0,7 0 0,4-3 0,1-2 0,-5 1-8191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7.7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19 24575,'6'0'0,"6"0"0,4 0 0,5 0 0,3 0 0,0 0 0,0 0 0,1 0 0,1 0 0,-2 0 0,-1-3 0,-2-1 0,0 0 0,-2 1 0,1 0 0,-2 2 0,-2 0-8191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8.1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24575,'0'3'0,"0"8"0,0 11 0,3 12 0,1 7 0,4 5 0,-1 5 0,3 1 0,-1-3 0,-1-3 0,0-3 0,2-2 0,0-2 0,1-1 0,-1-3 0,1-5 0,-2-5 0,-1-6-8191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8.9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22 24575,'0'-4'0,"3"0"0,5-1 0,7 2 0,8 1 0,5 0 0,6 1 0,0 1 0,0 0 0,1 0 0,-2 0 0,-4 0 0,-3 0 0,-6 1-8191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9.3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36 24575,'3'0'0,"8"0"0,5 0 0,6 0 0,6 0 0,5 0 0,2 0 0,3-3 0,-3-4 0,-3-2 0,-4 2 0,-4 2 0,-6 1-8191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3:03.1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501 0 24575,'-19'0'0,"0"1"0,0 1 0,0 1 0,1 0 0,-1 1 0,1 1 0,0 1 0,0 1 0,0 0 0,1 1 0,-26 17 0,7-3 0,1 2 0,1 2 0,-50 47 0,77-65 0,0 1 0,1 0 0,0 0 0,0 0 0,1 1 0,0-1 0,1 1 0,0 1 0,1-1 0,0 0 0,0 1 0,-1 20 0,1 3 0,3 1 0,5 59 0,-3-80 0,1 0 0,0 0 0,1-1 0,1 1 0,0-1 0,0 0 0,2 0 0,-1 0 0,2-1 0,15 20 0,9 7 0,63 59 0,-66-70 0,11 11 0,122 111 0,-142-135 0,0 0 0,1-1 0,1-1 0,0-1 0,1-1 0,38 13 0,-24-14 0,0-2 0,1-2 0,-1-1 0,2-1 0,-1-3 0,56-4 0,-91 3 0,1 0 0,-1-1 0,1 1 0,-1-1 0,1 0 0,-1 0 0,0 0 0,1-1 0,-1 1 0,0-1 0,0 0 0,0 1 0,0-1 0,4-4 0,-5 3 0,0 0 0,0 0 0,0 0 0,0 0 0,0 0 0,-1 0 0,1-1 0,-1 1 0,0 0 0,0-1 0,0 1 0,-1-1 0,1-7 0,0 4-65,-1 0 0,0-1 0,-1 1 0,0 0 0,0-1 0,0 1 0,-1 0 0,0 0 0,-1 0 0,0 0 0,0 0 0,0 1 0,0-1 0,-1 1 0,0 0 0,-1 0 0,1 0 0,-1 1 0,0 0 0,-11-9 0,2 5-6761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24575,'2'4'0,"1"0"0,-1 0 0,0 0 0,0 0 0,0 0 0,-1 1 0,1-1 0,-1 1 0,0-1 0,0 6 0,0-4 0,10 60 0,14 61 0,-21-114 0,0 0 0,0 0 0,2-1 0,0 1 0,0-1 0,1 0 0,11 13 0,-13-19 0,0-1 0,1-1 0,-1 1 0,1-1 0,0 0 0,0 0 0,1 0 0,11 4 0,-10-5 0,0 1 0,-1 0 0,1 0 0,-1 1 0,0 0 0,8 7 0,-7-3 0,1 1 0,-2 0 0,1 1 0,-1 0 0,-1 0 0,0 0 0,-1 1 0,0 0 0,0 0 0,-2 0 0,1 0 0,1 15 0,-4-20 0,0 0 0,-1 0 0,0 0 0,0 0 0,-1 0 0,0 0 0,0 0 0,-1 0 0,1 0 0,-5 8 0,4-10 0,-1 0 0,1 0 0,-1-1 0,-1 1 0,1-1 0,0 0 0,-1 0 0,0 0 0,0-1 0,0 1 0,0-1 0,-1 0 0,1 0 0,-10 4 0,9-5 6,0 0 0,0 0 0,0-1 0,0 0 0,-1 0 0,1-1 0,0 1 0,-1-1 0,1 0 0,0 0 0,-1-1 0,1 0 0,0 0 0,0 0 0,0 0 0,0-1 0,0 0 0,0 0 0,-7-4 0,0-1-218,1 0 0,0-1 0,0 0-1,1 0 1,0-1 0,-14-17 0,3 0-6614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3:03.1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 79 24575,'0'-4'0,"-3"0"0,-2-4 0,11-3 0,10-2 0,9 0 0,7 2 0,1 4 0,1 2 0,-2 3 0,-3 1 0,-3 1 0,-6 4 0,-10 1 0,-6 2 0,-8 4 0,-5 4 0,-2-2-8191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3:03.1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24575,'4'1'0,"0"0"0,0 0 0,0 0 0,0 0 0,-1 1 0,1 0 0,0 0 0,-1 0 0,1 0 0,-1 0 0,5 4 0,3 2 0,27 18 0,-2 2 0,-1 1 0,-1 2 0,40 46 0,-56-54 0,0 1 0,-2 1 0,19 37 0,29 84 0,-63-143 0,0 1 0,1 0 0,-1 0 0,1-1 0,0 1 0,0 0 0,4 4 0,-5-8 2,-1 1-1,0-1 0,0 0 0,1 0 1,-1 0-1,0 0 0,0 1 1,1-1-1,-1 0 0,0 0 1,1 0-1,-1 0 0,0 0 0,1 0 1,-1 0-1,0 0 0,0 0 1,1 0-1,-1 0 0,0 0 1,1 0-1,-1 0 0,0 0 0,1 0 1,-1 0-1,0-1 0,0 1 1,1 0-1,-1 0 0,0 0 1,0 0-1,1 0 0,-1-1 0,0 1 1,1 0-1,8-11-508,-7 8-398,7-7-5921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3:03.1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 24575,'7'0'0,"8"0"0,4 0 0,7 0 0,4-3 0,1-2 0,-5 1-8191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3:03.1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19 24575,'6'0'0,"6"0"0,4 0 0,5 0 0,3 0 0,0 0 0,0 0 0,1 0 0,1 0 0,-2 0 0,-1-3 0,-2-1 0,0 0 0,-2 1 0,1 0 0,-2 2 0,-2 0-8191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3:03.13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24575,'0'3'0,"0"8"0,0 11 0,3 12 0,1 7 0,4 5 0,-1 5 0,3 1 0,-1-3 0,-1-3 0,0-3 0,2-2 0,0-2 0,1-1 0,-1-3 0,1-5 0,-2-5 0,-1-6-8191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3:03.1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22 24575,'0'-4'0,"3"0"0,5-1 0,7 2 0,8 1 0,5 0 0,6 1 0,0 1 0,0 0 0,1 0 0,-2 0 0,-4 0 0,-3 0 0,-6 1-8191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3:03.1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36 24575,'3'0'0,"8"0"0,5 0 0,6 0 0,6 0 0,5 0 0,2 0 0,3-3 0,-3-4 0,-3-2 0,-4 2 0,-4 2 0,-6 1-8191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3:5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24575,'0'3'0,"0"5"0,0 4 0,0 4 0,0 2 0,0 2 0,0 1 0,0 0 0,0-3-8191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4:0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24575,'3'0'0,"-1"1"0,0 0 0,1 0 0,-1 0 0,0 0 0,0 1 0,0-1 0,0 1 0,0-1 0,0 1 0,0 0 0,-1-1 0,1 1 0,0 0 0,0 2 0,3 1 0,14 19 0,0 1 0,22 39 0,25 63 0,-53-102 0,168 376 0,-156-336 0,-4 2 0,-3 0 0,-3 1 0,9 90 0,-22-133 0,-1 0 0,-2-1 0,0 1 0,-2-1 0,-6 30 0,4-35 0,-1-1 0,0 1 0,-2-1 0,0 0 0,-1-1 0,-21 32 0,-9 1 0,-3-2 0,-74 66 0,87-87 0,25-22-136,-1 0-1,0-1 1,0 0-1,0 0 1,-1 0-1,1-1 1,-1 0-1,0 0 0,-9 3 1,-4-2-6690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4:0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0 24575,'-2'1'0,"0"-1"0,1 0 0,-1 1 0,1 0 0,-1-1 0,1 1 0,-1 0 0,1 0 0,0 0 0,-1 0 0,1 0 0,0 0 0,-1 0 0,1 0 0,0 0 0,-2 3 0,0 0 0,-28 33 0,1 0 0,-31 54 0,-41 89 0,88-155 0,-4 8 0,-44 80 0,-50 131 0,97-207 0,2 2 0,2-1 0,1 2 0,2-1 0,2 1 0,2 0 0,1 74 0,6-89 0,0 0 0,2-1 0,1 1 0,1-1 0,1-1 0,1 0 0,16 30 0,98 149 0,-62-111 0,-43-60 0,-9-14 0,1-1 0,12 16 0,-19-28 0,0-1 0,0 1 0,0-1 0,0 0 0,1 0 0,-1-1 0,1 1 0,0-1 0,0 1 0,0-1 0,0 0 0,0-1 0,8 3 0,-9-3-105,0-1 0,0 0 0,0 0 0,0 0 0,-1 0 0,1-1 0,0 1 0,0-1 0,0 1 0,-1-1 0,1 0 0,5-3 0,9-6-6721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24575,'3'0'0,"6"2"0,7 5 0,6 3 0,3 2 0,-1 0 0,1 0 0,-1-1 0,-2-4 0,1-2 0,2-2 0,5-4 0,2-5 0,2-5 0,0-2 0,-5 1-8191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4:0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24575,'82'-1'0,"127"2"0,-93 9 0,34 0 0,-71-9 0,98-3 0,-162 0-227,0 0-1,0-1 1,-1 0-1,1-1 1,17-8-1,8-5-6598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4:0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1 24575,'0'12'0,"-1"1"0,-1 0 0,-6 21 0,-1 6 0,-58 440-211,23-151-1038,-14-3 732,-89 223-292,-29-10-205,77-244 903,17-8-45,67-219 839,3 1 0,-4 93 1,13-131-255,2-21 22,0 0 1,1 18-1,0-27-446,0-1 0,0 1 0,0-1 0,0 1 0,0-1-1,1 1 1,-1 0 0,0-1 0,0 1 0,0-1 0,1 1 0,-1-1 0,0 0 0,1 1 0,-1-1-1,0 1 1,1-1 0,-1 1 0,0-1 0,1 0 0,-1 1 0,1-1 0,-1 0 0,1 0 0,-1 1-1,1-1 1,-1 0 0,1 0 0,-1 1 0,1-1 0,-1 0 0,1 0 0,-1 0 0,1 0 0,-1 0-1,1 0 1,-1 0 0,1 0 0,-1 0 0,1 0 0,0 0 0,-1 0 0,1-1 0,-1 1 0,1 0-1,-1 0 1,1 0 0,-1-1 0,0 1 0,1 0 0,0-1 0,4-2-10,0 0 0,0 0-1,8-7 1,24-24-1360,2-6-5461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4:0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1 24575,'1'2'0,"1"1"0,-1 0 0,0-1 0,0 1 0,0 0 0,0 0 0,0 0 0,0 0 0,-1 0 0,1 0 0,-1 0 0,0 4 0,1 2 0,1 36 4,-2-1 0,-1 0-1,-3 1 1,-16 77 0,-59 174-236,-195 611-833,126-258 1065,58 9 0,69-501 0,-55 208 0,67-340 0,9-25 11,0 0 0,-1 0 0,1 0 0,0 1-1,0-1 1,0 0 0,0 0 0,0 0-1,0 1 1,0-1 0,0 0 0,-1 0-1,1 0 1,0 0 0,0 0 0,0 1 0,0-1-1,-1 0 1,1 0 0,0 0 0,0 0-1,0 0 1,-1 0 0,1 0 0,0 0-1,0 0 1,0 0 0,-1 0 0,1 0 0,0 1-1,0-1 1,0-1 0,-1 1 0,1 0-1,0 0 1,0 0 0,0 0 0,-1 0-1,1 0 1,0 0 0,0 0 0,0 0 0,0 0-1,-1 0 1,1 0 0,0-1 0,0 1-1,0 0 1,0 0 0,-1 0 0,1 0-1,0 0 1,0-1 0,0 1 0,0 0 0,0 0-1,0 0 1,0-1 0,-1 1 0,1 0-1,0 0 1,0 0 0,0-1 0,0 1-1,-4-15-868,4 15 716,-4-27-6471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4:1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0 24575,'-2'118'-121,"-6"-1"1,-31 158-1,-58 182-1796,-11 60 2021,82-367 7,-117 617 558,130-710 20,6-32-336,-6 47 0,13-71-353,0 0 0,0 1 0,0-1 0,0 1 0,0-1 0,0 0 0,0 1 0,1-1 0,-1 0 0,0 1 0,1-1 0,-1 0 0,1 0 0,0 2 0,0-2 0,-1-1 0,1 1 0,-1-1 0,1 1 0,0-1 0,-1 1 0,1-1 0,0 1 0,-1-1 0,1 0 0,0 1 0,0-1 0,-1 0 0,1 1 0,0-1 0,0 0 0,1 0 0,2 0 0,1 0 0,-1-1 0,0 1 0,1-1 0,-1 0 0,0-1 0,7-2 0,42-19-1365,3-5-5461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4:1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0 24575,'-3'12'0,"0"0"0,1 0 0,1 0 0,-1 17 0,1-12 0,-8 227 11,-3 58-184,-88 378-1049,-60-12 158,-29 176 436,187-835 646,-21 140 688,22-143-747,1-1 64,0-1 0,-1 1 0,0-1 0,1 0 0,-1 1 0,-1-1 1,-1 5-1,-5 3-6006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4:1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1519 24575,'14'-7'0,"0"1"0,1 1 0,-1 0 0,21-3 0,62-6 0,-56 9 0,775-140-860,-419 68 573,1277-293 287,-1215 256 116,-48 12-704,1936-445-3787,-2331 544 4374,540-99-116,-516 98 1130,0 1 0,0 2 0,1 2 1,56 7-1,-65-2-839,1 1 1,-1 2-1,0 1 0,-1 1 1,49 25-1,-12 1-174,-17-8 0,69 27 0,-70-39 0,2-2 0,95 16 0,108-3 0,-165-20 0,99 9 0,-175-15 0,-1 0 0,0 1 0,0 1 0,22 9 0,-16-6 0,-8-3-227,0-1-1,1-1 1,-1 0-1,0-1 1,18 0-1,-8 0-6598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4:14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9517 2745 24575,'3'-1'0,"-1"1"0,1 0 0,0-1 0,0 1 0,0-1 0,-1 0 0,1 0 0,0 0 0,-1 0 0,1 0 0,-1 0 0,1-1 0,-1 1 0,0-1 0,1 0 0,-1 0 0,3-3 0,2-3 0,-1-1 0,0 0 0,7-14 0,-12 22 0,16-32 0,-1-1 0,14-48 0,16-79 0,-33 112 0,67-270-953,-47 183 821,54-273 132,-68 277 0,4-151 0,-24 190 0,-5-1 0,-24-131 0,23 190 90,-2 0 0,-1 1 1,-1 0-1,-2 0 1,-2 2-1,0 0 1,-3 0-1,0 2 1,-2 0-1,-1 1 1,-40-42-1,-29-16-90,76 76 0,-1 0 0,-1 1 0,1 0 0,-31-13 0,23 15 0,-1 0 0,1 2 0,-1 0 0,0 2 0,-27-2 0,-125 2 0,157 4 0,-89 4-154,-185 31 0,-101 47-349,150-28 370,213-48 133,-291 55 0,227-48 0,-137 2 0,-49 0-7,83-2 41,-162-1 47,-87 3-24,68 13-53,249-16-303,-270 36-1410,4 18 1271,187-30 238,-315 71 1197,444-89-722,-330 88-149,4 18-68,318-97 22,-241 67 276,-184 63-8,143 0-64,305-130-1,0-2 0,-79 18 0,52-17-235,-503 136-1711,366-103 1408,54-12 575,164-44 541,1-1-738,0 1 0,1 0 0,-1 0-1,0 1 1,-17 11 0,4 1-123,1 1 0,0 1 0,-24 26 0,-51 70 0,68-75 0,3 1 0,1 1 0,-27 60 0,24-36 0,-31 113 0,50-142 0,2 0 0,2 0 0,-1 37 0,6 109 0,0-141 0,0-35 24,1 0 0,-1 0 0,1-1 0,2 10 0,-3-14-95,1 1 1,-1-1-1,1 1 0,0-1 0,-1 0 1,1 1-1,0-1 0,0 0 1,0 0-1,0 1 0,0-1 0,0 0 1,1 0-1,-1 0 0,0 0 1,1 0-1,-1-1 0,0 1 0,1 0 1,2 0-1,13 4-6755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4:2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3059 24575,'726'-19'-180,"5"-25"-2009,-171 13 1006,245-36-879,57-54 683,-659 91 1429,294-6-1,100 38-49,-57 0 0,-32-33 138,-3-33 39,-393 49-168,827-147-9,-456 56 1930,-317 56 282,-109 31-998,69-15 0,958-172-2153,-634 140 939,2 22 0,-7 24-164,-3 29 0,-419-9 164,0 2 0,-1 1 0,1 0 0,32 11 0,65 18 634,230 31-1,-192-42-633,-115-16 0,-1-2 0,58-4 0,16 1 0,-94 3 0,-1 0 0,1 2 0,-1 0 0,31 12 0,40 11 0,-45-20 0,86 5 0,51-12 0,-137-1 0,352-3 0,-275-5 0,-21 0 0,163 1 0,106-4 0,-178 3 0,-191 8 0,12-1 0,-1-1 0,19-3 0,-29 4 0,0 0 0,0-1 0,0 1 0,0-1 0,0 0 0,0 0 0,-1 0 0,1 0 0,-1-1 0,1 1 0,-1-1 0,5-6 0,-2 1 0,-1 1 0,-1-1 0,1 0 0,-1-1 0,-1 1 0,0-1 0,0 1 0,2-15 0,8-76 0,-12 93 0,7-497-145,-10 359-337,1 16 393,-9-290-72,3 331 150,-4 0 0,-39-151 0,43 215 102,0 0 0,-2 0 0,0 0 0,-14-22 0,19 38-61,-1-1 1,-1 1-1,1 0 0,-1 0 1,0 1-1,0-1 0,-1 1 1,0 1-1,0 0 1,0-1-1,-1 2 0,1-1 1,-1 1-1,-11-4 0,0 3-30,1 0 0,-1 1 0,1 1 0,-1 0 0,-20 1 0,-7 2 0,-47 7 0,-68 15-344,-51 14-1032,-924 191-1956,748-146 2077,-775 187 956,-2-7 299,743-181-183,-162 29-364,-3-18 225,423-70 611,-225 27 163,-1-18-438,21-24-14,-26 1 0,380-6 0,-653 13 0,101-41-239,5-38 3202,550 63-2870,-133-27 2273,129 23-2120,-1 1 0,1-2-1,0 0 1,0-1 0,1 0 0,-20-16-1,-12-12-245,13 9 0,0 2 0,-2 1 0,-41-21 0,-26-2 0,-42-20 0,94 42 0,-1 2 0,-1 2 0,-1 2 0,-86-17 0,91 30 0,-1 2 0,-55 3 0,12 0 0,-6-2-28,-256-12-336,1-20 94,-160-21 270,-32 31-158,-4 22-108,168 3 181,208-3-78,-191-28-1,280 12 1314,47 10-802,17 3-348,1-2 0,-31-13 0,30 11 0,-45-14 0,18 13 0,0 3 0,-94-5 0,-103 13 0,224 1 0,-126 5 0,-150 26 0,278-29 0,-54 11 0,65-12 0,1 1 0,-1-1 0,1 1 0,0 1 0,0-1 0,0 1 0,-7 6 0,11-7 0,0 1 0,-1-1 0,1 1 0,1 0 0,-1-1 0,0 1 0,1 1 0,0-1 0,0 0 0,0 1 0,1-1 0,-1 1 0,1-1 0,0 1 0,0-1 0,1 1 0,-1 0 0,1 5 0,0 10 0,2 1 0,6 36 0,-7-52 0,24 120-228,59 172 0,68 110-229,-69-220 385,11 27-17,-71-151 357,-3 0 1,-3 1 0,8 68-1,-22-114-268,8 29 0,-8-40 0,0 1 0,0-1 0,0 0 0,1-1 0,0 1 0,9 10 0,5 3 0,2 0 0,0-2 0,1 0 0,1-2 0,0 0 0,1-1 0,1-2 0,45 20 0,63 34 0,-45-22 0,-86-44 0,85 41 0,98 66 0,-145-81 145,96 60-1655,-106-72-5316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4:2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24575,'0'0'0,"0"-1"0,0 1 0,0-1 0,0 1 0,1-1 0,-1 1 0,0-1 0,0 1 0,1-1 0,-1 1 0,0-1 0,0 1 0,1-1 0,-1 1 0,1-1 0,-1 1 0,0 0 0,1-1 0,-1 1 0,1 0 0,-1-1 0,1 1 0,-1 0 0,1 0 0,-1-1 0,1 1 0,0 0 0,17-4 0,-17 4 0,163-19 0,67-10 0,103-40 0,-301 58 0,-24 7 0,0 1 0,18-4 0,-24 7 0,0-1 0,0 1 0,0 0 0,0 0 0,0 0 0,0 1 0,0-1 0,0 1 0,0-1 0,0 1 0,0 0 0,6 3 0,61 39 0,-55-35-1365,-4 0-5461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4:2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40 24575,'0'-2'0,"0"1"0,0 0 0,0-1 0,0 1 0,0-1 0,-1 1 0,1 0 0,-1-1 0,1 1 0,-1 0 0,1 0 0,-1-1 0,0 1 0,1 0 0,-1 0 0,0 0 0,0 0 0,0 0 0,-2-2 0,1 2 0,-1-1 0,1 1 0,-1 0 0,1 0 0,-1 0 0,1 0 0,-1 0 0,0 0 0,-3 0 0,-6 0 0,1 0 0,-1 1 0,-18 2 0,-13 5 0,1 1 0,-43 15 0,-48 9 0,131-32 0,-79 17 0,68-14 0,1 2 0,0-1 0,0 2 0,-17 10 0,-5 4-1365,-1 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24575,'-5'6'0,"-6"6"0,-5 8 0,-3 2 0,-1-2 0,1-5 0,0-2 0,0-3 0,2-1 0,0 1 0,1 2 0,0 4 0,-2 4 0,-2 5 0,4 4 0,4-2 0,4-1 0,3-6-8191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4:2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1174 3901 24575,'205'9'0,"-94"-2"0,-44-4-4,392 6-815,-250-23 737,402-79 0,26-18 82,-492 94 0,415-38 0,-508 51 17,366-13 789,-412 17-789,344-11 130,107-15-468,0 19-265,-29 2 302,436-8 284,-334-29 0,186-77-279,-335 55-1121,160-32 654,-435 69 1211,-58 13 1038,80-11-1,386-8-1309,6 28-482,129-3-1258,-466-1 1351,571-11 164,-546 28 32,-59-1 0,302 32 0,-393-31 127,9 1 701,117 3-1,-159-13-741,1-2 0,45-11 0,48-20-128,-94 26 61,176-59-19,-35 10 0,643-216-2002,-496 170 1642,-288 94 635,40-21 0,-54 24-105,-1 0 0,0-1 1,-1 0-1,1 0 0,15-18 0,47-66 530,-28 32-609,-29 41-91,-1-1 0,21-40 0,-29 46 0,-1 0 0,0 1 0,-1-1 0,0-1 0,-1 1 0,2-22 0,-2-201 0,-4 155 0,-33-364-361,-35 1 0,3 120 361,-29 8 0,89 301-2,-3-9-7,0 0 0,-17-28-1,22 46 21,1 1 0,-1-1 0,0 1-1,-1-1 1,1 1 0,-1 1-1,0-1 1,0 1 0,-1-1 0,1 2-1,-1-1 1,0 1 0,-9-5-1,-71-17 489,40 13-396,-70-16-686,-2 4-1,-204-13 0,-246 32-1813,-56 61 979,3 40-837,342-51 2454,19-3-785,-349 53-606,-1-18 1035,189-36 140,-398 46-246,-408 124 210,540-57 1120,126-53-854,428-84-213,-577 83 0,-359 119 0,1000-203-90,-281 52 2441,278-63 154,-96-7 0,72-1-1485,-859 11-3374,294 1 1832,637-8 734,1-2-1,-1 0 1,1-1-1,0-1 1,0-2-1,-32-9 1,-92-42 645,-160-84 0,199 87-857,-3 5 0,-2 4 0,-121-29 0,173 59 0,0 2 0,-110-7 0,-287-18 0,422 34 0,-1 2 0,1 1 0,0 2 0,-56 10 0,-246 63 0,330-74 0,0 1 0,0 0 0,1 0 0,-1 1 0,1 0 0,0 1 0,0 0 0,0 0 0,0 0 0,1 1 0,-1 0 0,1 0 0,0 0 0,-6 9 0,-103 137 0,102-134 0,0 1 0,1 0 0,1 1 0,1 0 0,0 1 0,2 0 0,0 0 0,1 1 0,1 0 0,-5 35 0,4 45 0,8 146 0,2-126 0,-3-59 0,4-1 0,2 0 0,25 106 0,52 123 0,-62-223 0,48 103 0,-60-150 0,0 4 0,0 0 0,-2 0 0,-1 0 0,4 30 0,-8-40 0,2 0 0,-1 0 0,2-1 0,6 15 0,28 48 0,-32-63 0,11 15 0,1-1 0,2 0 0,0-2 0,48 44 0,69 44 0,-108-90 0,205 132 0,-154-105 0,-50-31 0,0-2 0,2-1 0,62 21 0,-42-22-227,1-2-1,-1-2 1,2-3-1,-1-2 1,74-2-1,-110-5-6598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53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1408 2940 24575,'-2'2'0,"0"0"0,0 0 0,-1-1 0,1 1 0,0-1 0,-1 0 0,0 0 0,1 0 0,-1 0 0,0 0 0,1-1 0,-5 1 0,-35 2 0,27-4 0,0 0 0,1-2 0,-1 1 0,1-2 0,0 0 0,-24-10 0,21 8 0,-99-41-308,1-5 0,3-5-1,3-5 1,-114-84 0,168 106 265,2-3 1,2-2 0,2-2 0,-49-60 0,74 77 21,1-1 0,2 0-1,2-2 1,1 0 0,1-1 0,2-1 0,1 0 0,2-1 0,-8-38 0,9 4 21,3 0 0,4 0 0,5-110 0,3 112 0,3 0 0,2 0 0,31-109 0,-28 139 0,1 1 0,2 0 0,2 1 0,1 1 0,1 0 0,2 2 0,48-58 0,-23 42 15,70-59 1,63-32-469,-49 46-542,5 7 1,229-112 0,-303 171 1003,1 2 0,76-19 1,-120 40 53,0 1 1,0 1-1,1 1 0,-1 0 1,0 1-1,1 1 0,-1 1 1,1 0-1,-1 2 0,0 0 1,1 1-1,-2 1 0,1 0 0,0 2 1,18 9-1,-13-4-78,-1 1-1,0 1 1,-1 1-1,36 33 1,-31-22-42,-1 1 1,40 58-1,-28-26-4,-2 2-1,-3 2 0,28 77 1,-18-27 180,-5 1 0,-5 3 0,18 120 0,-39-157-81,-3 1-1,-4 1 1,-3-1-1,-4 0 0,-19 118 1,4-107-234,-4-2 1,-4 0-1,-4-2 0,-3-1 1,-4-1-1,-4-3 0,-4-1 1,-3-2-1,-82 102 0,97-141 197,-2-2 0,-2-1 0,-2-2 0,-1-1 0,-1-3 0,-2-1 0,-1-2 0,-67 32 0,92-52 231,0-1 0,0-1 1,-1-1-1,-40 7 0,51-11-36,-1-2-1,1 1 1,0-1-1,0-1 1,-1 1-1,1-2 0,0 1 1,0-1-1,0-1 1,0 1-1,1-2 1,-1 1-1,-10-7 1,-4-5 252,2-1 0,0-1 0,-32-34 0,22 21-1436,5 6-5838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5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24575,'0'-1'0,"0"1"0,0-1 0,0 1 0,0-1 0,1 0 0,-1 1 0,0-1 0,0 1 0,1-1 0,-1 1 0,0-1 0,1 1 0,-1-1 0,0 1 0,1 0 0,-1-1 0,1 1 0,-1-1 0,1 1 0,-1 0 0,1-1 0,-1 1 0,1 0 0,-1 0 0,1-1 0,-1 1 0,1 0 0,0 0 0,-1 0 0,1 0 0,-1 0 0,2 0 0,20 0 0,36 11 0,-6 0 0,188 12 0,-146-17 0,103 9-422,48 0-1266,48-1 649,51 3-1427,41 10 1217,900 110-1914,-888-85 3163,-47-2 0,-54-5 0,-59-11-133,472 21 626,-125-17 568,-116-5-296,158-21-765,0-47 0,-321 1 163,149-29 5269,-144 33-4836,-188 22-555,537-35-738,43-3-431,-392 8 1101,-225 25 23,-60 10 239,1 0-1,0 1 1,0 2-1,-1 0 1,34 6-1,244 50 1787,-217-42-2019,169 27 19,6-19-7,6-19-14,119 5 0,-368-6 0,-9-1 0,1-1 0,-1 0 0,16-1 0,-22 1 0,-1-1 0,0 1 0,0-1 0,0 1 0,0-1 0,0 0 0,0 0 0,0 0 0,-1 0 0,1 0 0,0 0 0,0 0 0,-1-1 0,1 1 0,-1-1 0,1 1 0,-1-1 0,1 1 0,-1-1 0,0 0 0,1-2 0,0 0 34,-1 0 1,0 0-1,0 0 0,0 0 0,0 0 0,-1 0 0,1 0 0,-1 0 0,-1-6 1,-6-37-1742,-9-12-5119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5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24575,'3'0'0,"0"1"0,0-1 0,0 1 0,-1 0 0,1-1 0,0 1 0,3 2 0,7 2 0,15 4 0,55 7 0,328 37-932,4-21-1255,-298-24 1428,1171 83-191,-575-47-1565,1-35 2330,-7-41-1071,122-25 1172,-249 19 1904,-529 37-1322,1 2 0,73 10 0,94 34 997,-93-12-1394,333 79 841,7-33-820,9-54 377,2-29 288,-221 0-617,87 4-135,351-9 156,-510-2-129,314-61-1,-405 49-61,102-40 0,118-21-1,-211 60-64,882-193-265,-786 183 330,-106 20 0,112-14 262,2 9 1,236 9-1,-362 12-1045,-67-1-5927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5:5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7250 62 24575,'-82'7'0,"-228"-7"-215,131-3-597,-5 8 744,1 7-1,-207 42 1,91 4 68,-244 39 0,400-82 0,-219-4 0,-141-37 0,151 5 0,-145-9 0,42 2 0,176 24 0,-313 35 0,500-23-34,-235 19 101,0-23-585,239-11 465,-115-24 0,-84-36 62,-182-67-9,385 103-1063,65 23-4251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0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2419 2839 24575,'-5'0'0,"0"-1"0,0 0 0,1 0 0,-1 0 0,0-1 0,1 1 0,-6-4 0,-11-3 0,-153-55 0,18 6 0,-425-119-766,-8 18-1,571 154 927,1-1 0,-1 0-1,1-1 1,0-1 0,1-1-1,0-1 1,-25-16 0,-21-27-41,-88-96 0,90 86-102,-123-115-17,167 162 0,0-2 0,1 0 0,1-1 0,1 0 0,-20-34 0,19 23 0,1 0 0,1-1 0,-11-43 0,9 16 0,-5-59 0,1-57 0,16 153 0,-15-614 0,17 625 0,1 0 0,0 0 0,1 0 0,0 0 0,1 1 0,-1-1 0,2 1 0,-1 0 0,1 0 0,0 0 0,6-8 0,8-9 0,39-42 0,-42 50 0,113-119 0,-99 109 0,0 2 0,59-39 0,-75 57 0,1 0 0,1 0 0,-1 1 0,1 1 0,0 1 0,1 0 0,-1 1 0,18-2 0,18 1 0,59 4 0,-55 0 0,465 26-1288,-1 36-1791,-188-8 1951,426 116-1960,-362-78 3122,1074 153-34,55-161-2200,-866-77 3362,-628-5-1021,126-1 3624,-130-3-3083,0-1 0,-1 0 1,1-2-1,25-9 1,-46 12-552,53-17 864,103-20 0,274-3-1778,-304 33 686,-73 4 97,448-41 0,-103-8 0,0-19 0,44 11 836,-275 45-644,114-12-462,178-22-283,-113-7-183,290-35-1554,-40 72 779,3 35 1627,-25 0-436,-539-14 380,404-1 2603,-77-37-2221,-90 4-465,429 21 84,-170 9 378,-246-20-70,-230 17 392,38-7 31,-58 6-792,0 1 0,1 2 0,-1 2 0,1 1 0,0 2 0,79 11 0,-59 0 0,153 27 0,-5 15 0,-184-45 0,-2 1 0,1 1 0,-1 1 0,30 20 0,-40-22 0,-1 0 0,1 1 0,-2 0 0,0 1 0,0 1 0,-1-1 0,0 2 0,10 18 0,-6-9 0,-1 1 0,-2 1 0,0 0 0,-2 0 0,-1 1 0,0 0 0,-2 0 0,-1 1 0,3 49 0,-19 217 0,0-84 0,10-165 0,-6 109 0,4-129 0,-1 0 0,-1 0 0,0 0 0,-14 32 0,9-32 0,-2 0 0,0-1 0,-2 0 0,0-2 0,-19 22 0,-92 88 0,106-111 0,-6 4 0,-1-2 0,-1 0 0,-1-2 0,-1 0 0,0-3 0,-1 0 0,-60 21 0,-385 116-689,248-84 466,-278 71 219,451-125-21,34-9-120,0 0 0,-1-2 0,-30 4 0,11-8-6525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0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9296 3248 24575,'-20'-12'0,"-1"0"0,0 2 0,-42-14 0,16 6 0,-41-16-81,-175-40-1,-345-50-734,223 71-3,-4 23 534,41 4 320,263 19-50,-402-34 42,-3 20-420,-82 25 393,6 37 0,435-24 0,-227 22 0,-196-26-461,-255-65-284,574 34 660,-279-37 219,4-17 60,310 43-168,175 25 286,0 0 1,0 2 0,0 1-1,-40 4 1,-1 5 273,-84 0 0,116-9-460,1-1 1,-1-1-1,1-2 0,-48-14 0,38 5-126,0-2 0,1-2 0,1-2 0,0-1 0,-67-48 0,70 41 0,-67-51 0,88 64 0,0-1 0,0-1 0,-22-30 0,11 6 0,3-1 0,-21-45 0,-32-95 0,29 46-219,5-2 0,-41-235 0,59 182 219,22 142 0,5-92 0,1 124 41,0-1 0,1 1 0,1-1 0,1 1 0,1 1 0,0-1 1,16-30-1,-7 23 24,1 1 1,0 0 0,2 1 0,23-23-1,-21 26-65,0 1 0,1 0 0,1 2 0,0 1 0,2 1 0,-1 0 0,28-10 0,-20 12 0,0 1 0,1 2 0,0 1 0,0 1 0,50-3 0,-4 6-67,-1 4 0,103 13 0,153 39-314,22 2 156,318-20 225,-370-24 0,253 35-1482,-546-44 1480,611 84-2045,-365-47 2126,67 10-79,619 79 0,-207-86 53,3-40-486,-532-3-100,556-20 533,-527 4 0,434-90 0,-423 53 0,268-66 0,-209 34 0,321-78 0,-518 144 97,1 6 1,127-3-1,221 35-86,463 31 391,-286-65 2528,-471 0-1553,104-25-1189,12-1-369,748-142-584,-864 159 944,223-6 0,166 27 327,-361 7-452,-68-3-54,138 3 0,-250-2 0,-1 1 0,1 0 0,-1 1 0,0 0 0,1 0 0,11 6 0,-16-6 0,0 1 0,-1 0 0,1 0 0,-1 1 0,0 0 0,0 0 0,0 0 0,-1 0 0,1 1 0,-1-1 0,5 9 0,1 2 0,-1 1 0,-1 0 0,-1 0 0,0 1 0,8 33 0,12 92 0,-25-132 0,16 119 0,4 206 0,-22-315 0,-1 0 0,-1 1 0,0-1 0,-2 0 0,0-1 0,-2 1 0,0-1 0,-1 0 0,-1 0 0,0-1 0,-2 0 0,0 0 0,-20 26 0,-107 125 0,-176 169 0,272-297 0,-110 103 0,121-119 0,-1-1 0,-1-1 0,-46 24 0,-234 90 0,280-123 0,-46 15 0,-1-3 0,-1-4 0,-117 18 0,-61 11 0,157-28 0,-39 0 0,128-21 0,1 0 0,-1-1 0,0-1 0,-17-1 0,-160-19 0,18 9-386,-42 2-2140,-2 2-2753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3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3051 24575,'0'-5'0,"1"-1"0,0 1 0,1 0 0,-1 0 0,1 0 0,0 0 0,0 0 0,1 0 0,0 1 0,4-8 0,9-14 0,6-23 8,-2-1 0,-2-1 0,-3 0-1,-1-1 1,6-63 0,11-273-865,-27-558 671,-7 565 210,3-311 948,0 683-972,0 0 0,1 0 0,0 0 0,1-1 0,0 2 0,0-1 0,6-15 0,-5 17 0,1 1 0,-1 0 0,1 0 0,1 0 0,-1 0 0,1 1 0,0 0 0,0 0 0,1 0 0,7-5 0,17-9-1365,-1 4-5461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2.6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0 195 24575,'1'-1'0,"-1"0"0,1 0 0,0 0 0,-1 0 0,1 0 0,0 0 0,0 1 0,-1-1 0,1 0 0,0 1 0,0-1 0,0 0 0,0 1 0,0-1 0,0 1 0,0 0 0,0-1 0,1 1 0,3-3 0,21-12 0,-1-1 0,28-24 0,27-17 0,-68 49 0,0 2 0,0 0 0,1 0 0,0 1 0,0 0 0,1 1 0,-1 1 0,1 0 0,0 1 0,0 1 0,24-1 0,-26 2 0,0 1 0,0 0 0,1 1 0,-1 0 0,0 0 0,-1 2 0,1-1 0,-1 2 0,1-1 0,-1 1 0,17 11 0,37 29 0,36 23 0,-82-57 0,0-1 0,1-1 0,31 11 0,9 0 0,42 11 0,-85-27 0,0-1 0,1 0 0,-1-2 0,19 0 0,-13-4 120,-16 0-321,-7 3 160,0 0-1,0-1 1,0 1-1,-1 0 1,1 0-1,0 0 1,0-1 0,0 1-1,0 0 1,0 0-1,-1 0 1,1-1-1,0 1 1,0 0 0,0 0-1,-1 0 1,1 0-1,0-1 1,0 1 0,-1 0-1,1 0 1,0 0-1,0 0 1,-1 0-1,1 0 1,0 0 0,0 0-1,-1 0 1,1 0-1,0 0 1,-16-4-6785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3.6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9293 12 24575,'0'0'0,"0"-1"0,0 1 0,0-1 0,0 1 0,0-1 0,0 1 0,0 0 0,0-1 0,0 1 0,0-1 0,-1 1 0,1 0 0,0-1 0,0 1 0,0-1 0,-1 1 0,1 0 0,0-1 0,0 1 0,-1 0 0,1-1 0,0 1 0,-1 0 0,1 0 0,0-1 0,-1 1 0,1 0 0,0 0 0,-1-1 0,1 1 0,-1 0 0,1 0 0,0 0 0,-1 0 0,1 0 0,-1 0 0,1 0 0,-1 0 0,1 0 0,0 0 0,-1 0 0,1 0 0,-1 0 0,0 0 0,-20 8 0,-113 68 0,-9 5 0,-19 0-197,-3-8-1,-3-8 0,-3-6 1,-223 45-1,226-76-112,-1-6 0,0-9 0,-324-15 0,226-15 326,-163-9-440,-2 28 425,-700 130 863,391-43-864,-66 12 0,469-33 0,40-8 0,-4-17 0,56-22 0,-103 10 0,2 17 0,-111 47-40,363-69 205,1 4 0,-156 72 0,220-86-162,0 1-1,2 2 1,-53 43-1,61-44 182,0 2 0,1 0-1,2 1 1,0 0-1,-19 33 1,30-43-156,1 0 1,0 0-1,0 0 0,1 0 1,1 1-1,-1-1 1,2 1-1,-2 12 0,4-15-32,0 0 0,0 0 0,0-1-1,1 1 1,0 0 0,1-1 0,0 1-1,1-1 1,-1 0 0,1 0 0,8 14-1,14 17 5,1-2 0,2 0 0,47 46 0,21 26 0,-96-108 0,5 4 0,-1 0 0,-1 0 0,1 1 0,-1-1 0,0 1 0,3 6 0,-6-10 0,1-1 0,-1 1 0,0 0 0,0 0 0,1-1 0,-1 1 0,0 0 0,-1 0 0,1 0 0,0-1 0,0 1 0,-1 0 0,1-1 0,-1 1 0,0 0 0,1-1 0,-1 1 0,0 0 0,0-1 0,0 1 0,0-1 0,0 0 0,0 1 0,-1-1 0,1 0 0,-2 2 0,-16 11-1365,0-2-5461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24575,'0'14'0,"0"0"0,-1 0 0,0 0 0,-1 0 0,-1-1 0,0 1 0,-1 0 0,-1-1 0,0 0 0,0 0 0,-13 20 0,4-11 0,-21 47 0,32-61 0,0 0 0,0 1 0,1-1 0,0 1 0,1 0 0,0 0 0,0 0 0,0-1 0,2 15 0,0-21-54,-1 0-1,1 0 0,-1 0 1,1 0-1,0 0 1,-1 0-1,1-1 0,0 1 1,0 0-1,0 0 1,1-1-1,-1 1 0,0-1 1,1 1-1,-1-1 0,1 1 1,-1-1-1,1 0 1,0 0-1,-1 0 0,1 0 1,0 0-1,0 0 1,3 1-1,12 3-6771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4.2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0 305 24575,'1'-5'0,"-1"0"0,1 0 0,0 0 0,0 0 0,1 0 0,-1 0 0,1 0 0,0 1 0,1-1 0,3-5 0,5-7 0,18-20 0,-14 19 0,-10 11 0,20-25 0,30-30 0,-46 53 0,-1 1 0,2 0 0,-1 1 0,1 0 0,0 1 0,1 0 0,-1 0 0,15-5 0,-21 10 0,1 0 0,-1 0 0,0 1 0,0-1 0,0 1 0,1 0 0,-1 0 0,0 0 0,0 1 0,1 0 0,-1 0 0,0 0 0,0 0 0,0 0 0,0 1 0,0 0 0,0 0 0,0 0 0,5 4 0,3 3 0,0 1 0,-1 0 0,0 0 0,11 16 0,-5-5 0,-2 0 0,0 1 0,-2 1 0,0 0 0,-2 1 0,0 0 0,-2 1 0,-1 0 0,-1 0 0,-1 1 0,-1 0 0,2 28 0,-7-48 0,1-1 0,-1 1 0,-1 0 0,1 0 0,-1-1 0,0 1 0,-2 8 0,3-13 0,-1 0 0,0 0 0,1 0 0,-1 1 0,0-1 0,1 0 0,-1 0 0,0 0 0,0 0 0,0 0 0,0 0 0,0 0 0,0-1 0,0 1 0,0 0 0,-1-1 0,1 1 0,0 0 0,0-1 0,0 1 0,-1-1 0,1 0 0,0 1 0,-1-1 0,1 0 0,0 0 0,-1 0 0,1 0 0,0 0 0,-1 0 0,1 0 0,0-1 0,-1 1 0,1 0 0,0-1 0,-3 0 0,-11-5 0,-1-1 0,1-1 0,0 0 0,0-1 0,-20-16 0,8 6 0,-1-2 0,15 12 0,0-1 0,-26-12 0,35 20 0,-1 0 0,1 0 0,-1 0 0,0 1 0,0 0 0,0 0 0,0 0 0,0 1 0,0 0 0,0 0 0,0 0 0,0 0 0,-6 2 0,-16 7-1365,-1 4-5461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5.1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501 0 24575,'-19'0'0,"0"1"0,0 1 0,0 1 0,1 0 0,-1 1 0,1 1 0,0 1 0,0 1 0,0 0 0,1 1 0,-26 17 0,7-3 0,1 2 0,1 2 0,-50 47 0,77-65 0,0 1 0,1 0 0,0 0 0,0 0 0,1 1 0,0-1 0,1 1 0,0 1 0,1-1 0,0 0 0,0 1 0,-1 20 0,1 3 0,3 1 0,5 59 0,-3-80 0,1 0 0,0 0 0,1-1 0,1 1 0,0-1 0,0 0 0,2 0 0,-1 0 0,2-1 0,15 20 0,9 7 0,63 59 0,-66-70 0,11 11 0,122 111 0,-142-135 0,0 0 0,1-1 0,1-1 0,0-1 0,1-1 0,38 13 0,-24-14 0,0-2 0,1-2 0,-1-1 0,2-1 0,-1-3 0,56-4 0,-91 3 0,1 0 0,-1-1 0,1 1 0,-1-1 0,1 0 0,-1 0 0,0 0 0,1-1 0,-1 1 0,0-1 0,0 0 0,0 1 0,0-1 0,4-4 0,-5 3 0,0 0 0,0 0 0,0 0 0,0 0 0,0 0 0,-1 0 0,1-1 0,-1 1 0,0 0 0,0-1 0,0 1 0,-1-1 0,1-7 0,0 4-65,-1 0 0,0-1 0,-1 1 0,0 0 0,0-1 0,0 1 0,-1 0 0,0 0 0,-1 0 0,0 0 0,0 0 0,0 1 0,0-1 0,-1 1 0,0 0 0,-1 0 0,1 0 0,-1 1 0,0 0 0,-11-9 0,2 5-6761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5.6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 79 24575,'0'-4'0,"-3"0"0,-2-4 0,11-3 0,10-2 0,9 0 0,7 2 0,1 4 0,1 2 0,-2 3 0,-3 1 0,-3 1 0,-6 4 0,-10 1 0,-6 2 0,-8 4 0,-5 4 0,-2-2-8191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6.0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24575,'4'1'0,"0"0"0,0 0 0,0 0 0,0 0 0,-1 1 0,1 0 0,0 0 0,-1 0 0,1 0 0,-1 0 0,5 4 0,3 2 0,27 18 0,-2 2 0,-1 1 0,-1 2 0,40 46 0,-56-54 0,0 1 0,-2 1 0,19 37 0,29 84 0,-63-143 0,0 1 0,1 0 0,-1 0 0,1-1 0,0 1 0,0 0 0,4 4 0,-5-8 2,-1 1-1,0-1 0,0 0 0,1 0 1,-1 0-1,0 0 0,0 1 1,1-1-1,-1 0 0,0 0 1,1 0-1,-1 0 0,0 0 0,1 0 1,-1 0-1,0 0 0,0 0 1,1 0-1,-1 0 0,0 0 1,1 0-1,-1 0 0,0 0 0,1 0 1,-1 0-1,0-1 0,0 1 1,1 0-1,-1 0 0,0 0 1,0 0-1,1 0 0,-1-1 0,0 1 1,1 0-1,8-11-508,-7 8-398,7-7-5921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6.8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 24575,'7'0'0,"8"0"0,4 0 0,7 0 0,4-3 0,1-2 0,-5 1-8191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7.7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19 24575,'6'0'0,"6"0"0,4 0 0,5 0 0,3 0 0,0 0 0,0 0 0,1 0 0,1 0 0,-2 0 0,-1-3 0,-2-1 0,0 0 0,-2 1 0,1 0 0,-2 2 0,-2 0-8191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8.1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24575,'0'3'0,"0"8"0,0 11 0,3 12 0,1 7 0,4 5 0,-1 5 0,3 1 0,-1-3 0,-1-3 0,0-3 0,2-2 0,0-2 0,1-1 0,-1-3 0,1-5 0,-2-5 0,-1-6-8191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8.9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22 24575,'0'-4'0,"3"0"0,5-1 0,7 2 0,8 1 0,5 0 0,6 1 0,0 1 0,0 0 0,1 0 0,-2 0 0,-4 0 0,-3 0 0,-6 1-8191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0:01:09.3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36 24575,'3'0'0,"8"0"0,5 0 0,6 0 0,6 0 0,5 0 0,2 0 0,3-3 0,-3-4 0,-3-2 0,-4 2 0,-4 2 0,-6 1-8191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1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1352 24575,'5'5'0,"2"4"0,0-1 0,1 0 0,0 0 0,1-1 0,0 0 0,0-1 0,0 0 0,1 0 0,10 5 0,-8-7 0,0-1 0,-1 1 0,1-2 0,17 3 0,53-2 0,-66-2 0,455-19-1321,-294 8 781,657-8-1661,-582 28 2174,332 55 0,-131 33-1090,-9 24 864,-410-112 158,133 36 2602,339 46 0,187-45-1940,-381-28-567,-200-4 0,153 20 0,3-22 0,-247-14 0,1-1 0,-1-1 0,0-1 0,0 0 0,32-12 0,-25 4 0,-1 0 0,-1-2 0,37-23 0,-28 15 0,0 2 0,2 2 0,0 2 0,65-20 0,164-28 0,-126 34 0,-34 3 0,102-42 0,-174 56 0,0 1 0,1 2 0,1 1 0,-1 2 0,1 1 0,39 0 0,-58 5 0,0-1 0,1 0 0,-1-1 0,0-1 0,-1-1 0,1-1 0,-1 0 0,0-1 0,0 0 0,-1-1 0,0-1 0,0-1 0,-1 0 0,-1-1 0,1 0 0,-2-1 0,0-1 0,0 0 0,16-23 0,-22 25 0,0-1 0,0 1 0,-1-1 0,-1 0 0,0 0 0,-1 0 0,0-1 0,1-13 0,-2 8 0,-2 1 0,0-1 0,0 0 0,-2 0 0,-4-19 0,-4-3 0,-2 1 0,-2 0 0,-1 1 0,-26-46 0,-17-25 0,-98-137 0,102 174 0,-2 3 0,-107-102 0,126 135 0,23 21 0,0 1 0,-1 0 0,-1 1 0,-33-20 0,42 29 0,-1 1 0,1 0 0,-1 1 0,0 0 0,0 0 0,0 1 0,-12-1 0,-60 3 0,47 1 0,-678 0 0,396-23 0,-15 0 0,-147 46 0,303-12 0,-298-16 0,152-12 0,0 30 0,232 0 0,-160 50 0,151-37 0,16-4 0,-93 22 0,10-10 0,-37 7 0,20-18 0,86-11 0,0-5 0,-109-3 0,125-7 0,-157 1 0,224 0 0,0 1 0,0 0 0,-1 1 0,1 0 0,0 1 0,1 1 0,-1 0 0,1 0 0,-1 1 0,1 0 0,0 1 0,-16 12 0,7-3 0,1 1 0,-21 21 0,32-29 0,0 1 0,1 1 0,0-1 0,1 1 0,0 0 0,0 1 0,-4 12 0,0 7 0,1 1 0,-8 59 0,0 69 0,17-152 0,-14 249 0,2-15 0,5 93-167,7-241-1031,0-75-5628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24575,'0'5'0,"0"5"0,0 3 0,0 3 0,3-3 0,3-2 0,6-4 0,4-3 0,5-1 0,4-3 0,3 0 0,2 0 0,0-1 0,-4 0 0,-3 4 0,-3 0 0,1 3 0,-4 0-8191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2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2506 24575,'-1'-1'0,"2"-1"0,7 3 0,102 35 0,12 1 0,48 8-550,1043 198-4463,-1098-226 4949,324 42-876,0-26 233,-374-31 1909,-1-4 0,0-3 0,0-2 0,0-3 0,63-19 0,-47 7-1157,368-90-28,244 14-709,-541 89 692,175-18 0,-211 14-10,177 1-1,113 40-28,351 101 27,-713-120 132,-1-2 0,55 2 0,81-9 281,-163-1-398,138 10-3,-38 0 0,-88-8 0,-6 0 0,0-1 0,29-3 0,-47 3 0,1-1 0,-1 0 0,0 0 0,1 0 0,-1-1 0,0 1 0,0-1 0,0 0 0,0 0 0,0 0 0,0 0 0,-1 0 0,1-1 0,-1 1 0,1-1 0,-1 0 0,0 0 0,0 0 0,0 0 0,-1 0 0,1 0 0,-1 0 0,3-6 0,0-6 0,0-1 0,0 0 0,1-31 0,-5 45 0,9-303-53,-9 236-164,-7-248-1018,-14 1 1,-84-426 0,-62 32 257,124 554 1199,42 150-140,-1 1 115,1-1-1,-1 0 1,0 1-1,-1 0 0,-4-8 1,7 12-109,-1 0-1,0 0 1,0 0 0,0 0 0,0 0-1,0 0 1,0 0 0,0 1 0,0-1-1,0 0 1,0 1 0,-1-1 0,1 1-1,0-1 1,0 1 0,-1-1 0,1 1-1,0 0 1,-1 0 0,1 0 0,0 0-1,-1 0 1,1 0 0,0 0 0,0 0-1,-1 0 1,-2 1 0,-31 7 118,-2-3 0,-43 3 0,-80-6 179,137-3-378,-169-2-679,-59 0-2017,-53 8 2016,-515 43 701,2 24-367,578-51-907,-576 8 446,491-31 886,-440-13 4516,528 9-3487,91 3-527,-40-6-588,-28-1 0,-455 22 0,493-6 0,-257 13 0,314-14 0,109-4 0,1 1 0,-1 0 0,1 0 0,0 0 0,0 1 0,0 1 0,-13 6 0,-50 37 0,56-36 0,-64 44 0,-119 110 0,186-153 0,0 1 0,2 0 0,0 0 0,0 1 0,1 1 0,1-1 0,0 2 0,-6 16 0,8-12 0,0 0 0,1 0 0,1 0 0,1 1 0,1-1 0,1 29 0,2-11 0,3 0 0,1 0 0,19 70 0,48 108 0,-53-162 0,66 177 0,41 119 0,-108-295 0,4-1 0,1-1 0,46 76 0,9 18 0,-72-134 0,0-1 0,1 0 0,0 0 0,1 0 0,1-1 0,-1 0 0,2-1 0,0 0 0,0 0 0,0-1 0,20 13 0,-10-9 0,1-2 0,0 0 0,1-1 0,0-1 0,1-1 0,0-1 0,0 0 0,0-2 0,1-1 0,-1-1 0,27 0 0,200-8-1365,-230 5-5461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6:2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1675 2098 24575,'0'1'0,"-1"1"0,0-1 0,1 1 0,-1-1 0,0 1 0,0-1 0,0 0 0,0 0 0,0 1 0,0-1 0,0 0 0,0 0 0,-3 2 0,-1 1 0,-2 4 0,-1-1 0,0 0 0,0-1 0,-1 1 0,0-2 0,0 1 0,0-1 0,-1-1 0,1 0 0,-1 0 0,0 0 0,0-2 0,-1 1 0,-18 1 0,14-3 0,1-1 0,-1 0 0,0-1 0,1-1 0,-19-5 0,-73-24 0,73 21 0,-310-109 0,9-28 0,294 126 0,0-3 0,-47-35 0,61 38 0,1-1 0,1-1 0,-40-50 0,-53-86 0,87 114 0,-38-78 0,58 101 0,1 0 0,1-1 0,1 0 0,1-1 0,1 0 0,1 1 0,1-2 0,1 1 0,1 0 0,1 0 0,2-1 0,0 1 0,1 0 0,13-43 0,-1 14 0,3 1 0,2 1 0,3 1 0,1 0 0,3 2 0,1 1 0,3 2 0,37-43 0,-15 31 0,3 3 0,2 2 0,2 3 0,2 2 0,93-53 0,-137 90 0,1 0 0,0 1 0,1 1 0,0 0 0,0 2 0,0 0 0,1 2 0,0 0 0,0 1 0,41 0 0,-52 4 0,-1 0 0,1 0 0,-1 1 0,1 0 0,-1 1 0,0 0 0,0 0 0,15 9 0,-12-5 0,0 1 0,-1 0 0,0 0 0,-1 1 0,14 15 0,2 8 0,-1 1 0,-2 2 0,20 38 0,-43-72 0,134 252 0,-39-70 0,1 17 0,-84-168 0,-1 0 0,-2 1 0,-1-1 0,5 54 0,-9-52 0,-3 0 0,-1 1 0,-5 40 0,3-60 0,-1 0 0,0 0 0,-1 0 0,-1-1 0,0 0 0,-1 0 0,-1 0 0,0-1 0,-15 22 0,4-14 0,-1-1 0,0 0 0,-2-2 0,-35 25 0,-22 20 0,22-10-1365,48-44-5461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7:5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1515 24575,'68'-8'0,"241"-2"-244,-84 4-1287,855-114-348,-727 64 1893,3 19-185,85 25-680,0 16 964,-158-1-161,-184-2-42,285-1 3281,-312-2-2817,0-3 0,0-3 0,97-23 0,-74-4-374,-14 5 0,-68 26 0,0 1 0,0 0 0,0 1 0,21 0 0,5 2 0,-1 2 0,44 7 0,-73-7 0,-5-1 0,0 0 0,0-1 0,0 1 0,1-1 0,6 0 0,-10 0 0,0-1 0,0 1 0,1 0 0,-1-1 0,0 1 0,0-1 0,0 1 0,0-1 0,0 1 0,0-1 0,0 0 0,0 0 0,0 1 0,0-1 0,0 0 0,0 0 0,0 0 0,0 0 0,-1 0 0,1 0 0,-1 0 0,1 0 0,0-3 0,2-7 0,0 0 0,-1-1 0,0 1 0,-1-1 0,-1 1 0,0-1 0,-2-18 0,-40-348-148,27 270-168,5 31 247,-57-314 45,66 387 24,0 1 0,0-1 0,0 1 0,0 0 0,0 0 0,-1 0 0,-3-5 0,4 7 0,0-1 0,-1 1 0,1 0 0,-1 0 0,1 0 0,-1 0 0,1 0 0,-1 0 0,0 0 0,1 0 0,-1 1 0,0-1 0,0 1 0,0-1 0,1 1 0,-5-1 0,-11 1 82,-1 0-1,0 0 1,1 2-1,-23 4 1,24-3-26,-190 29-100,-274 40-2269,-7-23 665,-765-40 527,1029-20 1322,-69-2 3649,94 14-2580,-100-2-1372,248-3 102,1-3 0,-90-23 0,-3-2 0,-151-2 0,171 22 0,-14-14 0,91 16 0,-55-6 0,-313 4 0,397 13 0,-4-2 0,8 1 0,1-1 0,0 2 0,-1 0 0,1 0 0,0 1 0,0 0 0,-18 6 0,26-7 0,1 1 0,-1 0 0,1-1 0,0 1 0,-1 0 0,1 0 0,0 0 0,0 0 0,0 0 0,0 1 0,1-1 0,-1 1 0,1-1 0,-1 1 0,1-1 0,0 1 0,0 0 0,0 0 0,0 0 0,0-1 0,1 1 0,-1 4 0,0 8 0,0 0 0,1-1 0,3 21 0,-1-12 0,4 524 0,-16-397 0,-1 10 0,11-155 0,0 1 0,0 0 0,0-1 0,1 1 0,0 0 0,0-1 0,4 10 0,-4-12 0,0-1 0,1 1 0,-1-1 0,1 1 0,0-1 0,-1 0 0,1 0 0,0 0 0,0 0 0,1 0 0,-1 0 0,0 0 0,1-1 0,-1 1 0,1-1 0,-1 0 0,6 2 0,42 12 0,72 12 0,-73-17 0,44 9 0,215 50 0,-44-15 0,-259-53-42,11 2 84,1-1 0,0-1 0,25-2-1,-38 1-103,-1 0 0,0-1 0,1 1 0,-1-1 0,0 0 0,1 0 0,-1 0 0,0 0-1,0-1 1,0 1 0,0-1 0,0 0 0,0 0 0,0 0 0,-1 0 0,1 0 0,-1-1 0,1 1-1,-1-1 1,0 0 0,0 1 0,0-1 0,1-3 0,4-18-6764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0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24575,'-2'0'0,"1"0"0,0 0 0,0 1 0,0-1 0,-1 0 0,1 1 0,0-1 0,0 1 0,0-1 0,0 1 0,0 0 0,0 0 0,0-1 0,0 1 0,0 0 0,0 0 0,-1 1 0,-13 21 0,11-16 0,-14 23 0,2 2 0,-22 57 0,-11 72 0,42-137 0,2 0 0,1 0 0,-2 28 0,6-50 0,-1 0 0,1-1 0,0 1 0,0 0 0,0 0 0,0 0 0,1 0 0,-1-1 0,0 1 0,1 0 0,-1 0 0,1 0 0,0-1 0,0 1 0,-1 0 0,1-1 0,0 1 0,0-1 0,0 1 0,1-1 0,-1 1 0,0-1 0,1 0 0,-1 0 0,0 0 0,1 0 0,0 0 0,-1 0 0,1 0 0,-1 0 0,1 0 0,0-1 0,0 1 0,-1-1 0,3 1 0,19 2 0,1 0 0,-1-2 0,0-1 0,29-3 0,-7 1 0,170-3 0,-209 4-72,-1 1 1,0-1-1,1 0 0,-1 0 0,0-1 0,1 1 0,-1-1 0,0 0 1,0-1-1,0 1 0,-1-1 0,1 0 0,-1 0 0,1-1 0,-1 1 1,0-1-1,0 0 0,5-7 0,11-13-6754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0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24575,'2'65'0,"12"78"0,21 60 0,-30-178 0,23 167 0,7 29 0,-35-219 0,0-1 0,1 1 0,-1 0 0,1 0 0,-1-1 0,1 1 0,0-1 0,0 1 0,0 0 0,2 2 0,-3-4 0,0 0 0,0 0 0,1 1 0,-1-1 0,0 0 0,1 0 0,-1 0 0,0 0 0,1 1 0,-1-1 0,0 0 0,1 0 0,-1 0 0,0 0 0,1 0 0,-1 0 0,0 0 0,1 0 0,-1 0 0,1 0 0,0 0 0,10-8 0,-4-3-140,0 0-1,-1 0 0,0 0 1,-1 0-1,0-1 0,6-22 1,-10 28-241,12-37-6445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0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24575,'4'0'0,"8"0"0,8 0 0,11 0 0,15 3 0,9 2 0,3-1 0,-6 0 0,-5-2 0,-6 0 0,-8-2 0,-1-6 0,-1-7 0,-4 0-8191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0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295 117 24575,'8'29'0,"12"83"6,5 154-1,-16 115-112,-9-333 62,1 38-125,6 294-367,14 120 5,15 289-526,66-28 1058,93 702-709,-192-1430 723,40 290 986,-37-296-485,2-1 0,0 0 0,15 31 0,-15-41-502,1 1-1,1-1 0,0-1 0,1 0 0,23 25 0,-23-30-12,1 0 0,0-1 0,0-1 0,1 0 0,1-1 0,-1 0 0,1-1 0,0 0 0,19 4 0,1 0 0,0-1 0,37 3 0,-15-6-204,77-3-1,112-23-1432,55-41 570,48-42-1567,806-358-1850,-819 296 4185,-64 11-899,-69 14 940,-165 108 339,63-65 1,-84 80 50,-2-1 0,0-1-1,-1 0 1,-1-1 0,-1 0-1,0 0 1,-2-1 0,0-1 0,-2 0-1,0 0 1,-2 0 0,0-1 0,-1 0-1,0-42 1,-8-175 235,-2 57 178,18-242 557,0-27-42,-14 314-828,-27-175 0,2 157-232,-7 1 0,-75-206 0,42 183 0,-146-273 0,210 447 2,-94-164 2061,79 139-1454,-2 2 1,-1 0-1,-37-37 1,46 54-494,0 0 0,-1 1 0,0 1 1,0 0-1,0 0 0,-1 2 0,0-1 0,-1 2 0,0 0 0,-24-5 0,-10 2 262,-99-3-1,78 8-603,-265-36-367,-5-21-1188,226 39 1505,-756-154-4144,-208-37 3348,809 168 1072,76 14 0,77 14 0,106 15 61,1 0-1,0 1 1,-16 1-1,24-1-43,1 0-1,0 0 1,-1 0-1,1 0 1,0 0-1,0 0 0,-1 0 1,1 0-1,0 0 1,-1 0-1,1 0 1,0 1-1,0-1 1,-1 0-1,1 0 0,0 0 1,0 0-1,-1 0 1,1 1-1,0-1 1,0 0-1,-1 0 0,1 0 1,0 1-1,0-1 1,0 0-1,0 0 1,0 1-1,-1-1 1,1 0-1,0 1 0,0-1 1,0 0-1,0 0 1,0 1-1,0-1 1,0 0-1,0 1 0,0-1 1,0 0-1,0 0 1,0 1-1,0-1 1,0 0-1,0 1 1,0-1-1,0 0 0,0 0 1,0 1-1,1-1 1,-1 0-1,0 0 1,0 1-1,0-1 0,0 0 1,1 0-1,-1 1 1,1-1-1,6 8 271,1-1 0,0 0-1,0 0 1,0-1 0,10 5 0,-9-6-258,34 23-3040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04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24575,'407'-8'-73,"-117"0"-1360,-65 6 1132,745 49-2482,-2 65-839,-609-62 3063,-31-5 559,-56-12-188,-70-11-564,-171-19 660,3 1 344,-1-2 0,67-3 1,-84-2-45,-16 3-193,0 0-1,0 0 1,0 0 0,0 0-1,0 0 1,0 0 0,1 0-1,-1 0 1,0-1 0,0 1-1,0 0 1,0 0 0,0 0-1,0 0 1,1 0 0,-1 0-1,0 0 1,0 0 0,0 0-1,0 0 1,0-1 0,0 1-1,0 0 1,0 0 0,0 0-1,0 0 1,0 0 0,1 0-1,-1-1 1,0 1 0,0 0-1,0 0 1,0 0 0,0 0-1,0 0 1,0 0 0,0-1-1,0 1 1,0 0 0,0 0-1,-2-1 139,1 0-1,0 0 1,-1 0-1,1 0 1,-1 1-1,1-1 1,-1 1-1,1-1 1,-1 1-1,-2-1 1,-16-3 405,1 1 0,-1 1 1,0 1-1,0 1 0,0 1 0,0 0 1,0 1-1,0 2 0,1 0 1,-29 10-1,-17 9-967,-99 51 0,156-70 280,-97 48-6697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0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24575,'12'0'0,"-1"1"0,0 1 0,0 0 0,12 3 0,0 0 0,151 32-896,243 18 0,400-41 118,-564-23-899,-40-7 1258,-131 6 324,90-24 1,-121 21 165,-1-3-1,86-40 1,182-80 4572,32 22-4643,-298 99 0,-50 14 0,0 1 0,0-1 0,0 0 0,0 0 0,0 0 0,0 0 0,0 0 0,2-2 0,-4 3 0,0 0 0,0 0 0,0 0 0,0 0 0,0 0 0,0-1 0,0 1 0,0 0 0,0 0 0,0 0 0,0 0 0,1 0 0,-1 0 0,0-1 0,0 1 0,0 0 0,0 0 0,0 0 0,0 0 0,0 0 0,0 0 0,-1-1 0,1 1 0,0 0 0,0 0 0,0 0 0,0 0 0,0 0 0,0 0 0,0-1 0,0 1 0,0 0 0,0 0 0,0 0 0,0 0 0,0 0 0,-1 0 0,1 0 0,0 0 0,0-1 0,0 1 0,-13-4 0,-15 0-157,1 2 0,-32 1 0,30 0-737,-73 0-5932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0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24575,'0'0'0,"22"-1"0,0 2 0,-1 0 0,1 1 0,-1 1 0,27 7 0,-26-2 0,0 1 0,0 1 0,-1 1 0,-1 0 0,0 2 0,0 0 0,-1 1 0,-1 1 0,0 1 0,-1 1 0,-1 0 0,-1 1 0,0 1 0,-2 0 0,17 29 0,-27-42 0,0 0 0,-1 1 0,1-1 0,-1 1 0,-1-1 0,1 1 0,-1 0 0,0 0 0,0 0 0,-1 0 0,0-1 0,-1 10 0,-1-7 0,0 0 0,0 0 0,-1-1 0,0 1 0,0-1 0,-1 0 0,0 0 0,-8 11 0,-2-1 0,-1 0 0,0-1 0,-1-1 0,-1 0 0,-1-1 0,-28 18 0,34-25 0,0-1 0,-1-1 0,1 0 0,-1 0 0,-22 5 0,10-5 0,0-1 0,-28 1 0,44-5 0,-1 0 0,-18 5 0,29-6 0,-1 0 0,0 0 0,0 0 0,0 0 0,0 0 0,0 0 0,0 0 0,0 0 0,0 0 0,0 0 0,0 1 0,0-1 0,0 0 0,0 0 0,0 0 0,0 0 0,0 0 0,0 0 0,0 0 0,0 0 0,0 0 0,0 0 0,0 0 0,0 0 0,0 0 0,0 1 0,0-1 0,0 0 0,0 0 0,0 0 0,0 0 0,0 0 0,0 0 0,0 0 0,0 0 0,0 0 0,0 0 0,0 0 0,0 0 0,0 0 0,0 0 0,0 0 0,-1 1 0,1-1 0,0 0 0,0 0 0,0 0 0,0 0 0,0 0 0,0 0 0,0 0 0,0 0 0,0 0 0,0 0 0,0 0 0,0 0 0,0 0 0,0 0 0,-1 0 0,1 0 0,0 0 0,0 0 0,0 0 0,10 2 0,15 1 0,365 33 0,-387-36 0,6 1 0,0 0 0,0 0 0,-1 1 0,16 6 0,-23-8 0,1 1 0,-1-1 0,0 1 0,1 0 0,-1-1 0,0 1 0,1 0 0,-1 0 0,0 0 0,0 0 0,0 0 0,0 0 0,0 1 0,0-1 0,0 0 0,0 0 0,-1 1 0,1-1 0,0 0 0,-1 1 0,1-1 0,-1 1 0,0-1 0,1 1 0,-1-1 0,0 1 0,0-1 0,0 1 0,0-1 0,0 1 0,0-1 0,0 1 0,-1-1 0,0 3 0,-1 4 0,-1-1 0,-1 1 0,1-1 0,-1 0 0,0-1 0,-1 1 0,-6 7 0,-41 42 0,39-44 0,-1 3 0,-1-2 0,-31 23 0,36-30 0,0 0 0,0-1 0,0 0 0,-1-1 0,1 0 0,-19 3 0,16-1 0,12-6 0,1 0 0,0 1 0,0-1 0,0 0 0,-1 0 0,1 1 0,0-1 0,0 0 0,0 0 0,0 1 0,0-1 0,0 0 0,0 1 0,0-1 0,-1 0 0,1 0 0,0 1 0,0-1 0,0 0 0,0 1 0,1-1 0,-1 0 0,0 0 0,0 1 0,0-1 0,0 0 0,0 1 0,1 1 0,1 0 0,-1-1 0,1 1 0,-1-1 0,1 1 0,-1-1 0,1 1 0,0-1 0,0 0 0,0 0 0,2 1 0,143 68 0,-8-4 0,-118-55 0,56 33 0,-67-38 0,-1 0 0,-1 1 0,1 0 0,-1 0 0,12 16 0,-19-22 0,0 0 0,0 1 0,0-1 0,0 0 0,-1 1 0,1-1 0,0 1 0,-1 0 0,1-1 0,-1 1 0,1 0 0,-1-1 0,0 1 0,0 0 0,0-1 0,1 1 0,-2 0 0,1-1 0,0 1 0,0 0 0,-1-1 0,1 1 0,-1 0 0,1-1 0,-1 1 0,1-1 0,-1 1 0,0-1 0,0 1 0,-1 1 0,-6 4 0,6-9 0,3-8 0,7-17 0,18-47 0,-15 46 0,32-84-1365,2-4-5461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24575,'0'3'0,"6"0"0,4 4 0,3-1 0,5 0 0,5-2 0,4-1 0,0-2 0,-5-3 0,-3-2 0,-2-2 0,-2-1 0,1 1 0,-4 2-8191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0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199 114 24575,'-4'0'0,"1"1"0,-1 0 0,1 0 0,0 0 0,-1 0 0,1 1 0,0-1 0,0 1 0,0 0 0,0 0 0,0 0 0,-5 5 0,6-6 0,-12 11 0,1 0 0,1 0 0,0 1 0,1 1 0,0 0 0,1 0 0,0 1 0,1 0 0,1 1 0,1 0 0,-10 28 0,13-31 0,1-1 0,0 1 0,1 0 0,0 0 0,1 0 0,0 0 0,1 0 0,1 0 0,0 0 0,1 0 0,0 0 0,1-1 0,0 1 0,1 0 0,1-1 0,8 18 0,-10-26 0,-1 0 0,0 0 0,1 0 0,0-1 0,0 1 0,0-1 0,0 0 0,1 0 0,-1 0 0,7 4 0,-7-6 0,0 0 0,-1 0 0,1 0 0,0 0 0,0 0 0,0 0 0,0-1 0,0 1 0,-1-1 0,1 0 0,0 0 0,0 0 0,0 0 0,0 0 0,0-1 0,0 1 0,3-2 0,4-2 0,0 0 0,-1 0 0,1-1 0,-1 0 0,0-1 0,14-11 0,-7 2 0,0 0 0,17-21 0,-19 19 0,-1-1 0,-1 0 0,-1-1 0,0 0 0,-2-1 0,0 0 0,-1-1 0,-1 0 0,-1 0 0,4-26 0,-10 44 0,1 1 0,-1 0 0,1-1 0,0 1 0,-1-1 0,1 1 0,0 0 0,0 0 0,1-1 0,1-1 0,-3 3 0,1 1 0,0-1 0,-1 1 0,1-1 0,0 1 0,0-1 0,0 1 0,0 0 0,-1 0 0,1-1 0,0 1 0,0 0 0,0 0 0,0 0 0,0 0 0,0 0 0,-1 0 0,1 0 0,0 0 0,0 0 0,0 0 0,0 1 0,0-1 0,0 0 0,-1 1 0,1-1 0,0 0 0,0 1 0,-1-1 0,2 2 0,9 4 0,-2 1 0,16 13 0,13 10 0,-35-28 0,1 0 0,0 1 0,0-1 0,0-1 0,0 1 0,0 0 0,9 1 0,-10-3 0,-1 0 0,0 0 0,1 0 0,-1-1 0,1 1 0,-1 0 0,0-1 0,1 0 0,-1 0 0,0 1 0,1-1 0,-1-1 0,0 1 0,0 0 0,0 0 0,0-1 0,0 1 0,0-1 0,0 0 0,-1 1 0,1-1 0,-1 0 0,3-3 0,2-4 0,0-1 0,-1 1 0,8-21 0,-5 8 0,-2 0 0,0-1 0,3-27 0,2-65 0,-4 160 0,8 86 0,35 281 0,-42-355 0,-1-12 0,1 63 0,-8-105-76,0 0 1,0 1-1,0-1 0,0 0 0,-1 1 0,0-1 0,1 0 0,-1 0 1,0 1-1,-1-1 0,1 0 0,-1 0 0,1 0 0,-1 0 1,0-1-1,0 1 0,-4 4 0,-16 10-6750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07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24575,'1'10'0,"0"0"0,0 0 0,1 0 0,0-1 0,1 1 0,0-1 0,1 1 0,-1-1 0,2 0 0,-1 0 0,1-1 0,1 0 0,7 10 0,-7-11 0,0 0 0,0 0 0,1-1 0,0 0 0,0 0 0,1 0 0,-1-1 0,1 0 0,1-1 0,-1 0 0,0 0 0,1 0 0,0-1 0,10 2 0,-16-5 0,0 0 0,-1 0 0,1 0 0,0 0 0,0 0 0,-1 0 0,1-1 0,0 0 0,-1 1 0,1-1 0,0 0 0,-1 0 0,1 0 0,3-3 0,-5 3 0,1 0 0,-1 0 0,0 1 0,0-1 0,0-1 0,0 1 0,0 0 0,0 0 0,0 0 0,0 0 0,0-1 0,0 1 0,-1 0 0,1-1 0,0 1 0,-1-1 0,0 1 0,1 0 0,-1-1 0,0 1 0,1-1 0,-1 0 0,0 1 0,0-1 0,0 1 0,0-1 0,-1-1 0,1 2-42,-1 0-1,1 0 0,-1 1 1,1-1-1,-1 0 0,1 0 1,-1 0-1,0 0 0,1 1 1,-1-1-1,0 0 0,0 1 1,1-1-1,-1 1 0,0-1 1,0 1-1,0-1 0,0 1 1,0-1-1,0 1 0,0 0 1,0 0-1,0-1 0,0 1 1,0 0-1,0 0 0,0 0 1,0 0-1,0 0 0,0 0 1,-1 1-1,-19 1-6783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0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24575,'-10'11'0,"1"0"0,0 0 0,0 1 0,1 0 0,1 1 0,0 0 0,1 0 0,0 0 0,-4 16 0,4-8 0,1 1 0,1 1 0,1-1 0,1 0 0,0 27 0,3-30 0,1-1 0,1 0 0,0 0 0,2 0 0,0 0 0,1-1 0,0 1 0,11 18 0,-16-33 0,1 0 0,-1-1 0,1 1 0,0 0 0,0 0 0,0-1 0,1 1 0,-1-1 0,1 0 0,-1 1 0,1-1 0,0-1 0,-1 1 0,1 0 0,0-1 0,0 1 0,0-1 0,5 2 0,-5-3 0,1 1 0,-1-1 0,1 0 0,-1 0 0,1 0 0,-1-1 0,1 1 0,-1-1 0,1 0 0,-1 0 0,1 0 0,-1 0 0,0 0 0,0-1 0,0 0 0,0 1 0,4-4 0,2-2 0,-1 1 0,0-1 0,-1-1 0,1 0 0,-1 0 0,-1 0 0,0 0 0,0-1 0,-1 0 0,0-1 0,5-10 0,-8 13 0,1 0 0,-1 1 0,0-1 0,-1-1 0,0 1 0,0 0 0,0 0 0,-1 0 0,0-1 0,0 1 0,-1 0 0,0 0 0,0 0 0,-1-1 0,0 1 0,0 1 0,-4-8 0,0 3 0,0 0 0,-1 0 0,-1 1 0,0 0 0,0 1 0,-1 0 0,0 0 0,0 1 0,-1 0 0,0 1 0,-1 0 0,-17-9 0,5 4 0,16 5 0,7 7 0,0 0 0,0 0 0,0-1 0,1 1 0,-1 0 0,0 0 0,0 0 0,0 0 0,0-1 0,1 1 0,-1 0 0,0 0 0,0 0 0,0 0 0,1 0 0,-1 0 0,0 0 0,0 0 0,1 0 0,-1 0 0,0-1 0,0 1 0,0 0 0,1 0 0,-1 0 0,0 1 0,0-1 0,1 0 0,-1 0 0,0 0 0,0 0 0,0 0 0,1 0 0,-1 0 0,0 0 0,0 0 0,1 1 0,18 4 0,-1 0 0,1 2 0,-1 0 0,33 20 0,-37-20 0,-10-5 0,10 5 0,-1 1 0,0 0 0,19 15 0,-29-21 0,-1 0 0,1 0 0,-1 1 0,1 0 0,-1-1 0,0 1 0,0 0 0,0 0 0,0 0 0,-1 0 0,1 0 0,-1 0 0,0 1 0,0-1 0,0 0 0,0 1 0,0-1 0,-1 1 0,0-1 0,0 1 0,0 5 0,-3 2 0,0-1 0,0 0 0,-1 0 0,-1-1 0,1 1 0,-2-1 0,1 0 0,-12 14 0,-3 6 0,11-12 0,9-17 0,0 0 0,0 0 0,0 0 0,0 1 0,0-1 0,0 0 0,0 0 0,0 0 0,0 1 0,0-1 0,0 0 0,0 0 0,0 0 0,0 0 0,0 1 0,0-1 0,0 0 0,0 0 0,0 0 0,0 0 0,0 1 0,0-1 0,0 0 0,0 0 0,1 0 0,-1 0 0,0 1 0,0-1 0,0 0 0,0 0 0,0 0 0,0 0 0,1 0 0,-1 0 0,0 1 0,0-1 0,0 0 0,0 0 0,1 0 0,-1 0 0,0 0 0,0 0 0,0 0 0,0 0 0,1 0 0,-1 0 0,0 0 0,0 0 0,0 0 0,0 0 0,1 0 0,-1 0 0,0 0 0,0 0 0,0 0 0,1 0 0,-1 0 0,0-1 0,12-3 0,2-4 0,0-1 0,0 0 0,14-14 0,36-37 0,-61 57 0,43-49 0,0 1 0,-36 44 0,-10 7 0,1 0 0,-1 0 0,0 0 0,0 0 0,1 0 0,-1 0 0,0 0 0,1 0 0,-1 1 0,0-1 0,0 0 0,1 0 0,-1 0 0,0 0 0,0 0 0,1 0 0,-1 0 0,0 1 0,0-1 0,0 0 0,1 0 0,-1 0 0,0 1 0,0-1 0,0 0 0,1 3 0,0-1 0,0 0 0,0 1 0,0-1 0,-1 0 0,1 1 0,-1 2 0,4 48 0,-3-1 0,-9 89 0,3-77 0,2-17 0,-8 101 0,7-117 0,-2 0 0,-15 50 0,18-71 0,-1 1 0,-1-1 0,1 0 0,-2 0 0,1 0 0,-12 13 0,14-19 0,0 0 0,-1-1 0,0 0 0,0 1 0,0-1 0,0 0 0,0-1 0,0 1 0,-1-1 0,1 0 0,-1 0 0,0 0 0,0-1 0,0 1 0,0-1 0,-7 0 0,-7 0 0,-1-1 0,1-2 0,-1 0 0,-31-7 0,-26-4 0,74 13 0,0 0 0,0 0 0,1 0 0,-1 0 0,0 0 0,0 0 0,1 1 0,-1-1 0,0 1 0,1 0 0,-1 0 0,-4 2 0,5-1 0,0-1 0,1 1 0,-1-1 0,0 1 0,1 0 0,0-1 0,-1 1 0,1 0 0,0 0 0,0 0 0,0 0 0,0 0 0,0 0 0,0 0 0,1 0 0,-1 3 0,-1 3 0,1-1 0,1 1 0,-1 0 0,1 0 0,1-1 0,-1 1 0,2 0 0,-1 0 0,1-1 0,0 1 0,0-1 0,1 0 0,6 13 0,-4-10 0,1 0 0,0-1 0,0 0 0,1 0 0,0 0 0,1-1 0,0 0 0,0 0 0,11 7 0,-12-10 0,0-1 0,0 0 0,0 0 0,1 0 0,0-1 0,-1 0 0,1-1 0,0 0 0,1 0 0,-1-1 0,0 0 0,15 1 0,-17-3 0,0 1 0,0-1 0,0-1 0,0 1 0,0-1 0,0 0 0,0 0 0,-1 0 0,1-1 0,-1 0 0,1 0 0,-1 0 0,0-1 0,0 0 0,-1 0 0,1 0 0,6-9 0,-5 6 0,-1 0 0,0-1 0,-1 0 0,0 0 0,0-1 0,0 1 0,-1-1 0,-1 0 0,1 1 0,-1-1 0,1-15 0,-2 12 0,-1 0 0,0-1 0,-1 1 0,0 0 0,-1-1 0,0 1 0,-8-23 0,8 29 0,-1 1 0,1-1 0,-1 1 0,0 0 0,0 0 0,-1 0 0,0 1 0,1-1 0,-1 1 0,-1 0 0,1 0 0,-1 0 0,1 1 0,-1-1 0,-9-3 0,11 5 0,0 1 0,-1 0 0,1 0 0,0 0 0,-1 0 0,1 0 0,-1 1 0,0-1 0,1 1 0,-1 0 0,1 0 0,-1 1 0,1-1 0,-1 1 0,1-1 0,-1 1 0,1 0 0,-1 1 0,1-1 0,0 1 0,0-1 0,-1 1 0,1 0 0,0 0 0,1 0 0,-6 5 0,2-1 0,1 0 0,0 0 0,0 1 0,1-1 0,0 1 0,0 0 0,0 0 0,1 1 0,-3 7 0,-1 10 0,-7 36 0,14-60 0,-8 50 0,2 1 0,2 0 0,3 0 0,2 1 0,2-1 0,2 0 0,15 62 0,-15-92 0,0-2 0,-1-1 0,1 30 0,-5-42 0,0 0 0,0 0 0,-1-1 0,0 1 0,0 0 0,-1 0 0,0-1 0,0 1 0,-1-1 0,1 0 0,-5 7 0,-9 11 0,-1-1 0,-1-1 0,-32 30 0,-22 28 0,64-70 0,0 1 0,0 1 0,2-1 0,-1 1 0,-8 23 0,15-33 0,-1 0 0,1-1 0,-1 1 0,1 0 0,-1 0 0,1-1 0,0 1 0,0 0 0,0 0 0,0 0 0,0 0 0,0-1 0,1 4 0,0-5 0,-1 0 0,0 0 0,0 1 0,0-1 0,0 0 0,0 0 0,1 0 0,-1 1 0,0-1 0,0 0 0,0 0 0,0 0 0,1 0 0,-1 1 0,0-1 0,0 0 0,1 0 0,-1 0 0,0 0 0,0 0 0,1 0 0,-1 0 0,0 0 0,0 0 0,1 0 0,-1 0 0,0 0 0,0 0 0,1 0 0,-1 0 0,0 0 0,1 0 0,0-1 0,0 1 0,1-1 0,-1 0 0,0 0 0,1 0 0,-1 0 0,0 0 0,0 0 0,2-1 0,14-18 0,0 0 0,22-36 0,23-50 0,-50 84 0,-9 16 0,0 1 0,0-1 0,1 1 0,-1-1 0,6-4 0,-8 9 0,0 0 0,0 0 0,0 0 0,0 0 0,0 0 0,1 0 0,-1 0 0,0 1 0,1-1 0,-1 0 0,0 1 0,1-1 0,-1 1 0,0 0 0,1-1 0,-1 1 0,1 0 0,-1 0 0,1 0 0,-1 0 0,1 0 0,-1 0 0,3 1 0,0 0 0,1 1 0,-1 0 0,1 0 0,-1 0 0,0 0 0,0 1 0,0 0 0,4 3 0,29 30 0,-25-23 0,13 12 0,22 24 0,81 63 0,-103-93 0,-3-4 0,35 34 0,-57-49 0,1 0 0,-1 0 0,0 1 0,1-1 0,-1 0 0,0 0 0,1 0 0,-1 1 0,0-1 0,0 0 0,0 0 0,1 1 0,-1-1 0,0 0 0,0 0 0,0 1 0,1-1 0,-1 0 0,0 1 0,0-1 0,0 0 0,0 1 0,0-1 0,0 0 0,0 1 0,0-1 0,0 0 0,0 1 0,0-1 0,0 0 0,0 1 0,0-1 0,0 0 0,0 1 0,0-1 0,0 0 0,0 1 0,-1-1 0,1 0 0,0 1 0,0-1 0,0 0 0,-1 0 0,1 1 0,0-1 0,0 0 0,-1 1 0,-21 5 0,21-6 0,-53 8-1365,-10-2-5461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0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24575,'11'1'0,"0"0"0,-1 1 0,1 0 0,13 5 0,17 3 0,12-2 0,0-3 0,0-2 0,54-4 0,155-23 0,-85-4 0,-144 20 0,-1 0 0,0-2 0,37-17 0,-63 24 0,13-4 0,-18 7 0,-1 0 0,0 0 0,1 0 0,-1 0 0,1 0 0,-1 0 0,1 0 0,-1 0 0,1 0 0,-1 0 0,1 0 0,-1 1 0,0-1 0,1 0 0,-1 0 0,1 0 0,-1 1 0,0-1 0,1 0 0,-1 1 0,1-1 0,-1 0 0,0 1 0,0-1 0,1 0 0,-1 1 0,0-1 0,0 1 0,1-1 0,-1 0 0,0 1 0,0-1 0,0 1 0,0-1 0,0 1 0,1-1 0,-1 1 0,0 0 0,1 11 0,0 1 0,-1 0 0,-1 0 0,-2 17 0,0 4 0,-13 469 0,17-476 0,1-1 0,-3 26 0,1-51 0,0 0 0,0 0 0,0 0 0,0 0 0,0 0 0,0 0 0,-1 0 0,1 0 0,0 0 0,0 0 0,-1 0 0,1 0 0,-1 0 0,1 0 0,-1 0 0,1 0 0,-1 0 0,0 0 0,1-1 0,-1 1 0,0 0 0,0 0 0,-1 0 0,1 0 0,0-1 0,0 0 0,0 0 0,-1 0 0,1 0 0,0-1 0,0 1 0,0 0 0,0 0 0,0-1 0,0 1 0,0 0 0,0-1 0,0 1 0,0-1 0,0 1 0,1-1 0,-3-1 0,-5-5 0,0 0 0,1-1 0,-10-12 0,-13-20-273,2-2 0,2 0 0,2-2 0,-21-51 0,18 30-6553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1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1842 24575,'4'-4'0,"-1"-1"0,1 1 0,-1-1 0,-1 0 0,5-8 0,-4 8 0,-1-1 0,1 1 0,0 0 0,1 1 0,6-9 0,-2 6 0,1 0 0,0 1 0,0 0 0,1 1 0,0 0 0,0 0 0,12-4 0,-15 6 0,253-88-26,13 14-796,-229 65 554,694-182-1845,11 34-132,-325 87 1865,276-50 367,-3-24-229,-146 36-934,-343 85 1270,147-22-311,-254 29 962,147-47 1,-76-8 1850,-54 20-946,170-46-1724,7 15-508,-270 78 576,284-77-441,162-46-392,-454 125 860,78-18 681,-81 21-521,-1 0-1,1 1 1,0 1-1,-1 0 1,18 3 0,56 13-14,92 29 0,-79-18-224,134 28-2040,464 49 0,-170-76 849,-21-2 84,-431-20 1185,127 14 3975,-200-19-3858,0-1 1,-1 1-1,1 0 1,0 0-1,-1 0 1,1 0-1,-1 0 1,0 0-1,1 1 0,-1-1 1,0 1-1,0 0 1,0 0-1,0 0 1,3 3-1,0 2 317,-1 0 0,0 0 0,6 13 0,-5-10-366,9 21-138,-2 1 1,-1 0-1,-1 1 0,8 53 0,-12-38-130,-2 0 0,-3 80 0,-11-17-82,-5 0 1,-31 115 0,-128 479-1301,-10 41-113,72-180 1717,16 3-588,66-413 358,23-130 468,0-1 0,-2 0 1,-22 42-1,12-31 887,-27 36 0,36-59-830,-1 0-1,0 0 1,-1-1-1,0-1 1,-21 16-1,5-9-337,-1-1 0,0-1 0,-47 17 0,-104 28 0,168-57 0,-155 46-557,-44 8-1671,-52 11 1671,-65 13 557,-81 24-946,-96 16-2838,-82 4 2205,-517 70-2011,-15-26 1561,592-91 1484,201-26 677,73-4 768,62-3-241,125-29-8,-119 29 2862,130-36-2401,-75 6-1,-303-14 937,274-5-932,62 2-720,-226-8-123,254 3-285,0-3 0,-107-27 0,149 29 12,0-2 0,0-1 0,1-1 0,-37-22 0,51 25 0,-1-1 0,1 0 0,0-1 0,1 0 0,0-1 0,1 0 0,0-1 0,1 0 0,-16-26 0,14 16-237,1 0 1,-14-47 0,-2-45-3306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1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1145 24575,'0'-1'0,"0"-1"0,0 0 0,0 0 0,1 0 0,-1 1 0,1-1 0,-1 0 0,1 0 0,-1 1 0,1-1 0,0 1 0,0-1 0,0 0 0,0 1 0,0 0 0,0-1 0,1 1 0,-1 0 0,0-1 0,1 1 0,-1 0 0,1 0 0,2-1 0,4-2 0,0 1 0,0 0 0,0 0 0,11-1 0,163-30 0,-21 11-313,54-7-941,53-9 434,753-117-5290,-28 5 3073,265-58 2745,-724 89 284,85-16-6,6 48 15,31 43 2536,-573 41 1868,56-4-1105,406-25-1695,-511 32-1605,61-10 0,-84 8 0,-28 7 0,-43 14-1365,-19 8-5461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1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1613 24575,'-78'40'0,"38"-20"0,21-9 0,19-11 0,0 0 0,-1 0 0,1 0 0,0 0 0,0 0 0,0 0 0,0 0 0,0 0 0,-1 0 0,1 0 0,0 0 0,0 0 0,0 0 0,0 0 0,0 0 0,0 1 0,-1-1 0,1 0 0,0 0 0,0 0 0,0 0 0,0 0 0,0 0 0,0 1 0,0-1 0,0 0 0,0 0 0,0 0 0,0 0 0,0 0 0,0 1 0,0-1 0,0 0 0,0 0 0,0 0 0,0 0 0,0 0 0,0 1 0,0-1 0,0 0 0,0 0 0,0 0 0,0 0 0,0 0 0,0 1 0,0-1 0,0 0 0,0 0 0,0 0 0,0 0 0,0 0 0,1 0 0,-1 1 0,0-1 0,0 0 0,0 0 0,0 0 0,0 0 0,0 0 0,0 0 0,1 0 0,-1 0 0,0 0 0,6 1 0,0 0 0,0 0 0,1-1 0,-1 0 0,0 0 0,0-1 0,0 0 0,11-2 0,7-1 0,87-15 0,62-13-317,70-8-953,90-2 100,102 3-2242,96 8 1816,76-4-1376,532-51 260,-8-70 1548,-765 78 553,-95 6 618,-83 7 630,-149 49-119,57-31 1,-77 35 55,0 0 0,-1-2 1,0 0-1,20-22 0,-36 34-425,18-20 1014,2 1 1,-1 1-1,2 1 1,1 1-1,27-15 1,11 0-800,78-28 1,73-15 213,-124 46 330,42-16-632,313-119-245,-397 144 54,80-49 0,-125 69-28,0-1 1,1 1-1,-1-1 0,0 0 1,0 0-1,1 0 0,-2 0 0,1 0 1,0-1-1,0 1 0,-1 0 1,1-1-1,-1 1 0,2-6 0,-2 6-57,-1 0 0,0 0-1,0 0 1,0 0-1,0 0 1,-1 0 0,1 1-1,0-1 1,-1 0 0,1 0-1,-1 0 1,0 0-1,0 1 1,1-1 0,-1 0-1,0 1 1,0-1 0,-1 1-1,1-1 1,0 1-1,0-1 1,-1 1 0,-2-2-1,-9-7 1,0 1 0,-1 1 0,0 0 0,0 1 0,-31-10 0,-49-16-1365,-3 3-5461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1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1309 1 24575,'-23'23'0,"2"1"0,1 0 0,1 2 0,1 1 0,1 0 0,2 1 0,-23 55 0,-158 477-1064,139-369 481,8 2-1,-28 234 1,57-215-142,8 264 0,63 209-1065,36-107-1297,18-4 4082,-103-561-717,3 27 1,-5-39-224,0-1 1,0 1-1,0 0 1,0 0-1,0 0 1,0 0-1,0 0 0,0 0 1,0 0-1,-1 0 1,1 0-1,0 0 1,-1 0-1,1 0 1,0 0-1,-1-1 1,1 1-1,-1 0 1,1 0-1,-1 0 1,0-1-1,1 1 1,-1 0-1,0-1 0,0 2 1,-1-2 26,0 0 1,0 0-1,0 1 1,1-1-1,-1 0 0,0-1 1,0 1-1,0 0 1,1 0-1,-1-1 0,0 1 1,0-1-1,-2 0 1,-26-11 856,1-2 1,0 0 0,-29-21 0,-78-48-940,-54-31-300,-44-19-1761,0 4-2535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1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1 0,-1-1 0,1 1 0,0 0 0,0-1 0,-1 1 0,1 0 0,0 0 0,-1-1 0,1 1 0,0 0 0,-1 0 0,1 0 0,-1 0 0,0 0 0,1 0 0,0 2 0,2 3 0,127 273-5,-78-163-270,44 109-781,-10 3 1,78 332-1,-27 103-1477,-22 10-575,-61-349 2573,1 5 535,-10-46-81,-10-59-240,-11-61 462,-13-58 741,-10-97-770,-1-1-1,0 0 1,-1 1 0,1-1-1,-4 11 1,4-17-61,0 0 1,0 0 0,0-1 0,-1 1 0,1 0-1,0-1 1,0 1 0,-1 0 0,1-1 0,-1 1-1,1 0 1,-1-1 0,1 1 0,-1-1 0,1 1 0,-1-1-1,1 1 1,-1-1 0,1 1 0,-1-1 0,0 0-1,1 1 1,-1-1 0,0 0 0,1 0 0,-1 1-1,0-1 1,0 0 0,1 0 0,-1 0 0,0 0-1,0 0 1,1 0 0,-1 0 0,0 0 0,-1 0-1,-1-1 75,-1-1-1,1 1 0,-1-1 0,1 0 0,0 0 0,-4-2 0,5 2-13,-187-127 3419,13 9-3658,24 17-577,5 2-4759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1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24575,'-7'0'0,"-6"0"0,-4 13 0,-2 23 0,1 24 0,1 31 0,3 19 0,4 6 0,4-8 0,3-18 0,1-14 0,2-6 0,1-5 0,0 3 0,-1 1 0,1-11-8191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2:4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24575,'0'0'0,"-1"0"0,0 1 0,1-1 0,-1 0 0,1 1 0,-1-1 0,0 1 0,1-1 0,-1 1 0,1-1 0,-1 1 0,1-1 0,-1 1 0,1-1 0,0 1 0,-1 0 0,1-1 0,0 1 0,-1-1 0,1 1 0,0 0 0,0-1 0,0 1 0,0 0 0,-1 0 0,1 1 0,-3 23 0,3-21 0,-2 33 0,1 1 0,2-1 0,1 1 0,3-1 0,11 51 0,-3-37-341,-2 0 0,-3 0-1,4 101 1,-13-129-6485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1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24575,'0'5'0,"0"-1"0,1 1 0,-1 0 0,1-1 0,1 6 0,3 9 0,80 350-415,-23-105-1740,136 671-905,-43 13 367,-28 166 2693,-101-860 0,3 3 0,-2-51-36,-6-58-109,-6-61 368,-9-66 460,-6-21-676,0 0 1,0 0-1,0 0 0,0 0 0,0 0 0,0 0 0,0 0 0,0 0 0,1 0 0,-1 0 0,0 0 0,0 0 0,0 0 0,0-1 0,0 1 0,0 0 0,0 0 1,0 0-1,0 0 0,0 0 0,0 0 0,0 0 0,1 0 0,-1 0 0,0 0 0,0 0 0,0 0 0,0 0 0,0 0 0,0 0 0,0 0 0,0 0 0,0 1 1,0-1-1,0 0 0,0 0 0,1 0 0,-1 0 0,0 0 0,0 0 0,0 0 0,0 0 0,0 0 0,0 0 0,0 0 0,0 0 0,0 0 0,0 0 0,0 0 1,0 0-1,0 1 0,0-1 0,0 0 0,0 0 0,0 0 0,0 0 0,0 0 0,0 0 0,0 0 0,1-33 182,-34-231-111,2 41 1517,24 76-1796,9 14-2477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1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24575,'2'0'0,"1"1"0,-1 0 0,0 0 0,0 0 0,1 1 0,-1-1 0,0 1 0,0-1 0,0 1 0,-1-1 0,1 1 0,0 0 0,-1 0 0,3 4 0,0-2 0,18 23-37,-1 1 1,-1 1-1,-1 1 0,18 41 0,-18-28-98,-2 1 1,18 75-1,-15-17-62,-4 0 1,2 134 0,-6 136-441,-17-1 0,-59 419-1,29-567 638,-98 339 0,-224 557-851,330-1049 851,26-68 13,0 0 0,0 0 0,0 0 0,0 0 0,0 0 0,0 0 1,-1-1-1,1 1 0,-1 0 0,1-1 0,-1 1 0,-2 1 0,4-3-5,0 0 0,0 0 0,0 0-1,-1 0 1,1 0 0,0-1 0,0 1-1,0 0 1,-1 0 0,1 0 0,0 0-1,0 0 1,0-1 0,0 1 0,0 0-1,0 0 1,-1 0 0,1-1 0,0 1 0,0 0-1,0 0 1,0 0 0,0-1 0,0 1-1,0 0 1,0 0 0,0-1 0,0 1-1,0 0 1,0 0 0,0 0 0,0-1-1,0 1 1,0 0 0,0 0 0,0 0-1,1-1 1,4-24 367,5-4-291,19-39 0,47-84-960,13-13-3507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1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140 446 24575,'6'13'0,"0"1"0,-1 0 0,-1 0 0,-1 1 0,3 18 0,1 75 0,-6-82 0,3 176 8,3 72-156,24 161-217,9 225 31,-37-412 334,-36 310 0,-68 111 0,-13 119 0,112-768 0,-10 147 0,12-142 0,1 0 0,1 0 0,1 0 0,9 36 0,-11-54-6,1-1 0,0 0 0,1 1 0,0-1 1,6 10-1,-8-14 14,1 0 0,-1 0 1,1-1-1,-1 1 0,1-1 1,0 1-1,-1-1 0,1 1 1,0-1-1,0 0 0,0 0 1,0 0-1,0 0 0,0-1 1,0 1-1,0 0 0,1-1 1,-1 1-1,0-1 0,3 0 1,9 0 126,0-1 1,1-1-1,-1 0 0,19-6 1,6-1-114,192-33-1137,235-11 0,99 31 662,0 22 0,-531 1 453,2-1 0,40-3 0,-73 3 6,-1-1 0,1 1-1,-1 0 1,1-1 0,-1 0 0,1 1 0,-1-1 0,1 0 0,-1 0-1,0-1 1,0 1 0,1 0 0,1-2 0,-3 1 64,0 1 0,-1 0 0,1 0 0,0 0 1,-1-1-1,1 1 0,-1 0 0,1-1 0,-1 1 0,0 0 1,1-1-1,-1 1 0,0 0 0,0-1 0,0 1 0,0-1 1,0 1-1,-1 0 0,1-1 0,0 1 0,0-1 1,-1 1-1,0-2 0,-6-15 167,-1 1 0,-1 0 0,-1 0 0,0 0 0,-17-20 0,-1-2-289,-7-18-111,2-1-1,3-1 0,-39-110 0,-37-199-490,54 143 6,11-1 0,-21-381 1,58 235 205,56-479 1,8 146 275,-43 471 156,18-64-492,-4 36 1353,-30 252-664,0 1 1,-1-1-1,0 0 0,-3-12 0,3 20-106,0 0-1,-1 0 0,1 0 1,-1 1-1,0-1 0,0 0 1,1 0-1,-1 1 1,0-1-1,0 1 0,-1-1 1,-1-1-1,3 2-33,-1 0 1,0 1 0,0-1-1,0 1 1,0-1-1,-1 1 1,1-1-1,0 1 1,0 0 0,0-1-1,0 1 1,0 0-1,0 0 1,-1 0-1,1 0 1,0 0-1,0 0 1,0 0 0,0 0-1,0 1 1,-1-1-1,0 1 1,-6 1 110,0 2 1,0-1 0,1 1-1,-15 10 1,-9 5-65,7-8-94,-1-1 0,1-1 0,-2-1 0,1-1 0,-49 6 0,22-8 0,-103-2 0,87-8 0,-106-21 0,-65-30 0,173 39 0,49 13 0,-1 0 0,-19-1 0,29 5 0,1 0 0,0 0 0,-1 0 0,1 1 0,-1 0 0,1 1 0,-12 4 0,-19 10 0,1 2 0,-59 38 0,50-27 0,16-11-1365,8-1-5461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1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74 24575,'0'-2'0,"1"0"0,0-1 0,0 1 0,0 0 0,0 0 0,1 0 0,-1 0 0,0 0 0,1 0 0,-1 0 0,5-3 0,0-2 0,19-27 0,-23 29 0,-7 11 0,-10 13 0,2 4 0,0 0 0,2 2 0,1-1 0,0 1 0,-9 44 0,12-35 0,1 0 0,2 0 0,1 69 0,3-92 0,1 0 0,0-1 0,5 19 0,-6-26 0,1-1 0,0 0 0,0 0 0,-1 1 0,1-1 0,1 0 0,-1 0 0,0 0 0,0 0 0,1 0 0,-1 0 0,1-1 0,0 1 0,0 0 0,-1-1 0,1 1 0,0-1 0,0 0 0,0 0 0,0 1 0,1-1 0,-1-1 0,3 2 0,2-1 0,0 0 0,0-1 0,0 0 0,0 0 0,0 0 0,0-1 0,0 0 0,0-1 0,0 0 0,0 0 0,0 0 0,-1-1 0,1 0 0,-1 0 0,9-6 0,6-5 0,0-1 0,37-34 0,-7-3-682,73-94-1,-86 95-6143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1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18 173 24575,'-2'32'0,"-5"34"0,3-40 0,2 1 0,0 29 0,2-55 0,0 1 0,0-1 0,0 1 0,0 0 0,0-1 0,1 1 0,-1-1 0,0 1 0,1-1 0,-1 1 0,1-1 0,0 1 0,-1-1 0,1 0 0,0 1 0,0-1 0,0 0 0,0 0 0,0 0 0,0 1 0,0-1 0,0 0 0,1 0 0,-1-1 0,0 1 0,0 0 0,1 0 0,-1-1 0,1 1 0,-1 0 0,1-1 0,-1 0 0,1 1 0,-1-1 0,1 0 0,-1 0 0,1 1 0,2-2 0,4 1 0,0-1 0,0-1 0,0 0 0,0 0 0,-1 0 0,11-5 0,3-3 0,1 0 0,-2-2 0,1 0 0,-2-2 0,27-22 0,-23 16 0,-1-2 0,-2 0 0,35-47 0,-45 53-227,0 0-1,-1-1 1,-1 0-1,-1 0 1,11-37-1,-10 15-6598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1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24575,'0'10'0,"0"17"0,-3 32 0,-8 26 0,-3 12 0,-2 3 0,2-4 0,0-13 0,2-16 0,3-16 0,4-14 0,-2-9 0,-6-3 0,-7 1 0,-22 10 0,-27 13 0,-2-2-8191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2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8944 2041 24575,'-6'1'0,"1"0"0,-1 0 0,0 0 0,1 0 0,-1 1 0,-9 4 0,-6 2 0,-870 249-1783,636-196 1783,-49-3-722,-63-3-2166,-1039 87-1554,-12-56 3433,1366-84 903,-163 12-9,-242 7 296,-44-35-233,-1-26 1392,-663-151-1083,972 144-108,2-8 0,3-9 0,-264-128 0,388 161 1486,-92-61 0,143 83-1337,0 0 0,1-1 1,-13-14-1,21 20-207,1-1 0,0 1 0,0 0 0,0-1-1,0 0 1,1 1 0,-1-1 0,1 0 0,0 0 0,1 0 0,0-1 0,-2-8-1,2-6 285,2 0-1,0 1 1,0-1-1,2 0 0,10-36 1,-8 37-313,11-45-137,3 1-1,3 1 0,2 0 0,4 2 1,1 2-1,4 0 0,2 2 0,2 2 0,64-73 1,-48 71-85,2 2 0,2 2 0,2 3 0,3 3 1,1 3-1,2 2 0,136-61 0,31 14-187,39 12-170,739-121-4694,-89 96 4639,9 69 618,-204 21-46,-2-25 0,-364 4-10,100-7 37,4 24-283,403 70-1008,-12 72 1134,-653-90 256,-174-31 3,209 44 1064,-222-47-703,-1 1 0,1 1 1,-1 0-1,0 0 1,21 13-1,-31-15-210,-1-1-1,0 1 1,0 0-1,0 0 1,0 0-1,0 1 1,0-1-1,-1 0 1,0 1-1,3 6 1,1 3 624,6 25 1,-8-26-690,10 40 178,-2 1 0,-2 1-1,6 99 1,-17-123-393,-1-1 0,-2 1 0,0-1 0,-2 0 0,-1 0 0,-13 33 0,-79 159 0,73-170 0,-2-2 0,-65 86 0,74-112 0,-2 0 0,0-2 0,-1 0 0,-1-2 0,-1 0 0,0-1 0,-34 17 0,3-8-26,-72 25 0,-63 11-628,147-50 404,-415 119-1199,75-23 573,333-92 1053,19-7 434,-41 8-1,68-17-400,0 0-1,-1 0 0,1 0 0,0 0 0,0 1 1,0 0-1,0 0 0,-5 3 0,8-5-209,1 0 0,0 0 0,0 0 0,0 0 0,0 0 0,0 1 0,0-1 0,0 0 0,0 0 0,0 0 0,0 0 0,-1 0 0,1 0 0,0 0 0,0 1 0,0-1 0,0 0 0,0 0 0,0 0 0,0 0 0,0 0 0,0 0 0,0 1 0,0-1 0,0 0 0,0 0 0,0 0 0,0 0 0,0 0 0,0 0 0,0 1 0,0-1 0,0 0 0,1 0 0,-1 0 0,0 0 0,0 0 0,0 0 0,0 0 0,0 0 0,0 1 0,0-1 0,0 0 0,0 0 0,0 0 0,1 0 0,-1 0 0,0 0 0,0 0 0,0 0 0,0 0 0,0 0 0,0 0 0,1 0 0,-1 0 0,0 0 0,0 0 0,0 0 0,0 0 0,0 0 0,1 0 0,23 3-1365,12-4-5461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2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1414 24575,'-4'1'0,"-1"0"0,1 0 0,0 1 0,0-1 0,-1 1 0,1 0 0,0 0 0,0 0 0,-4 4 0,-12 5 0,-30 18 0,38-21 0,0 0 0,-1-1 0,-16 6 0,13-8 0,0 0 0,0-1 0,0-1 0,0-1 0,-1 0 0,1-1 0,-1-1 0,-23-2 0,18-1 0,0-1 0,0-1 0,1-1 0,0 0 0,-36-18 0,17 4 0,2-2 0,0-1 0,2-1 0,-56-50 0,70 53 0,0-1 0,1-1 0,2 0 0,0-2 0,1 0 0,2-1 0,-21-44 0,30 51 0,1-1 0,0 1 0,1-1 0,2 0 0,0 0 0,1 0 0,0-1 0,2 1 0,1-1 0,0 1 0,7-32 0,5-2 0,1 0 0,3 2 0,24-53 0,-14 43 0,2 1 0,69-105 0,-80 140 0,1 1 0,1 1 0,1 1 0,1 1 0,2 1 0,0 0 0,1 2 0,38-22 0,-53 35 0,0 1 0,0 1 0,0-1 0,1 2 0,0 0 0,0 0 0,0 1 0,0 0 0,0 0 0,0 2 0,0-1 0,0 1 0,1 1 0,-1 0 0,0 1 0,0 0 0,0 1 0,-1 0 0,1 0 0,0 1 0,-1 1 0,0-1 0,0 2 0,-1 0 0,1 0 0,-1 0 0,0 1 0,10 11 0,0 2 0,0 1 0,-2 1 0,-1 1 0,0 0 0,13 27 0,52 130 0,-16-4 0,-52-133 0,-2 0 0,8 53 0,-18-87 0,0 0 0,-1 0 0,0 1 0,-1-1 0,0 0 0,0 0 0,0 0 0,-1 0 0,-1 0 0,0 0 0,0 0 0,-1-1 0,0 1 0,0-1 0,-1 0 0,0 0 0,0-1 0,-1 0 0,0 0 0,-13 13 0,-38 28 0,-82 54 0,98-74 0,39-27 0,-17 13 0,0-1 0,-37 17 0,50-27 0,0-1 0,-1 0 0,1 0 0,0 0 0,-1-1 0,1 0 0,-1 0 0,1 0 0,-1-1 0,0 0 0,1 0 0,-1-1 0,1 0 0,-10-3 0,-36-10-1365,37 11-5461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2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8633 878 24575,'0'1'0,"0"0"0,0 0 0,-1 0 0,1-1 0,0 1 0,-1 0 0,1 0 0,-1 0 0,1-1 0,-1 1 0,0 0 0,1-1 0,-1 1 0,0-1 0,1 1 0,-1 0 0,0-1 0,0 0 0,0 1 0,1-1 0,-2 1 0,-23 9 0,20-9 0,-234 67 0,210-61 0,-608 115-2452,433-87 1114,-381 71-1663,-322 55-83,-4-29 2749,-223-28 335,340-37 0,-96 33 24,-91 8-146,722-87-270,53-13 475,155-8 96,1-1 1,0-4 0,-83-16 0,108 14 39,1 0 0,0-1 0,0-2 0,1 0 0,0-1 0,1-2 0,0 0 0,1-1 1,-19-18-1,-7-12 2778,-65-82 0,69 74-2051,31 39-782,1-1-1,0 0 1,1-1 0,-11-21-1,18 30-166,1 0 0,0 0 0,0 0 0,0 0 0,1 0 0,0 0 0,0-1 0,1 1 0,-1 0 0,2-1 0,-1 1 0,0 0 0,1-1 0,1 1 0,-1 0 0,3-7 0,3-4 5,0 0 1,1 0-1,1 1 0,1 1 0,0-1 1,1 2-1,1-1 0,26-24 0,-4 9-97,2 1-1,61-38 1,70-30-971,317-118-1283,23 44 1757,192-17-1687,14 69 1433,-263 80-606,-184 18 1454,7-3 0,517-49-870,-441 34 890,369-34-253,-478 59 2367,242 18-1,-193 38 2575,-203-26-4308,406 66 138,-474-79-540,21 3 0,0 1 0,-1 2 0,56 20 0,-82-24 0,-1 0 0,0 1 0,-1 1 0,1 0 0,-1 0 0,12 12 0,-15-13 0,-1 1 0,-1 0 0,1 0 0,-1 0 0,0 1 0,-1 0 0,0 0 0,0 0 0,5 16 0,-6-10 0,0-1 0,-1 1 0,0 0 0,-1-1 0,-1 1 0,0 0 0,0 0 0,-2-1 0,0 1 0,0 0 0,-6 14 0,-1-1 0,-1 0 0,-1-1 0,-2 0 0,-21 34 0,-11 7-356,-3-1 0,-92 95 0,-138 94-1433,169-170 1708,-4-4 0,-2-6-1,-216 103 1,328-176 81,-21 9 0,0 0 0,0-2 0,-1 0 0,-37 7 0,60-16 0,-1 1 0,1-1 0,-1 0 0,0 0 0,1 0 0,-1 0 0,1 0 0,-1-1 0,-3 0 0,5 0 0,0 1 0,1-1 0,-1 1 0,1 0 0,-1-1 0,0 1 0,1-1 0,-1 1 0,1-1 0,0 0 0,-1 1 0,1-1 0,-1 1 0,1-1 0,0 0 0,0 1 0,-1-1 0,1 0 0,0 1 0,0-1 0,0 0 0,0 0 0,-1 1 0,1-1 0,0 0 0,0 0 0,1 1 0,-1-1 0,0 0 0,0 1 0,0-1 0,0 0 0,1 1 0,-1-1 0,0 0 0,1 0 0,1-5 0,1 1 0,-1-1 0,1 1 0,1 0 0,-1 0 0,1 0 0,0 0 0,7-7 0,6-4 0,22-16 0,70-40 0,42-10-126,49-3-377,37-4-332,-3 7-2710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2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1248 627 24575,'-45'47'0,"-67"60"0,98-95 0,-1-2 0,0 0 0,-1 0 0,1-2 0,-2 0 0,-28 10 0,-40 5 0,-118 14 0,141-27 0,41-6 0,-187 24 0,179-26 0,0-2 0,1 0 0,-1-2 0,1-1 0,-36-9 0,55 10 0,0-1 0,0 0 0,1 0 0,-1-1 0,1 0 0,0 0 0,0-1 0,-7-6 0,9 6 0,1 0 0,0 0 0,1 0 0,-1-1 0,1 1 0,0-1 0,0 0 0,1 0 0,0 0 0,0-1 0,-2-7 0,-4-20 0,2 0 0,1 0 0,-3-66 0,8 79 0,0 1 0,1-1 0,1 1 0,1-1 0,1 1 0,1 0 0,1 0 0,0 0 0,2 0 0,0 1 0,11-20 0,-3 14 0,0 0 0,2 1 0,0 1 0,2 1 0,32-30 0,-19 23 0,1 2 0,2 1 0,40-23 0,-58 39 0,1 1 0,0 1 0,0 0 0,1 2 0,0 0 0,33-6 0,-41 10 0,-1 1 0,1 0 0,0 1 0,-1 0 0,1 1 0,-1 0 0,1 0 0,-1 1 0,1 1 0,-1 0 0,0 0 0,0 1 0,0 0 0,10 7 0,-2 1 0,-1 1 0,-1 1 0,0 1 0,-1 1 0,0 0 0,-1 0 0,-1 2 0,-1-1 0,15 29 0,-22-36 0,0 0 0,-1 1 0,0-1 0,0 1 0,-2 0 0,1 0 0,-1 0 0,-1 0 0,0 1 0,0 16 0,-3-14 0,1 1 0,-2-1 0,0 1 0,0-1 0,-2 0 0,0 0 0,-8 17 0,0-7 0,0-2 0,-2 0 0,0-1 0,-1 0 0,-2-1 0,0-1 0,0-1 0,-37 27 0,46-38 0,-2 0 0,1 0 0,-1-1 0,1-1 0,-2 0 0,1 0 0,0-1 0,-1 0 0,0-1 0,0-1 0,0 0 0,0 0 0,-15-1 0,1-1 0,0 0 0,0 0 0,1 2 0,-1 1 0,-28 7 0,-26 12-1365,-2 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3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24575,'1'25'0,"1"-1"0,1 1 0,11 43 0,30 70 0,-22-73 0,-2-5-57,134 375-1616,-58-199-67,21 38 768,90 184-1586,337 594 2430,-257-596-1200,23-21 597,-285-402 775,207 289-472,-25 16 2841,-176-279-1120,118 216 4042,-42-98-4805,32 20-530,-61-74 0,-51-84 0,2-1 0,48 48 0,-34-39 0,26 29 0,134 156 0,-200-227 0,-1-3 0,0 0 0,0 1 0,0-1 0,0 1 0,0-1 0,-1 1 0,0 0 0,1 0 0,-1 0 0,1 3 0,-2-6 0,0 0 0,0 0 0,0 0 0,0 1 0,0-1 0,0 0 0,0 0 0,0 0 0,0 1 0,0-1 0,0 0 0,-1 0 0,1 0 0,0 0 0,0 0 0,0 1 0,0-1 0,0 0 0,0 0 0,0 0 0,0 0 0,-1 0 0,1 1 0,0-1 0,0 0 0,0 0 0,0 0 0,0 0 0,-1 0 0,1 0 0,0 0 0,0 0 0,0 0 0,0 0 0,-1 0 0,1 0 0,0 0 0,0 0 0,0 0 0,0 0 0,-1 0 0,1 0 0,0 0 0,0 0 0,0 0 0,0 0 0,-1 0 0,1 0 0,0 0 0,0 0 0,0 0 0,0 0 0,0 0 0,-1 0 0,1-1 0,0 1 0,-11-6 0,11 6 0,-13-10 0,0 0 0,-17-18 0,-1-2 0,28 28 0,-1-1 0,1 0 0,0 0 0,0 0 0,0-1 0,1 1 0,-5-7 0,7 8 0,-1 0 0,1 1 0,-1-1 0,1 0 0,0 0 0,0 1 0,0-1 0,0 0 0,0 0 0,0 0 0,0 1 0,0-1 0,1 0 0,-1 0 0,1 1 0,-1-1 0,1 0 0,0 1 0,0-1 0,-1 1 0,3-4 0,12-15 0,1 0 0,22-23 0,-7 10 0,12-13 0,98-80 0,-140 124 0,7-4 0,0 0 0,17-9 0,-23 14 0,0 0 0,0 0 0,-1 0 0,1 0 0,0 1 0,0-1 0,0 1 0,0-1 0,0 1 0,0 0 0,0 0 0,0 0 0,0 0 0,0 0 0,0 0 0,0 1 0,0-1 0,0 0 0,0 1 0,-1 0 0,4 1 0,2 3 0,-1 1 0,0 0 0,-1 0 0,1 0 0,-1 1 0,0 0 0,-1 0 0,8 15 0,-9-16 0,8 15 0,-1 0 0,-2 1 0,0 0 0,-1 0 0,6 32 0,-10-35 0,-1 0 0,0 0 0,-1 0 0,-2 0 0,0 0 0,-6 37 0,3-43 0,1 0 0,-2 0 0,0-1 0,0 1 0,-1-1 0,-1 0 0,0-1 0,-1 0 0,0 0 0,0 0 0,-1-1 0,-1-1 0,-19 17 0,14-15 0,-1-1 0,0 0 0,0-1 0,-1-1 0,0 0 0,-1-1 0,1-1 0,-1-1 0,-27 5 0,-10-4 0,0-3 0,-69-3 0,81-1 0,35 2 0,0-1 0,1 2 0,-1-1 0,0 1 0,1 0 0,-1 0 0,1 1 0,-1 0 0,1 0 0,0 1 0,0 0 0,1 0 0,-1 1 0,-8 8 0,-6 6 0,1 1 0,-29 39 0,5 3 0,2 3 0,3 1 0,-33 75 0,31-42 0,37-85 0,0 1 0,1-1 0,0 1 0,2-1 0,-1 20 0,3-7 17,2 1-1,0-1 1,2 0-1,8 26 1,40 105-676,-39-119-130,18 49-6037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3:0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24575,'-8'0'0,"0"0"0,0 1 0,0 1 0,1-1 0,-1 1 0,0 0 0,1 1 0,-1 0 0,1 0 0,0 1 0,-10 5 0,-12 10 0,-40 32 0,43-31 0,-53 33 0,77-52 0,-8 4 0,0 1 0,0 0 0,1 0 0,-1 1 0,-11 11 0,20-17 0,1-1 0,-1 1 0,0 0 0,0 0 0,1 0 0,-1 0 0,0-1 0,1 1 0,-1 0 0,1 0 0,0 0 0,-1 0 0,1 0 0,0 0 0,-1 0 0,1 0 0,0 0 0,0 1 0,0-1 0,0 0 0,0 0 0,0 0 0,0 0 0,0 0 0,0 0 0,1 0 0,-1 0 0,0 0 0,1 0 0,-1 0 0,1 0 0,-1 0 0,1 0 0,-1 0 0,1 0 0,0-1 0,-1 1 0,1 0 0,0 0 0,0-1 0,-1 1 0,1 0 0,0-1 0,0 1 0,2 0 0,4 3 0,0 0 0,0-1 0,1-1 0,-1 1 0,10 1 0,27 4 0,0-2 0,64 1 0,-77-6 0,-21-1 0,-6 0 0,0 0 0,0 0 0,0 0 0,0 1 0,0-1 0,0 1 0,0 0 0,0 0 0,0 1 0,0-1 0,7 4 0,-11-4 0,1-1 0,-1 1 0,1-1 0,-1 1 0,1 0 0,-1-1 0,0 1 0,1-1 0,-1 1 0,0 0 0,1-1 0,-1 1 0,0 0 0,0-1 0,0 1 0,0 0 0,0-1 0,1 1 0,-1 0 0,0 0 0,-1-1 0,1 1 0,0 0 0,0-1 0,0 1 0,0 0 0,0-1 0,-1 2 0,-12 18 0,-3-1 0,-1-2 0,-1 0 0,-21 15 0,-18 18 0,55-49 0,0 1 0,0 0 0,0 0 0,1 0 0,-1 0 0,0 0 0,1 0 0,0 0 0,-1 1 0,1-1 0,0 1 0,0-1 0,0 1 0,0-1 0,0 3 0,1-4 0,0 0 0,1 0 0,-1 0 0,0 1 0,0-1 0,0 0 0,1 0 0,-1 0 0,1 0 0,-1 0 0,1 0 0,-1-1 0,1 1 0,1 2 0,0-1 0,0 0 0,0 0 0,0 0 0,1-1 0,-1 1 0,1 0 0,2 0 0,20 9 0,0-2 0,1-1 0,0 0 0,48 5 0,-47-8 0,141 22-1365,-104-19-5461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24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7363 227 24575,'-8'6'0,"1"0"0,-1-1 0,-1 0 0,1 0 0,-1-1 0,-11 5 0,2-1 0,-361 138-694,-12-31 1,-1034 212-2936,-14-74 1,767-153 3628,130-21 0,-322 43-426,-1-59 0,848-63 387,-145-2 562,135 0-219,1-1 1,0-1-1,-50-16 0,66 17-8,1-1-1,0-1 1,0 1-1,0-1 1,1-1-1,0 1 1,0-2 0,0 1-1,0-1 1,-7-9-1,-3-6 899,2-1 1,-18-31-1,3 4-347,4 8-775,-63-102-24,82 128-48,1 0-1,0-1 0,1 1 0,1-1 1,0 0-1,2 0 0,-3-26 0,6 33 1,0 0 0,1 1 0,0-1 0,1 1 0,0 0 0,1-1 0,0 1 0,0 0 0,1 0 0,8-13 0,0 1 0,1 1 0,1 1 0,20-21 0,-17 22 3,1 1 0,1 1 1,1 0-1,1 2 0,33-19 0,123-49-267,-11 21-718,42-1 302,46 0-1060,670-96-1778,-619 118 3518,-34 9 0,-48 6 0,-53 7-27,70 1 561,-74 17 2704,40 15-20,110 25-4140,-164-19 161,864 63-2173,-84-107 2934,-521-9 0,-48 3 0,626-12-963,-726 33 561,-232 7 402,-2-1 0,49 5 0,-77-3 46,1 0-1,0 0 0,-1 0 0,1 0 1,0 1-1,-1-1 0,1 0 0,-1 1 1,1 0-1,-1-1 0,1 1 0,-1 0 1,1 0-1,-1-1 0,1 1 0,-1 0 1,0 1-1,0-1 0,0 0 0,1 0 0,-1 0 1,1 2-1,-2 0 163,1-1 0,-1 1 0,0-1 1,1 0-1,-1 1 0,0-1 0,-1 1 0,1-1 0,0 0 1,-1 1-1,1-1 0,-1 0 0,-1 4 0,-13 35-1,-1-1 0,-3 0 0,0-2 0,-3 0 0,-1-1-1,-36 43 1,14-27-11,-2-2-1,-3-2 0,-61 48 0,104-92-195,-97 74 0,84-65 0,0-2 0,-1-1 0,-30 13 0,48-23 0,0 0 0,0 0 0,0 0 0,0 0 0,0 0 0,-1-1 0,1 1 0,0-1 0,-4 0 0,6 0 0,1 0 0,-1 0 0,1 0 0,0-1 0,-1 1 0,1 0 0,0 0 0,-1 0 0,1 0 0,0-1 0,-1 1 0,1 0 0,0 0 0,-1 0 0,1-1 0,0 1 0,-1 0 0,1-1 0,0 1 0,0 0 0,0-1 0,-1 1 0,1 0 0,0-1 0,0 1 0,0 0 0,0-1 0,0 1 0,-1-1 0,1 1 0,0 0 0,0-1 0,0 1 0,0-1 0,0 1 0,0 0 0,0-1 0,1 1 0,-1-1 0,0 1 0,0 0 0,0-1 0,0 1 0,0 0 0,1-1 0,-1 1 0,0-1 0,3-3 0,-1 0 0,1 0 0,0 0 0,0 0 0,1 1 0,-1-1 0,1 1 0,-1 0 0,1 0 0,4-2 0,52-29 0,-55 32 0,104-49-1365,8 2-5461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2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1110 489 24575,'-464'196'0,"425"-182"0,-74 15 0,96-26 0,0 0 0,0-2 0,-1 0 0,1-1 0,-1-1 0,1 0 0,-18-4 0,24 2 0,0-1 0,0 0 0,0-1 0,1 0 0,-1-1 0,1 0 0,1 0 0,-1-1 0,-16-16 0,5 3 0,2-1 0,-32-44 0,34 40 0,1 0 0,2-1 0,0 0 0,2-1 0,1-1 0,1 0 0,1-1 0,1 0 0,2 0 0,-3-35 0,9 55 0,-1 0 0,2 0 0,-1 0 0,1 1 0,1-1 0,-1 0 0,2 1 0,-1-1 0,1 1 0,0 0 0,1 0 0,5-10 0,-5 11 0,1 1 0,0 0 0,0 1 0,0-1 0,0 1 0,1 0 0,0 0 0,0 1 0,0 0 0,1 0 0,-1 0 0,1 1 0,0 0 0,14-4 0,7 0 0,-1 1 0,1 2 0,41-1 0,85 9 0,-125-2 0,0 1 0,-1 2 0,1 1 0,-1 1 0,0 2 0,41 18 0,-57-21 0,1 1 0,-1 1 0,-1-1 0,1 2 0,-2 0 0,17 16 0,-20-17 0,-1 0 0,1 1 0,-2-1 0,1 1 0,-1 0 0,-1 0 0,0 1 0,0 0 0,4 19 0,-5-18 0,-1-1 0,-1 1 0,0 0 0,-1 0 0,0 0 0,-1 0 0,0 0 0,0 0 0,-6 18 0,3-15 0,-2 0 0,0-1 0,0 1 0,-1-1 0,-1-1 0,-15 20 0,-25 26 0,-3-2 0,-66 56 0,112-107 0,-45 36 0,45-37 0,0-1 0,-1 1 0,0-1 0,1-1 0,-1 1 0,0-1 0,-11 3 0,16-5 0,0 0 0,1 1 0,-1-1 0,0 0 0,0 0 0,0 0 0,0 0 0,0 0 0,1 0 0,-1 0 0,0 0 0,0 0 0,0-1 0,0 1 0,1 0 0,-1-1 0,0 1 0,0 0 0,1-1 0,-1 1 0,0-1 0,0 1 0,0-2 0,0 1 0,0 0 0,1-1 0,-1 1 0,1-1 0,-1 1 0,1 0 0,-1-1 0,1 1 0,0-1 0,0 1 0,0-1 0,0 1 0,0-1 0,0-1 0,3-18-155,1 1-1,10-33 0,-8 32-742,14-51-5928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2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724 728 24575,'-138'118'0,"99"-89"0,2 2 0,-61 65 0,62-52 17,3 2-1,2 2 0,-49 96 1,49-73-134,3 2 0,-25 98 0,-10 160-672,29 2-459,12 419-433,64-3 1815,32 69-926,32-103 792,53-166 0,45-16 0,36 13 448,-214-495 80,1-2 0,3-1 0,61 74 0,-66-93-231,2 0 1,2-2-1,0-1 0,2-1 1,0-2-1,40 22 0,-59-38-294,1-1 0,0 0 0,0-1-1,1 0 1,0-1 0,0-1 0,0 0-1,27 2 1,-29-5-3,0 0-1,0-1 1,1 0-1,-1-1 1,0-1 0,-1 0-1,1 0 1,0-1-1,-1-1 1,19-9-1,10-11 1,0-1 0,-2-3 0,40-36 0,96-107 0,-173 171 0,98-106-250,97-135 1,-134 153 82,-3-3 0,58-122 1,-81 132 166,-4-1 0,-4-2 0,-3-1 0,16-104 0,19-359 0,-35 281-756,88-391 1,-79 504 755,113-485 0,-78 383-58,27-122-46,-27 10 104,-56 276 0,-5 0 0,-4-97 0,-14 41 0,-36-193 0,22 231 0,-4 2 0,-5 0 0,-4 3 0,-84-166 0,79 195 668,-59-81 0,-65-61 668,118 164-1336,-3 2 0,-1 2 0,-3 3 0,-2 2 0,-2 2 0,-98-54 0,128 81 0,-1 2 0,0 1 0,-2 1 0,1 1 0,-42-9 0,19 11 0,0 1 0,-1 4 0,0 1 0,-95 7 0,115 3 0,0 1 0,1 1 0,0 2 0,-33 15 0,-19 5 0,80-28 0,-35 12 0,38-12 0,-1 0 0,1-1 0,0 1 0,0 0 0,0 1 0,0-1 0,0 0 0,1 1 0,-4 3 0,6-5-49,-1 0 1,1-1-1,-1 1 0,1 0 0,-1 0 1,1 0-1,0 0 0,-1 0 0,1 0 1,0 0-1,-1 0 0,1 0 0,0-1 1,0 1-1,0 0 0,0 0 0,0 0 1,0 0-1,0 0 0,1 0 0,-1 0 1,0 0-1,0 0 0,1 0 0,-1 0 0,1 0 1,0 1-1,7 10-6777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24575,'-4'0'0,"1"1"0,-1 0 0,1 0 0,0 0 0,-1 0 0,1 1 0,0-1 0,0 1 0,0 0 0,0 0 0,0 0 0,-5 5 0,6-6 0,-20 18 0,2-1 0,-35 42 0,-29 50 0,-9 11 0,29-53 0,-9 13 0,70-78 0,0 0 0,1 0 0,0 0 0,-1 1 0,1-1 0,1 1 0,-3 5 0,3-8 0,1-1 0,0 0 0,0 0 0,0 1 0,0-1 0,0 0 0,0 0 0,0 1 0,0-1 0,0 0 0,0 1 0,0-1 0,0 0 0,0 0 0,0 1 0,0-1 0,0 0 0,0 0 0,0 1 0,0-1 0,0 0 0,0 0 0,1 1 0,-1-1 0,0 0 0,0 0 0,0 1 0,0-1 0,1 0 0,-1 0 0,0 0 0,0 1 0,0-1 0,1 0 0,-1 0 0,0 0 0,0 0 0,1 0 0,-1 1 0,13-4 0,-1-4-194,-1 0 1,0 0-1,0-1 0,-1 0 0,0-1 1,13-15-1,-23 24 185,30-32-6817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24575,'0'-3'0,"4"-2"0,4 1 0,4 4 0,8 8 0,6 11 0,6 8 0,1 4 0,2-1 0,2 2 0,1-2 0,1-5 0,-2-7 0,-5-7 0,-7-9 0,-5-11 0,-2-11 0,-4-2-8191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3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24575,'-3'72'0,"-14"81"0,-4 59 0,22-205 0,-1-1 0,-1 0 0,1 0 0,-1 1 0,0-1 0,0 0 0,-1 0 0,0 0 0,0 0 0,0 0 0,-1-1 0,0 1 0,0-1 0,-5 6 0,-9 10-455,-2 0 0,-32 26 0,18-20-6371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3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24575,'420'0'0,"-413"-1"0,0 1 0,0 1 0,0-1 0,0 1 0,13 4 0,-19-5 0,0 1 0,0-1 0,0 1 0,1-1 0,-1 1 0,0 0 0,0 0 0,0-1 0,0 1 0,0 0 0,0 0 0,0 0 0,-1 0 0,1 0 0,0 0 0,0 0 0,-1 0 0,1 0 0,-1 1 0,1-1 0,-1 0 0,1 0 0,-1 0 0,0 1 0,0-1 0,1 0 0,-1 1 0,0-1 0,0 0 0,0 0 0,-1 1 0,1-1 0,0 0 0,0 0 0,-1 1 0,1-1 0,0 0 0,-2 3 0,-2 4 0,0 1 0,0-1 0,-1 0 0,0 0 0,0 0 0,-1-1 0,-6 8 0,-53 47 0,49-47 0,-206 182 0,212-188 0,1 1 0,0 0 0,0 0 0,1 1 0,-11 17 0,15-20 0,0 1 0,1-1 0,0 0 0,0 1 0,1 0 0,0 0 0,0 0 0,1 0 0,0 9 0,0-9 0,2-1 0,-1 1 0,1 0 0,0-1 0,1 1 0,-1-1 0,5 10 0,-4-12 0,1-1 0,0 1 0,0-1 0,0 1 0,1-1 0,0 0 0,0 0 0,0-1 0,0 1 0,9 5 0,1 1 0,1-1 0,1-1 0,-1-1 0,2 0 0,21 7 0,91 23 0,-122-36 0,95 24 0,155 19 0,-247-44 0,8 1 0,25-1 0,-39-1 0,1 0 0,-1-1 0,0 1 0,0-1 0,0 0 0,0 0 0,0-1 0,0 1 0,0-1 0,0 0 0,5-3 0,-8 4 4,-1 1-1,1 0 0,-1-1 1,1 1-1,-1-1 0,1 1 1,-1-1-1,1 1 0,-1-1 1,0 1-1,1-1 0,-1 1 1,0-1-1,1 0 0,-1 1 1,0-1-1,0 0 0,1 1 1,-1-1-1,0 0 0,0 1 1,0-1-1,0 1 0,0-1 1,0 0-1,0 1 0,0-1 0,0 0 1,0 1-1,-1-2 0,0 0-186,0 0-1,0 1 1,0-1-1,0 0 1,-1 0-1,1 1 1,-3-3-1,-8-7-6642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3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141 345 24575,'-1'13'0,"0"0"0,-1 0 0,0 0 0,0 0 0,-7 15 0,-26 60 0,5-16 0,16-30 0,2 1 0,2 0 0,2 1 0,1 0 0,3 0 0,2 0 0,1 0 0,2 1 0,3-1 0,1 0 0,12 45 0,-9-60 0,1-1 0,1-1 0,2 0 0,0 0 0,2-1 0,1-1 0,1 0 0,1-1 0,1-1 0,2 0 0,0-2 0,1 0 0,1-2 0,42 30 0,-52-41 0,1-1 0,0 0 0,0-1 0,0-1 0,1 0 0,0-1 0,0 0 0,18 2 0,-9-4 0,0-1 0,0 0 0,0-2 0,34-5 0,37-9-145,120-36-1,-160 34 74,-1-2-1,-1-2 0,79-44 0,-108 51 73,-1-1 0,-1 0 0,0-2 0,-1 0 0,24-28 0,-31 30 0,-1 0 0,-1-1 0,-1-1 0,0 0 0,-1 0 0,-1-1 0,12-35 0,-13 24 0,0-1 0,-2 1 0,-2-1 0,0 0 0,-2 0 0,-1 0 0,-2 0 0,-1 0 0,-12-54 0,1 33 0,-2 0 0,-2 2 0,-2 0 0,-47-81 0,10 35 194,-3 1 0,-117-135 0,172 224-311,2 1-91,0 0 0,-1 0 0,0 0 0,0 1 0,-6-4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3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1799 247 24575,'-90'-3'0,"-113"-20"0,105 9 0,-464-81-886,498 80 886,-199-45 0,176 44 0,-90-4 0,140 19 0,30 4 0,7-3 0,0 0 0,0 0 0,0 0 0,0 1 0,0-1 0,0 0 0,0 0 0,0 0 0,0 0 0,0 0 0,0 1 0,0-1 0,0 0 0,0 0 0,0 0 0,0 0 0,0 0 0,0 0 0,0 1 0,0-1 0,0 0 0,1 0 0,-1 0 0,0 0 0,0 0 0,0 0 0,0 0 0,0 1 0,0-1 0,0 0 0,0 0 0,1 0 0,-1 0 0,0 0 0,0 0 0,0 0 0,7 3 37,0 0 0,0 0 0,10 2 0,178 45-308,302 37 1,-63-48 270,-550-42 0,-603-5-1169,692 8 1152,-93 4 1036,116-4-986,0 1 0,0 0 1,-1 0-1,1 0 1,-6 2-1,10-3-33,0 0 0,0 0 0,0 1 0,-1-1 0,1 0 0,0 0 0,0 0 0,0 0 0,0 0 0,0 0 0,0 0 0,0 0 0,0 0 0,0 0 0,-1 0 0,1 0 0,0 1 0,0-1 0,0 0 0,0 0 0,0 0 0,0 0 0,0 0 0,0 0 0,0 0 0,0 1 0,0-1 0,0 0 0,0 0 0,0 0 0,0 0 0,0 0 0,0 0 0,0 1 0,0-1 0,0 0 0,0 0 0,0 0 0,0 0 0,0 0 0,0 0 0,0 0 0,0 1 0,10 4 0,29 5 0,44 5 0,-45-8 0,626 62-829,-629-66 1538,-64-5-435,-67-9-274,-56-13 0,-577-127-1838,694 143 1951,-126-33 332,158 40-445,0 0 0,1 0 0,-1 0 0,1 0 0,-1 0 0,1 0 0,0 0 0,0-1 0,-4-2 0,6 3 0,0 1 0,0 0 0,0 0 0,0 0 0,0-1 0,0 1 0,0 0 0,0 0 0,0 0 0,0 0 0,0-1 0,0 1 0,0 0 0,0 0 0,0 0 0,0 0 0,0-1 0,1 1 0,-1 0 0,0 0 0,0 0 0,0 0 0,0 0 0,0-1 0,0 1 0,1 0 0,-1 0 0,0 0 0,0 0 0,0 0 0,0 0 0,1 0 0,-1 0 0,0 0 0,0 0 0,0 0 0,1 0 0,-1 0 0,0 0 0,21-3 0,19 1-1,1 3 0,45 5 0,83 21 36,-127-20-3,483 95 554,-504-98-536,-20-6-42,-5 0-8,-28-12-4,3 4-127,0-2 491,-1 2 0,-1 1 0,1 1 0,-51-6-1,13 14-1724,-3 4-5461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3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1403 24575,'0'-1'0,"-1"0"0,1 0 0,0 1 0,0-1 0,0 0 0,-1 1 0,1-1 0,-1 1 0,1-1 0,0 0 0,-1 1 0,1-1 0,-1 1 0,1-1 0,-1 1 0,1-1 0,-1 1 0,0-1 0,1 1 0,-1 0 0,1-1 0,-1 1 0,0 0 0,1-1 0,-1 1 0,0 0 0,0 0 0,1 0 0,-1 0 0,0 0 0,0 0 0,-2-1 0,0 1 0,0 0 0,0 0 0,0 0 0,1 0 0,-1 1 0,-4 0 0,2 1 0,0 1 0,0 0 0,0 0 0,0 0 0,0 1 0,1-1 0,-1 1 0,1 0 0,0 1 0,0-1 0,1 1 0,-4 5 0,-22 31-19,3 0-1,-41 87 1,-25 103-901,-103 416-630,157-468 1328,-27 311-1,58-234 223,9-212 0,2 1 0,1-1 0,20 72 0,-20-100 127,0 1-1,1-1 1,1-1-1,0 0 0,2 0 1,-1 0-1,2-1 1,0 0-1,0-1 1,2 0-1,-1 0 0,2-2 1,-1 1-1,2-2 1,-1 0-1,2 0 1,-1-1-1,1-1 0,0 0 1,20 6-1,172 51 71,8-15-1210,-175-42 818,226 48-647,52 4-1466,598 85-218,7-32 866,-592-74 1660,-42-2 0,-50 2-146,-137-19-124,131 46 0,-171-44 492,-2 3-1,0 3 0,66 41 0,-85-43 971,-1 2-1,62 57 0,-80-63-703,-1 1-1,-1 0 0,-1 2 1,-1 0-1,22 41 0,-13-11-416,22 65-1,11 63 206,-51-155-237,42 152-242,-7 3-1,-9 1 1,-8 1-1,5 206 1,-52 547 203,6-778-27,-38 681-584,53-509 451,30-1 192,3-150-32,88 276 0,-92-369 122,55 111 0,-67-163-46,3 0-1,0-2 1,2 0-1,2-2 1,44 47-1,-56-68 22,0 0 0,0-1-1,1 0 1,0-1 0,0-1-1,1 0 1,1-1 0,-1-1 0,21 6-1,5-2 157,1-1-1,64 4 1,16-6-470,0-5 0,0-5 0,0-6 1,152-31-1,-31-13-325,255-90-1,-490 140 543,239-83-380,-190 63 260,-1-2-1,62-39 1,-100 53 357,-1 0 0,0-2 0,-1 0 0,0-1 0,-1 0 0,-1-1 0,0-1 0,-1 0 0,-1-1 0,18-31 0,-3-12 139,-3-2 1,20-74 0,-28 82-331,207-725-749,-101 164 703,-73 248-499,10-60-756,21 3 259,104-242-364,34 10 1545,-193 582-253,63-215-358,-32-7 241,-42 154 190,-6 0 0,-13-153-1,-9 125-93,-50-237-1,-67-135-562,50 223 481,-82-397 756,22 93-111,86 402-474,-159-404 0,201 595 15,-38-91 875,-73-123 1,112 224-676,-1 0 1,-1 1 0,0 1 0,-2 0 0,0 1 0,-1 1-1,0 0 1,-2 1 0,0 1 0,0 1 0,-1 1 0,-1 0-1,0 2 1,-33-12 0,5 6-144,-2 2-1,-75-10 1,-109-2-630,149 18 87,-141-14 123,-343-30-1157,-8 37 587,136 42 295,1 18-711,210-20 615,-70 6 327,-340 36-1304,5 22 1248,-536 145 1677,203 40 59,891-250-1211,-797 232-77,861-252-23,-51 14 907,1 2 0,-65 30 0,126-48-737,-1-1 0,1 1-1,0 0 1,0 1 0,0-1-1,0 0 1,0 1 0,0 0 0,0-1-1,1 1 1,0 0 0,-1 0-1,-2 6 1,3-4 68,0 1 1,0 0-1,0-1 1,1 1-1,0 0 0,0 0 1,0 10-1,1 25-1580,1-23-5461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3:1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79 24575,'-1'-2'0,"1"0"0,-1-1 0,1 1 0,-1 0 0,0 0 0,0 0 0,0 0 0,0 0 0,0 0 0,0 1 0,-1-1 0,1 0 0,0 1 0,-1-1 0,0 0 0,1 1 0,-1 0 0,0-1 0,0 1 0,1 0 0,-4-1 0,-5-4 0,-1 1 0,-16-6 0,14 7 0,-1 0 0,1 1 0,-1 1 0,1 0 0,-1 0 0,0 2 0,0 0 0,1 0 0,-1 1 0,-26 6 0,28-4 0,0 0 0,0 1 0,0 1 0,1-1 0,0 2 0,0 0 0,0 0 0,1 1 0,0 0 0,0 1 0,1 0 0,-12 13 0,19-18 0,-1 0 0,1 0 0,0 0 0,0 0 0,0 0 0,0 1 0,0-1 0,1 0 0,-1 1 0,1 0 0,0-1 0,0 1 0,1 0 0,-1 0 0,0 4 0,2-3 0,0 1 0,-1-1 0,2 0 0,-1-1 0,0 1 0,1 0 0,0 0 0,0-1 0,1 1 0,-1-1 0,4 5 0,10 13 0,1 0 0,1-1 0,23 21 0,66 50 0,-91-80 0,1 0 0,29 14 0,-17-10 0,-28-16 0,0 1 0,0 0 0,0-1 0,0 1 0,0 0 0,0 0 0,-1 0 0,1 0 0,0 0 0,0 0 0,-1 0 0,1 0 0,0 0 0,-1 0 0,1 0 0,-1 0 0,0 0 0,1 1 0,-1-1 0,0 0 0,0 0 0,1 0 0,-1 1 0,0-1 0,0 0 0,-1 0 0,1 1 0,0-1 0,0 0 0,0 0 0,-1 0 0,0 2 0,-1 4 0,-1 0 0,-1-1 0,1 1 0,-7 8 0,2-2 0,2-3 0,0 1 0,1 1 0,0-1 0,0 1 0,1 0 0,1 0 0,0 0 0,-2 21 0,5-29 0,1-1 0,-1 1 0,1-1 0,0 1 0,0-1 0,0 1 0,0-1 0,1 0 0,0 0 0,-1 1 0,1-1 0,0 0 0,0-1 0,1 1 0,-1 0 0,0-1 0,1 1 0,5 3 0,5 4 0,1-1 0,26 14 0,30 10 0,2-2 0,114 33 0,158 12 0,-324-73 0,-2 1 0,0-1 0,0-1 0,1-1 0,-1 0 0,26-3 0,-42 2 0,0 0 0,-1-1 0,1 1 0,0-1 0,0 1 0,-1-1 0,1 0 0,0 0 0,-1 0 0,1 0 0,-1 0 0,1 0 0,-1 0 0,0 0 0,1 0 0,-1-1 0,0 1 0,0 0 0,0-1 0,0 1 0,0-1 0,0 0 0,0 1 0,-1-1 0,1 1 0,-1-1 0,1 0 0,-1 0 0,1-1 0,0-5 0,-1 0 0,0 0 0,0 0 0,0 0 0,-3-9 0,3 15 0,0 0 2,0-1 0,-1 1 0,1 0 0,-1 0 0,0 0 0,1 0 1,-1 0-1,0 0 0,0 1 0,0-1 0,0 0 0,-1 0 0,1 1 0,0-1 0,-1 1 0,1-1 0,-1 1 0,0-1 0,1 1 0,-1 0 0,-2-1 0,-2-1-203,-1 0 0,1 1-1,-1 0 1,0 1 0,-7-2 0,11 3-2,-59-9-6623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3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24575,'49'1'0,"0"3"0,63 12 0,94 32 0,-64-13 0,97 15-455,159 38 124,-374-82 331,51 14 0,-65-16 0,1 0 0,-1 0 0,0 1 0,16 11 0,-26-16 1,1 0 0,-1 1 0,1-1 1,-1 0-1,1 1 0,-1-1 0,0 0 0,1 1 0,-1-1 0,1 0 1,-1 1-1,0-1 0,1 1 0,-1-1 0,0 1 0,1-1 0,-1 1 0,0-1 1,0 1-1,1-1 0,-1 1 0,0-1 0,0 1 0,0-1 0,0 1 0,0 0 1,0-1-1,0 1 0,0-1 0,0 1 0,0-1 0,0 1 0,0 0 0,0-1 1,-1 1-1,1-1 0,0 1 0,0-1 0,-1 1 0,1-1 0,0 1 0,-1 0 1,-2 1-117,1 0 1,-1 1 0,1-1-1,-1-1 1,-6 4 0,4-2-483,-22 12-5574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3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24575,'35'1'0,"0"2"0,1 2 0,-1 1 0,34 11 0,752 125-2747,8-76 1520,-802-64 1227,-5 0 0,0-2 0,27-2 0,-48 2 2,0 0 0,-1 0 0,1 0 0,0 0 0,-1 0-1,1 0 1,0 0 0,0 0 0,-1-1 0,1 1 0,0 0 0,-1-1 0,1 1-1,0 0 1,-1-1 0,1 1 0,0-1 0,-1 0-33,0 1 0,0-1 1,0 1-1,0 0 0,0-1 1,0 1-1,-1 0 0,1-1 1,0 1-1,0-1 0,0 1 1,-1 0-1,1-1 0,0 1 1,0 0-1,-1 0 0,1-1 0,0 1 1,-1 0-1,1 0 0,0-1 1,-1 1-1,0 0 0,-14-9-3483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4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4591 2049 24575,'-81'82'0,"-41"37"0,99-100 7,-2 0 0,0-2 0,-1 0-1,-1-2 1,-34 15 0,-157 46-559,20-25-1495,-47-5 1535,-613 54-1586,-8-62-439,664-36 2041,180-1 289,-201-6-249,188 2 881,0-2 1,0-1-1,1-1 0,-39-15 0,-138-59 3358,65 23-2826,83 35-1016,-112-46 354,145 55 146,0-2-1,2 0 1,-46-35-1,59 38-440,1 0 0,1-1 0,0-1 0,0 0 0,2-1 0,-18-32 0,5 0 0,-23-64 0,-75-246-411,89 240 206,-18-136-1,44 195 206,2 1 0,3-1 0,2 0 0,3 1 0,2-1 0,3 1 0,3 0 0,2 1 0,2 1 0,3 0 0,45-95 0,-49 123 0,2 0 0,0 1 0,22-25 0,-23 34 0,0 1 0,1 1 0,1 0 0,0 2 0,21-14 0,-4 6-94,1 2 0,2 2 0,59-23-1,126-23-605,-80 34 146,0 6-1,2 6 1,1 7-1,248 11 1,119 60-1099,-381-34 981,241 81 0,-311-84 649,0 4-1,-1 1 1,-2 4-1,-1 2 1,-2 2-1,-1 3 1,-2 2-1,-2 2 1,-2 2-1,70 85 1,-66-61 327,-4 2-1,56 111 1,56 164 1065,-156-336-1358,1 0 575,-1 0-1,0 0 0,-1 1 0,2 11 0,-4-18-443,-1-1 0,0 1-1,0-1 1,0 0 0,0 1-1,-1-1 1,1 1-1,-1-1 1,0 0 0,0 1-1,0-1 1,0 0-1,-1 0 1,1 0 0,-1 0-1,0 0 1,-2 3 0,-1-1-206,0 1 1,0 0-1,0-1 1,-1 0-1,0 0 1,0-1-1,0 0 1,-1 0-1,1 0 1,-1-1 0,0 0-1,0 0 1,0 0-1,0-1 1,0-1-1,-1 1 1,1-1-1,-14 1 1,-8-4-6763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4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24575,'2'2'0,"-1"0"0,1 0 0,-1 1 0,1-1 0,-1 0 0,0 1 0,0-1 0,1 6 0,1 2 0,12 32 0,-2 1 0,-2 0 0,-1 0 0,3 50 0,-6-34 0,8 127 0,-15-185 0,1 1 0,-1-1 0,0 0 0,0 0 0,0 0 0,0 0 0,-1 0 0,1 0 0,0 0 0,0 0 0,-1 1 0,1-1 0,0 0 0,-1 0 0,1 0 0,-1 0 0,1 0 0,-1 0 0,0-1 0,1 1 0,-1 0 0,-1 1 0,1-2 0,0 0 0,0 0 0,0 0 0,0 0 0,0-1 0,0 1 0,0 0 0,0 0 0,0-1 0,0 1 0,0-1 0,0 1 0,0-1 0,0 1 0,0-1 0,1 1 0,-1-1 0,0 0 0,0 1 0,0-1 0,1 0 0,-1 0 0,0-1 0,-2-1 0,0-1 0,0 1 0,0-1 0,1 1 0,0-1 0,0 0 0,0 0 0,0 0 0,0 0 0,1-1 0,0 1 0,-1-6 0,1 8 0,1-1 0,1 1 0,-1 0 0,0 0 0,0 0 0,1 0 0,-1 0 0,1 0 0,0 0 0,-1 0 0,1 0 0,0 0 0,0 0 0,0 0 0,1 0 0,-1 1 0,0-1 0,1 1 0,-1-1 0,1 1 0,-1-1 0,1 1 0,0 0 0,0-1 0,-1 1 0,1 0 0,0 0 0,0 1 0,0-1 0,3-1 0,7-1 0,-1-1 0,1 1 0,0 1 0,0 0 0,19 0 0,71 5 0,218 38-955,0 25 547,-305-62 408,38 8 0,58 21 0,-108-32 0,1 0 0,-1 0 0,1 1 0,-1 0 0,0-1 0,1 1 0,-1 0 0,0 1 0,0-1 0,-1 1 0,5 4 0,-6-6 0,-1 0 0,1 0 0,-1 0 0,1 0 0,-1 0 0,0 0 0,1 0 0,-1 0 0,0 0 0,0 0 0,0 0 0,0 0 0,0 0 0,0 0 0,0 3 0,-1-2 0,0 0 0,1 0 0,-1 1 0,0-1 0,-1 0 0,1 0 0,0 0 0,0 0 0,-3 2 0,-7 9 65,-1-1 0,0 0 0,-20 14 0,-47 28 947,40-28-921,-81 62-91,-13 8 0,123-89 0,0 0 0,-1-1 0,-20 7 0,25-11 0,1 0 0,0-1 0,-1 0 0,0 0 0,1-1 0,-1 1 0,1-1 0,-1 0 0,0-1 0,-7-1 0,-19-4 0,0-2 0,-45-18 0,64 20 0,-4 0 0,0-1 0,0-1 0,1 0 0,0-2 0,-19-13 0,15 5 0,1 0 0,1-1 0,0-1 0,2 0 0,0-1 0,-23-43 0,35 56-136,1 1-1,0-1 1,1 0-1,0 0 1,0 0-1,1 0 1,0 0-1,0 0 0,1-10 1,0-2-6690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4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24575,'9'0'0,"1"1"0,-1 0 0,1 1 0,-1 0 0,0 1 0,15 5 0,52 30 0,-31-15 0,12 3 4,78 23 0,65 8-46,-89-27-184,324 98-1905,260 70 295,33-28-950,7-22 2947,-507-103-667,83 19-1486,339 85 1398,-22 54 588,-557-174 231,119 68 1,-156-76-151,-1 2 0,-1 1 0,-2 1 0,0 2 0,34 39 0,-21-13-86,55 91 0,22 68 313,95 270 1204,-51 24-1614,-112-298 666,35 315 1,-23 222 341,-61-708-988,71 998-647,-37 5-102,36 3 1432,-66-997-156,13 48 1,-14-71 275,1-1 1,2-1 0,20 41 0,-2-14 623,31 77-1,-49-101-1338,-6-14 0,0 0 0,1 0 0,1 0 0,0-1 0,0 0 0,8 11 0,-92-99-1365,47 48-5461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8:4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24575,'3'0'0,"0"1"0,0-1 0,-1 1 0,1 0 0,0 0 0,4 2 0,9 2 0,16 0 0,1-1 0,-1-2 0,1-2 0,34-3 0,25-7 0,20 0 0,-54 9 0,1 4 0,91 14 0,-45-2 0,-104-15 0,0 0 0,0 0 0,0 0 0,0 1 0,0-1 0,-1 0 0,1 1 0,0-1 0,0 0 0,0 1 0,0-1 0,-1 1 0,1-1 0,0 1 0,0 0 0,-1-1 0,1 1 0,0 0 0,-1-1 0,1 1 0,-1 0 0,1 0 0,-1-1 0,1 2 0,-1 0 0,1-1 0,-1 1 0,0-1 0,0 1 0,0-1 0,-1 1 0,1-1 0,0 0 0,0 1 0,-1-1 0,1 1 0,-1-1 0,1 0 0,-2 2 0,-3 6 0,-1-1 0,1 0 0,-13 13 0,15-18 0,-239 237 0,240-238 0,-15 14 0,-37 27 0,47-39 0,1 0 0,-1-1 0,1 0 0,-1 0 0,0 0 0,0-1 0,0 0 0,-1 0 0,1-1 0,-11 1 0,6-1 0,0-1 0,0 0 0,0-1 0,0-1 0,0 0 0,0 0 0,0-1 0,0-1 0,1 0 0,-1-1 0,1 0 0,0 0 0,1-1 0,0-1 0,0 0 0,-15-12 0,-71-77 0,39 36 0,10 15 0,-49-52 0,77 71-1365,10 10-5461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1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1695 2082 24575,'-5'4'0,"0"1"0,0-1 0,-1 0 0,0-1 0,0 1 0,-9 3 0,-41 13 0,36-14 0,-290 73 0,166-46 0,73-16 0,-80 20 0,112-25 0,-68 31 0,79-31 0,-1 0 0,0-2 0,-1-2 0,0 0 0,0-2 0,-1-1 0,0-1 0,-57-2 0,47-2 0,16 1 0,0-1 0,-46-7 0,65 5 0,-1 0 0,1 0 0,0-1 0,1 0 0,-1 0 0,0-1 0,1 1 0,0-1 0,0 0 0,0-1 0,0 1 0,1-1 0,-7-8 0,1 0 0,1-1 0,0 0 0,1-1 0,-8-17 0,-26-79 0,18 48 0,10 21 0,2 1 0,1-2 0,3 1 0,-5-68 0,11-174 0,5 245 0,2 1 0,1 0 0,15-48 0,-1 24 0,31-68 0,11 2 0,86-133 0,-121 219 0,3 2 0,38-42 0,76-65 0,-44 48 0,-68 66 0,112-109 0,-122 124 0,0 1 0,2 1 0,-1 1 0,2 1 0,30-13 0,-18 13 0,1 1 0,0 3 0,1 1 0,-1 1 0,1 3 0,1 1 0,-1 2 0,72 5 0,-104-2 0,-1 0 0,1 0 0,0 1 0,-1 0 0,1 1 0,-1-1 0,0 1 0,0 0 0,0 1 0,11 7 0,0 4 0,32 33 0,-12-10 0,97 95 0,13 12 0,-95-97 0,69 81 0,-105-108 0,0 0 0,-1 1 0,-1 1 0,-1 1 0,-2 0 0,0 0 0,9 32 0,8 52-1365,-24-90-5461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29:2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 24575,'0'38'0,"-2"91"0,0-104 0,-1 0 0,-2 0 0,-7 26 0,-112 320 0,85-266 0,-41 115 0,65-173 0,-3 5 0,2 2 0,-13 76 0,24-99-1365,0-6-5461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3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1220 24575,'0'-1'0,"1"1"0,-1 0 0,0-1 0,0 1 0,0-1 0,0 1 0,1-1 0,-1 1 0,0 0 0,1-1 0,-1 1 0,0-1 0,1 1 0,-1 0 0,0 0 0,1-1 0,-1 1 0,1 0 0,-1-1 0,0 1 0,1 0 0,-1 0 0,1 0 0,-1 0 0,1 0 0,-1-1 0,1 1 0,19-3 0,-16 3 0,122-11 0,-4-6 0,64-13-485,77-18-1454,101-19 581,104-22-2137,84-13 1941,2221-338-5017,-2404 394 6484,-73 16 87,-63 12 281,-112 12 386,245-28 4199,-271 11 226,10-1-1559,187 3-2424,-87 10-1302,162-47-243,-8-30 201,-306 74 235,51-13 0,-99 26 0,0 0 0,0 0 0,0 1 0,7 0 0,-10 0 0,-1 0 0,1 0 0,0 1 0,-1-1 0,1 0 0,-1 1 0,1-1 0,-1 1 0,0 0 0,1 0 0,-1-1 0,3 3 0,-3-2 0,0 0 0,0 0 0,0 0 0,0 0 0,0 1 0,-1-1 0,1 0 0,0 1 0,-1-1 0,1 1 0,0-1 0,0 3 0,0 2 0,-1-1 0,1 0 0,-1 0 0,0 8 0,-23 136 0,15-109 0,-69 334-744,-2 10-677,21 3 652,31-79 532,-32 250-350,11-337 1437,-15-6 2553,47-162-3093,-30 111-310,34-114 0,-5 68 0,8 144 0,7-117 0,2-142 0,0 1 0,0-1 0,0 0 0,-1 0 0,1 0 0,-1 1 0,0-1 0,0 0 0,0 0 0,0 0 0,0 0 0,-3 3 0,3-5 0,-1 1 0,1-1 0,-1 0 0,0 1 0,0-1 0,0 0 0,0 0 0,1 0 0,-1 0 0,-1 0 0,1-1 0,0 1 0,0-1 0,0 1 0,0-1 0,0 0 0,0 0 0,-5 0 0,-56 1 0,-70 5 0,-397 78-548,498-78 554,-168 32 0,-271 46-1731,-255-15 1412,574-67-58,1-7 0,-273-43 0,284 22 378,-350-55-119,202 54 2008,-309 13 0,463 23-1896,-161 31 0,102-10 0,-430 70 0,579-90 0,-164 41 0,-239 59 0,191-54 0,234-50 0,12-3 0,0 0 0,-1-1 0,0 0 0,-15 1 0,23-3 0,1 0 0,-1 0 0,1-1 0,-1 1 0,1 0 0,-1-1 0,0 0 0,1 0 0,0 0 0,-1 0 0,1 0 0,0 0 0,-1 0 0,1-1 0,0 1 0,0-1 0,0 0 0,0 1 0,0-1 0,1 0 0,-1 0 0,1 0 0,-3-4 0,-2-8 0,0 1 0,1-2 0,0 1 0,1 0 0,-1-16 0,1 15 0,-53-326-181,19-7-170,-8-66 105,23 228 635,2-338 0,21 510-389,-1-1 0,0 1 0,-1-1 0,-5-18 0,2 0 2,1 0-1,2-1 0,3-60 1,1 29-1373,-2 44-5455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2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3544 24575,'1'2'0,"0"1"0,-1-1 0,1 0 0,0 0 0,0 1 0,0-1 0,1 0 0,-1 0 0,1-1 0,-1 1 0,1 0 0,-1 0 0,1-1 0,0 1 0,0-1 0,2 2 0,3 3 0,3 3 0,-1-1 0,2-1 0,-1 0 0,1 0 0,0-1 0,1 0 0,-1-1 0,1 0 0,0-1 0,24 5 0,324 59-218,15-23-2130,-50-16 1126,49-10-1613,505 6 2066,-30-1 829,-440-7-60,-44-1 0,-45 4 0,782 80-3757,-225-16 3452,-688-69 305,497 44 0,-5 31 0,-315-23 0,305 47 0,106-49-191,7-55 43,188-56 430,-241 6-136,-469 32 21,361-17 447,-2-42-256,-327 15-383,152-23 162,228 20 460,4 41-655,-41 1 447,-523 10 678,285-25 81,-320 11 396,116-39 0,-144 40-1434,44-14-122,207-67 263,-7-15 31,-250 92-90,0-1 0,-1-2 0,77-55 0,-109 69-91,-1-1 1,-1-1-1,0 1 1,0-2 0,-1 1-1,-1-1 1,0-1 0,0 1-1,9-24 1,-2-5 489,20-80 1,-30 101-572,148-656-456,-123 495 167,12-335 1,-42 478 163,-8-455-124,0 403 229,-4 2 0,-4 0 0,-4 0 0,-40-107 0,41 147 59,-1 2 0,-3 0-1,-42-64 1,42 78 142,-1 1 0,-2 0 0,-1 2 0,-1 2 1,-34-27-1,0 9-212,-1 3 0,-2 2 0,-2 4 0,-2 2 0,-1 3 0,-1 4 0,-109-28 0,56 26-333,-1 5 0,-1 6 0,-1 5-1,0 6 1,0 5 0,-163 20 0,-150 50 344,4 23 0,-134 25 0,-232-29 0,-495-44-141,679-17-564,-364 138 705,918-149 0,-541 106 0,27-53 0,294-37 0,-193 13 0,170-18 0,-360 6-272,381-24 197,57 2 920,-204 5 652,1-20-1247,239-5-225,-441-22-1,-1 18-34,-95 15-149,-364-1-135,485-16-13,435 5 271,-94-2 1961,43 17-2085,1 11 0,0 9-1,-310 74 1,511-92 160,-9 1 0,1 1 0,0 2 0,-33 15 0,56-19 68,0-1 1,-1 2-1,2-1 0,-1 1 0,1 0 0,0 1 0,-8 11 1,-5 4 26,-91 96-95,-72 84 0,157-170 0,1 2 0,3 0 0,0 1 0,-24 59 0,19-21 0,-21 102 0,-2 7 0,32-128 0,2 2 0,3 0 0,2 1 0,3 0 0,-1 87 0,10-89 0,3 0 0,2 0 0,2 0 0,3-1 0,26 79 0,-24-93 0,-9-26 0,0 0 0,1-1 0,1 0 0,0 0 0,0-1 0,2 0 0,10 15 0,26 23 0,2-1 0,2-2 0,78 59 0,-103-90 0,2-1 0,0-1 0,1-2 0,37 15 0,114 31 0,-103-37 0,394 107-1213,-252-76 1213,104 23 0,3-19 0,-36-31 0,292-10 0,-555-16 1,632 2 103,-1 40-4,-342 8-100,5 1 0,-150-37 8,-118-11 152,-41-3-248,1 1 1,-1 0-1,0 1 1,0 0-1,13 4 1,-7 2-6739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6:5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24575,'1'4'0,"-1"0"0,1-1 0,0 1 0,0-1 0,0 1 0,0-1 0,1 1 0,2 4 0,3 6 0,66 206 0,-37-105 0,-21-68 0,32 92 0,-34-107 0,2-1 0,22 38 0,18 21 0,-55-89-50,9 10 222,-8-10-224,-1-1 1,0 0 0,1 0 0,-1 1-1,0-1 1,1 0 0,-1 0 0,0 1-1,1-1 1,-1 0 0,0 0 0,1 0-1,-1 0 1,1 0 0,-1 0-1,0 0 1,1 0 0,-1 0 0,1 1-1,-1-2 1,0 1 0,1 0 0,-1 0-1,0 0 1,1 0 0,-1 0 0,1 0-1,0-1 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1:2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2172 847 24575,'0'-3'0,"0"1"0,0-1 0,-1 0 0,1 1 0,-1-1 0,0 1 0,1-1 0,-1 1 0,-1-1 0,1 1 0,0 0 0,0-1 0,-1 1 0,1 0 0,-1 0 0,0 0 0,0 0 0,1 0 0,-1 1 0,-1-1 0,1 0 0,0 1 0,0 0 0,0-1 0,-5 0 0,-5-3 0,0 1 0,-1 0 0,0 1 0,-13-2 0,-4-1 0,-273-70 0,261 66 0,-1-1 0,-1 2 0,-48-3 0,-126-12 0,155 15 0,-267-46 0,145 21 0,-107 13 0,225 20 0,-89 4 0,141-1 0,0 2 0,0 0 0,0 0 0,1 2 0,-18 8 0,25-11 0,25-19 0,0 2 0,48-37 0,117-99 0,-98 83 0,-58 49 0,0 0 0,48-22 0,7-5 0,-74 40 0,-10 6 0,-14 10 0,-27 20 0,-119 96 0,133-102 0,20-18 0,0 0 0,0 1 0,0 0 0,1 1 0,1 0 0,-13 18 0,17-23 0,1 0 0,-1 0 0,-1 0 0,1-1 0,0 1 0,-1-1 0,0 0 0,0 0 0,0 0 0,-9 4 0,-4 1 0,-28 10 0,9-5 0,-139 58 0,173-71 0,0 1 0,1 0 0,-1-1 0,1 1 0,-1 0 0,1 0 0,-1 0 0,1 0 0,-1 1 0,1-1 0,0 0 0,0 0 0,0 1 0,-2 2 0,2-3 0,1 0 0,0 1 0,0-1 0,0 0 0,-1 1 0,1-1 0,0 0 0,0 1 0,1-1 0,-1 0 0,0 1 0,0-1 0,1 0 0,-1 0 0,1 1 0,-1-1 0,1 0 0,-1 0 0,1 0 0,0 0 0,1 2 0,62 79 0,-27-37 0,204 220 0,-176-197 0,-9-3 0,-23-26 0,-21-26 0,-10-13 0,-2-3 0,-4-8 0,-11-23 0,2-1 0,2 0 0,1-1 0,1 0 0,2-1 0,-2-43 0,5-236 0,5 241 0,10-33 0,-1 18 0,-8 63 0,2 1 0,1 0 0,2 1 0,12-35 0,1-5 0,-13 44-1365,-1 4-5461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2:0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98 24575,'0'-3'0,"-4"-5"0,-3-8 0,-6-1 0,1-1 0,-2-1 0,2 3-8191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0:5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3265 24575,'34'-1'0,"1"-2"0,62-12 0,64-28 0,-120 31 0,209-62-1304,367-97 468,321-17-544,-409 122 1380,1 34 0,-196 13 0,394-24 0,-142-27-30,46 21 858,674-73-2654,-1179 104 1643,391-53 6,2 26 199,393 49-22,-145 59-157,-340-20-314,1-20 280,-320-25 191,1-5 0,-1-5 0,165-39 0,-220 39 0,400-87 0,5 26 0,317 12 0,-571 48 0,239-37 2949,-376 41-1646,334-16 124,-350 23-1401,1165-4-2652,-1097 9 2626,-1 6 0,0 4 0,120 30 0,277 106-782,-226-61 450,-15-6 586,206 56 829,-473-136-1105,73 17 1310,-71-18-1126,0 0 1,0 0-1,0-1 1,0 0-1,0 0 1,13-4-1,-19 3-162,1-1 0,0 1 0,-1-2 0,1 1 0,-1 0 0,0-1 0,1 0 0,-1 0 0,-1 0 0,6-4 0,4-8 0,16-19 0,-21 24 0,14-19 0,-1 0 0,-2-2 0,-1 0 0,-1-2 0,-2 0 0,-1 0 0,-2-1 0,10-41 0,3-38 0,20-222 0,-37-121 0,-8 428 0,-2 1 0,-1 0 0,-1 0 0,-2 0 0,-13-43 0,-4 15 0,-2 1 0,-3 1 0,-2 2 0,-2 1 0,-2 1 0,-2 2 0,-69-69 0,-256-239 0,353 347 0,-1 0 0,0 0 0,0 1 0,-1 1 0,0-1 0,0 2 0,0-1 0,-1 1 0,1 1 0,-1 0 0,-1 1 0,-20-5 0,1 5 0,0 0 0,-1 2 0,-50 5 0,-94 23 0,-370 103-1932,185-39 899,-494 84-64,-13-74-174,-454-24-303,558-5 1662,435-10-88,4 16 0,282-67 0,-274 73 10,-269 60 2134,507-128-1412,-159 23 2697,-135-19-2877,-1-18-626,335-2 100,-14-1-26,-76-10 0,102 6 0,-1-1 0,1-1 0,1-1 0,-39-17 0,-19-12 0,-101-28 0,164 58 0,2-1 0,-1-1 0,1 0 0,-29-20 0,-64-55 0,-5-4 0,10 26 0,-122-52 0,182 92 0,-594-236 0,548 226 0,-271-77 0,-236-10 0,418 100 0,148 16 0,-35-9 0,-24-3 0,-11 11 0,-147 14 0,204-7 0,-350 49 0,6 33 0,-49 0 0,-16 4 0,-63 47 0,264-40 0,223-84 0,0-2 0,-1-1 0,-53 6 0,-10 4 0,-96 32 0,-30 8 0,-81 32 0,141-37 0,-29 13 0,147-48 0,2 2 0,-52 34 0,54-26 0,-45 41 0,47-40 0,-2-1 0,-1-2 0,-47 22 0,13-6 0,40-21 0,1 2 0,-48 43 0,-53 65 0,87-83 0,-7 5 0,4-5 0,2 3 0,-44 59 0,82-94 0,1 0 0,1 0 0,0 1 0,-9 28 0,-17 80 0,10-30 0,-99 338 0,118-406-682,-4 35-1,8-42-6143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0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0 486 24575,'6'0'0,"1"1"0,-1 0 0,0 1 0,0-1 0,-1 1 0,12 5 0,-1-1 0,23 7 0,1-2 0,0-1 0,77 7 0,126-6 0,-230-11 0,144 2 0,234-28 0,-177-13 0,-206 38 0,208-38 0,-84 16 0,-31 7 0,164-25 0,-100 23 0,77-4 0,166 21 0,-188 3 0,-124 2 0,132 24 0,-91-9 0,-51-9 0,269 38 0,-277-35 0,-1-3 0,90-1 0,-26-10 0,170-24 0,127-56-1388,0-21 226,-278 64 145,30-8 658,252-62 1669,-416 102 795,-2 1-1849,43-16-1,-40 10-482,1 2-1,0 0 1,1 2-1,0 1 1,31-2-1,-15 5-6598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0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22551,'14144'0'0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0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24575,'43'0'0,"78"11"0,-98-7 0,0 2 0,-1 0 0,0 1 0,-1 1 0,24 12 0,-14-2 0,-1 0 0,0 3 0,53 46 0,68 86 0,-148-149 0,193 231 0,-17 12 0,-170-234 0,0 0 0,-1 0 0,-1 0 0,0 1 0,0 0 0,-2 1 0,0 0 0,0-1 0,-1 1 0,-1 1 0,1 21 0,-3-4 0,-1-1 0,-6 38 0,6-68 0,-1 0 0,1 0 0,-1 0 0,1 0 0,-1 0 0,0 0 0,0 0 0,0 0 0,0-1 0,0 1 0,0 0 0,0-1 0,-1 1 0,1-1 0,0 1 0,-1-1 0,0 0 0,1 0 0,-1 1 0,0-1 0,1 0 0,-1 0 0,0-1 0,0 1 0,0 0 0,0-1 0,0 1 0,-2 0 0,-6 0 0,0 0 0,0-1 0,0 0 0,-16-1 0,7-1 0,7 1 0,1 0 0,0-1 0,0 0 0,0-1 0,0 0 0,1-1 0,-1 0 0,1-1 0,0 0 0,0-1 0,1 0 0,-1 0 0,-13-13 0,-1 0 0,1-1 0,-36-41 0,57 58 0,0 1 0,0 0 0,1-1 0,-1 1 0,1 0 0,0-1 0,0 0 0,0 1 0,0-1 0,-1-5 0,2 6 0,0 0 0,0 0 0,0 0 0,1 0 0,-1 0 0,0 0 0,1 0 0,0 0 0,-1 1 0,1-1 0,0 0 0,0 0 0,0 0 0,0 1 0,0-1 0,0 1 0,3-3 0,4-4 0,-1 1 0,1 0 0,1 1 0,-1 0 0,11-6 0,54-25 0,-61 31 0,85-37-277,146-43 1,112-3-314,-353 89 590,49-11 0,1 2 0,73-3 0,-122 12 27,1 0 1,-1 0-1,0 0 0,1 0 0,-1 0 1,0 1-1,1 0 0,-1-1 0,0 1 0,0 0 1,0 1-1,0-1 0,0 1 0,0-1 0,0 1 1,0 0-1,-1 0 0,1 0 0,0 0 1,-1 0-1,0 1 0,0-1 0,0 1 0,0 0 1,0-1-1,0 1 0,0 0 0,-1 0 0,0 0 1,1 0-1,-1 0 0,0 1 0,-1-1 1,2 5-1,0 5-5,0 1 1,0-1-1,-1 1 0,-1 0 1,0 0-1,-1-1 1,-5 27-1,1-20-16,-1 0-1,-1-1 1,0 0-1,-17 31 1,-2-8-10,-1-1 0,-2-2-1,-56 59 1,59-71 4,0 0 0,-38 28 0,54-48 0,0 0 0,0 0 0,-1-1 0,0 0 0,0-1 0,-1 0 0,1-1 0,-1-1 0,0 1 0,-23 2 0,9-5 0,0 0 0,0-1 0,-45-7 0,56 4 0,0-1 0,0 0 0,1 0 0,-1-2 0,1 1 0,1-2 0,-24-14 0,3-4 40,2-1 0,-44-45-1,-49-68-1497,125 138 1432,-27-30-6800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1:2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2172 847 24575,'0'-3'0,"0"1"0,0-1 0,-1 0 0,1 1 0,-1-1 0,0 1 0,1-1 0,-1 1 0,-1-1 0,1 1 0,0 0 0,0-1 0,-1 1 0,1 0 0,-1 0 0,0 0 0,0 0 0,1 0 0,-1 1 0,-1-1 0,1 0 0,0 1 0,0 0 0,0-1 0,-5 0 0,-5-3 0,0 1 0,-1 0 0,0 1 0,-13-2 0,-4-1 0,-273-70 0,261 66 0,-1-1 0,-1 2 0,-48-3 0,-126-12 0,155 15 0,-267-46 0,145 21 0,-107 13 0,225 20 0,-89 4 0,141-1 0,0 2 0,0 0 0,0 0 0,1 2 0,-18 8 0,25-11 0,25-19 0,0 2 0,48-37 0,117-99 0,-98 83 0,-58 49 0,0 0 0,48-22 0,7-5 0,-74 40 0,-10 6 0,-14 10 0,-27 20 0,-119 96 0,133-102 0,20-18 0,0 0 0,0 1 0,0 0 0,1 1 0,1 0 0,-13 18 0,17-23 0,1 0 0,-1 0 0,-1 0 0,1-1 0,0 1 0,-1-1 0,0 0 0,0 0 0,0 0 0,-9 4 0,-4 1 0,-28 10 0,9-5 0,-139 58 0,173-71 0,0 1 0,1 0 0,-1-1 0,1 1 0,-1 0 0,1 0 0,-1 0 0,1 0 0,-1 1 0,1-1 0,0 0 0,0 0 0,0 1 0,-2 2 0,2-3 0,1 0 0,0 1 0,0-1 0,0 0 0,-1 1 0,1-1 0,0 0 0,0 1 0,1-1 0,-1 0 0,0 1 0,0-1 0,1 0 0,-1 0 0,1 1 0,-1-1 0,1 0 0,-1 0 0,1 0 0,0 0 0,1 2 0,62 79 0,-27-37 0,204 220 0,-176-197 0,-9-3 0,-23-26 0,-21-26 0,-10-13 0,-2-3 0,-4-8 0,-11-23 0,2-1 0,2 0 0,1-1 0,1 0 0,2-1 0,-2-43 0,5-236 0,5 241 0,10-33 0,-1 18 0,-8 63 0,2 1 0,1 0 0,2 1 0,12-35 0,1-5 0,-13 44-1365,-1 4-5461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2:0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98 24575,'0'-3'0,"-4"-5"0,-3-8 0,-6-1 0,1-1 0,-2-1 0,2 3-8191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3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4195 2219 24575,'-23'0'0,"-1"1"0,1 1 0,-42 10 0,-225 36 0,187-35 0,-679 65-887,206-36 887,522-38 102,25-2 110,0 1 1,-38 9-1,60-11-196,-91 25 50,-152 21 0,172-38-66,0-4 0,-119-8 0,160-2 0,2-3 0,-1 0 0,-55-23 0,13 5 0,-300-109 0,327 111 0,-55-34 0,70 37 0,13 9 0,-1 1 0,0 1 0,-34-9 0,49 15 0,-1 1 0,1-2 0,0 1 0,1-1 0,-1 0 0,1-1 0,-12-10 0,-49-54 0,37 34 0,-108-123 0,126 140 0,1 0 0,1-1 0,0-1 0,2 0 0,0 0 0,2-1 0,-7-26 0,5 2 0,3 0 0,-4-73 0,12-94 0,0 157 0,3 0 0,3 1 0,2 0 0,26-89 0,-6 59 0,59-121 0,-61 155 0,1 2 0,3 1 0,54-67 0,-56 83 0,0 1 0,61-48 0,-69 63 0,1 1 0,1 1 0,0 1 0,1 1 0,40-15 0,-28 18 0,1 1 0,-1 1 0,48-1 0,-48 5 0,779-28 0,-753 32-222,-1 2 0,0 3 0,107 24 1,96 62 220,-185-62 1,317 113 92,10-28-2171,241-20 1257,-622-93 609,90 13 1716,-100-12-1116,0 0 0,0 2 0,0 0 1,-1 0-1,20 12 0,58 34-287,66 39-116,-126-69 16,-1 1 0,0 1 0,-2 2 0,-1 1 0,-1 2 0,29 36 0,-35-35 0,0 0 0,-2 1 0,-2 1 0,-1 0 0,-1 2 0,20 63 0,-26-64 0,-3 0 0,0 0 0,-2 1 0,0 53 0,-4-65 0,-2 1 0,0-1 0,-2 0 0,0 0 0,-1 0 0,-1-1 0,-1 1 0,-10 19 0,-5-2 0,-1-1 0,-54 66 0,61-84 0,-59 93 0,-3 3 0,41-69 0,-60 98 0,75-106 221,10-20-750,2 0 0,-16 38 1,21-41-6298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35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2923 24575,'70'-1'0,"0"-2"0,70-13 0,389-40-911,7 38-3074,-527 18 3883,329-6-430,225-6-1542,-3-19 1140,-95-17-312,31-2 1246,3 37 287,17 41 1952,-455-25-944,7 5 1117,73 16 0,-79-11-1455,126 14-738,-83-14-256,363 35 37,-209-25 0,-30-4-211,0-10 1,1-10-1,339-45 0,-202-28 211,-4-25 0,-4 0 0,5 26 0,183 33 0,-3 0 0,-416 20 0,177-49 0,-173 21 369,25-6 105,620-136-1372,-398 109 898,4 28 0,-91 50 673,-151 5-448,-106 0-225,0 2 0,0 1 0,54 15 0,27 5 0,-97-22 0,0-1 0,0-1 0,1-1 0,21-2 0,-38 2 0,0-1 0,-1 0 0,1 0 0,0 0 0,-1 0 0,1 0 0,-1 0 0,0-1 0,1 1 0,-1-1 0,0 0 0,0 1 0,0-1 0,0 0 0,0 0 0,0-1 0,-1 1 0,1 0 0,0-1 0,-1 1 0,0 0 0,1-4 0,3-5 0,-1-1 0,0 0 0,3-19 0,5-41 0,4-106 0,-14-74 0,-3 202 0,-3-1 0,-1 1 0,-3 0 0,-2 1 0,-2 0 0,-2 1 0,-2 0 0,-3 1 0,-1 1 0,-2 1 0,-39-58 0,-108-120 0,-17 14 0,163 184 0,-2 1 0,-1 2 0,-44-32 0,-30-6 0,80 50 0,0 1 0,0 0 0,-29-6 0,-14 1 17,-125-11 1,-68 14-161,237 11 113,-419 9-711,0 22 781,291-19-243,-166 17-883,-241 14 1094,395-39-8,-315 12 0,5 28 0,336-24-31,-212 59-1,125-18 585,-289 41 0,4-50-553,-3-46 0,83-31 36,177 8-2,-283-1-347,-542 32-2648,261 5 3097,765-18-146,-176 8 156,-150 4 2893,107-17-2368,207 0-571,0-3 0,-87-21-1,102 17-99,-1 2 0,-89-6 0,-693-8 0,-4 22 0,422 2 0,392-2 0,8 1 0,0 0 0,-17 1 0,23 0 0,1-1 0,0 1 0,0-1 0,0 1 0,0 0 0,0-1 0,0 1 0,0 0 0,0 0 0,0 1 0,0-1 0,1 0 0,-1 1 0,0-1 0,1 1 0,-1-1 0,0 3 0,-1 2 0,0 0 0,0 1 0,1-1 0,-1 1 0,2 0 0,-1-1 0,1 1 0,0 0 0,0 9 0,-1 4 0,-131 893-1871,77-516 957,46-264 1919,6 137 0,4-242-729,-1-20-214,1 0 1,0 0-1,0 0 1,1 0-1,0 0 0,0-1 1,5 15-1,-5-21-130,0 1 0,0-1-1,0 1 1,1-1 0,-1 1 0,1-1-1,-1 0 1,1 1 0,-1-1 0,1 0-1,0 0 1,-1 0 0,1-1 0,0 1-1,0 0 1,0-1 0,0 1 0,0-1-1,2 1 1,21 3-6758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6:5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24575,'1'0'0,"-1"0"0,1 0 0,-1 0 0,1 1 0,-1-1 0,1 0 0,-1 0 0,1 1 0,-1-1 0,0 0 0,1 1 0,-1-1 0,0 0 0,1 1 0,-1-1 0,0 0 0,1 1 0,-1-1 0,0 1 0,0-1 0,1 1 0,-1-1 0,0 2 0,5 15 0,-1-5 0,-2-9 0,0 0 0,0 0 0,0 0 0,1-1 0,-1 1 0,1 0 0,0-1 0,0 0 0,0 0 0,0 1 0,0-2 0,0 1 0,0 0 0,7 1 0,5 3 0,0-2 0,17 3 0,-15-3 0,8 1 0,-1 0 0,1-1 0,0-2 0,0 0 0,30-3 0,-54 1-49,1 0 1,-1 0-1,0-1 0,0 1 0,1 0 1,-1-1-1,0 1 0,0-1 0,1 1 1,-1-1-1,0 1 0,0-1 0,0 0 1,0 0-1,0 1 0,0-1 0,0 0 1,0 0-1,0 0 0,0 0 0,-1 0 1,1 0-1,0-1 0,-1 1 0,1 0 0,-1 0 1,2-3-1,1-9-6777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4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24575,'14'0'0,"25"0"0,30 0 0,37 0 0,32 0 0,19-10 0,11-7-1645,-12-8 1645,-27-2 0,-28 2 0,-28 4 398,-26 3-7342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4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24575,'-11'17'0,"-6"16"0,-4 23 0,-1 12 0,2 9 0,5 0 0,5-1 0,4-4 0,4-8 0,1-10 0,1-12 0,5-12 0,14-33 0,11-29 0,0-9-8191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41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87 387 24575,'3'4'0,"-1"0"0,1 0 0,-1 0 0,0 0 0,0 0 0,0 0 0,-1 1 0,0-1 0,0 0 0,1 6 0,1 3 0,24 112 0,15 177 0,-32-169 0,12-576-437,-10 349 291,4 0 0,48-155 1,-64 248 145,4-12 0,0 0 0,1 0 0,1 0 0,-1 1 0,2 0 0,10-16 0,-15 26 8,0 0 0,1 0 1,-1 0-1,0 0 0,1 0 1,-1 0-1,1 0 0,-1 1 1,1-1-1,0 1 1,0 0-1,-1 0 0,1 0 1,0 0-1,0 1 0,0-1 1,0 1-1,0-1 0,0 1 1,0 0-1,0 0 0,0 1 1,0-1-1,0 1 1,0-1-1,0 1 0,0 0 1,0 0-1,4 2 0,7 4 86,-1 0 0,0 0 0,-1 2 0,18 14 0,-29-22-86,23 19 32,-2 1 0,-1 1-1,37 48 1,-32-34-44,-2 2 0,20 44-1,-34-61 5,0 0 0,-2 1 0,-1-1 0,0 2 0,3 22 0,-9-37 0,0 1 0,0-1 0,-1 1 0,0-1 0,0 1 0,-1-1 0,0 1 0,-1-1 0,1 1 0,-2-1 0,1 0 0,-1 0 0,-1 0 0,1 0 0,-1-1 0,-8 12 0,1-6 0,0-1 0,0-1 0,-1 0 0,0-1 0,-26 16 0,-74 37 0,80-47 0,10-4 0,-116 55 0,118-59 0,0 0 0,-1-2 0,0 0 0,-43 5 0,56-11 0,0 0 0,0 0 0,1-1 0,-1 0 0,0 0 0,1-1 0,-1 0 0,1 0 0,0-1 0,-1 1 0,1-2 0,0 1 0,1-1 0,-1 0 0,1-1 0,-8-6 0,6 4 0,0-1 0,0 0 0,1-1 0,0 1 0,1-2 0,-1 1 0,2-1 0,-1 0 0,2 0 0,-7-18 0,9 23 7,1 1 0,0-1 0,0 0-1,0 0 1,1 0 0,0 0 0,0 0 0,0 1 0,0-1-1,1 0 1,0 0 0,0 0 0,2-5 0,0 3-170,-1 1 1,2 0 0,-1-1-1,1 2 1,0-1 0,0 0 0,1 1-1,8-8 1,33-27-6664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4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24575,'-23'23'0,"1"1"0,2 1 0,0 1 0,-24 42 0,13-13 0,2 2 0,-27 77 0,28-53 0,-20 102 0,41-154 0,2 0 0,1 0 0,1 0 0,2 0 0,3 40 0,-1-58 0,1 1 0,1-1 0,0 0 0,0 0 0,1 0 0,0-1 0,7 12 0,-7-15 0,1 1 0,0-1 0,1-1 0,-1 1 0,1-1 0,1 0 0,-1 0 0,1 0 0,0-1 0,11 6 0,-5-3 0,2-2 0,-1 0 0,1 0 0,0-1 0,23 4 0,-3-3 0,49 1 0,-28-7-122,0-2 0,0-2-1,0-3 1,0-3-1,-1-1 1,-1-3 0,63-25-1,-88 28 53,0-2 0,44-25 0,-62 31 72,-1 0-1,1-1 1,-2 0-1,1-1 0,-1 0 1,0 0-1,-1-1 1,0 0-1,7-13 0,-7 9-1,-2-1 0,0 0 0,0 0 0,-1 0 0,-1-1 0,-1 0 0,0 0 0,-1 0 0,-1 0 0,0 0 0,-2 0 0,-3-29 0,-1 12 0,-1 1 0,-2 1 0,-1-1 0,-1 1 0,-20-40 0,16 43 98,0 2 0,-2-1 0,-1 2 0,0 0 0,-2 2 0,-1 0 0,-1 1 0,-1 0 0,-1 2-1,0 1 1,-33-20 0,44 31-207,-4-2 231,-33-14-1,46 22-221,-1 0 0,0 1 0,-1 0 0,1 0 0,0 0 0,0 0 0,0 0 0,-1 1 0,1 0 1,0 0-1,0 0 0,-1 1 0,1-1 0,-4 2 0,-4 3-6726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4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317 140 24575,'-12'1'0,"-1"0"0,0 1 0,0 1 0,1-1 0,-1 2 0,1 0 0,0 1 0,0 0 0,0 0 0,1 1 0,0 1 0,0 0 0,-10 9 0,8-6 0,1 1 0,1 0 0,0 1 0,0 0 0,1 0 0,1 1 0,0 1 0,1-1 0,0 1 0,-7 19 0,10-18 0,1 0 0,0 0 0,1 0 0,1 1 0,0-1 0,1 1 0,1 0 0,0-1 0,1 1 0,1 0 0,0-1 0,8 26 0,-3-20 0,0 0 0,2 0 0,1 0 0,0-1 0,2-1 0,0 0 0,1 0 0,19 20 0,-2-5 0,35 30 0,-55-55 0,1-1 0,0 0 0,0 0 0,1-1 0,-1 0 0,2-1 0,25 9 0,-28-13 0,0 0 0,1 0 0,-1-1 0,1-1 0,0 0 0,-1 0 0,1-1 0,17-3 0,5-4 0,44-16 0,-77 24 0,66-24 0,77-39 0,-109 45 0,0-1 0,-2-2 0,58-48 0,-79 59 0,0-1 0,0-1 0,-2 0 0,1 0 0,-1-1 0,-1 0 0,0-1 0,-1 0 0,8-21 0,-11 22 0,0 0 0,-1 0 0,-1-1 0,0 1 0,0-1 0,-2 0 0,1 1 0,-2-1 0,0 0 0,-5-25 0,0 20 0,0 0 0,-1 0 0,0 0 0,-2 1 0,0 0 0,-1 1 0,-1 0 0,-23-27 0,16 24 0,-1 0 0,0 2 0,-1 0 0,-1 1 0,0 2 0,-27-15 0,30 20-105,-1 1 0,0 0 0,-1 2 0,0 1 0,0 0 0,0 1 0,-1 1 0,0 1 0,0 1 0,0 1 0,1 1 0,-30 3 0,-6 5-6721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4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1077 24575,'-2'-2'0,"-1"-1"0,1 0 0,0 0 0,0 0 0,0 0 0,0 0 0,0 0 0,0 0 0,1 0 0,0-1 0,0 1 0,0 0 0,-1-5 0,2 1 0,-1 0 0,1 1 0,1-1 0,-1 0 0,1 1 0,2-9 0,3-7 0,1-1 0,0 1 0,2 0 0,1 1 0,0 0 0,23-33 0,-2 12 0,70-76 0,-43 61-168,3 2 0,2 3 0,2 3-1,116-67 1,-87 65-336,3 5-1,1 4 1,110-32-1,-128 51 366,1 3 0,1 4-1,1 3 1,0 4-1,119 3 1,-173 7 139,0 1 0,0 2 0,51 13 0,-65-12 0,0 0 0,-1 0 0,0 2 0,0 0 0,-1 0 0,0 2 0,0-1 0,19 19 0,-14-9 470,-1 0 0,0 2 0,18 29-1,35 69 869,-54-88-1052,-12-25-181,8 21-10,-11-26-95,-1 1-1,0 0 1,0-1 0,1 1 0,-1 0-1,0-1 1,0 1 0,0 0 0,0 0-1,0-1 1,0 1 0,0 0 0,0-1 0,0 1-1,0 0 1,0 0 0,-1-1 0,1 1-1,0 0 1,0-1 0,-1 1 0,1-1 0,0 1-1,-1 0 1,1-1 0,-1 1 0,1-1-1,-1 1 1,1-1 0,-1 1 0,1-1-1,-2 1 1,-3 1-136,0-1-1,1 0 1,-1 0-1,0 0 1,0-1-1,0 0 1,0 0-1,0 0 0,-6-1 1,-21-4-6690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4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24575,'7'-7'0,"0"1"0,0 0 0,14-9 0,2-1 0,4-3 0,0 1 0,2 2 0,0 0 0,0 2 0,33-10 0,-17 9 0,0 2 0,88-12 0,-120 24 0,0-1 0,-1 2 0,1-1 0,0 2 0,21 2 0,-30-2 0,-1 0 0,0-1 0,0 1 0,0 1 0,0-1 0,0 0 0,0 1 0,0-1 0,0 1 0,-1 0 0,1 0 0,-1 0 0,1 0 0,-1 0 0,0 0 0,1 1 0,-1 0 0,0-1 0,-1 1 0,1 0 0,0 0 0,-1 0 0,0-1 0,0 2 0,0-1 0,1 5 0,-1-1 0,0 1 0,-1-1 0,0 1 0,-1-1 0,0 1 0,0-1 0,-1 0 0,1 0 0,-2 0 0,1 0 0,-1 0 0,0 0 0,-4 7 0,-1-1 0,1-1 0,-2 0 0,1 0 0,-1-1 0,-20 19 0,24-26 0,1 0 0,-1-1 0,0 1 0,0-1 0,0 0 0,-1 0 0,1-1 0,-1 1 0,1-1 0,-1-1 0,0 1 0,-7 1 0,8-3 0,0 0 0,0 0 0,0 0 0,0-1 0,0 0 0,1 1 0,-1-2 0,0 1 0,1 0 0,-1-1 0,1 0 0,-1 0 0,1-1 0,0 1 0,-5-4 0,-41-34-341,2-2 0,2-1-1,-42-52 1,62 65-6485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4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505 858 24575,'-10'0'0,"-9"1"0,1-2 0,-34-4 0,45 3 0,1 1 0,0-1 0,0-1 0,0 1 0,1-1 0,-1 0 0,1 0 0,-1 0 0,1-1 0,0 0 0,0 0 0,-5-5 0,2-1 0,0 0 0,0 0 0,1-1 0,1 1 0,-7-16 0,-22-60 0,25 59 0,4 11 0,1-1 0,0 1 0,1-1 0,1 0 0,0 0 0,1 0 0,1-27 0,2 35 0,0-1 0,0 1 0,1-1 0,1 1 0,-1 0 0,1 0 0,1 0 0,0 0 0,0 1 0,1-1 0,0 1 0,0 0 0,1 0 0,0 1 0,8-8 0,0 2 0,0 1 0,1 0 0,0 2 0,17-10 0,70-31 0,-84 43 0,229-90 0,-194 81 0,1 3 0,100-12 0,-136 24 0,0 1 0,0 1 0,29 2 0,-41-1 0,-1 0 0,0 0 0,0 0 0,0 1 0,0 0 0,0 0 0,0 0 0,0 0 0,0 1 0,-1 0 0,0 0 0,1 0 0,-1 0 0,0 1 0,0-1 0,5 8 0,-2 0 0,-1-1 0,0 1 0,-1 0 0,0 1 0,-1-1 0,0 1 0,-1 0 0,2 14 0,0 8 0,1 60 0,-6-53 0,-2 0 0,-2 0 0,-2 0 0,-1 0 0,-2-1 0,-2-1 0,-2 1 0,-23 48 0,24-61 0,-2 0 0,-2-1 0,0-1 0,-1 0 0,-2-1 0,0-1 0,-2-1 0,0-1 0,-1-1 0,-2-1 0,0-1 0,-29 18 0,26-21 0,0-2 0,0 0 0,-1-2 0,-1-1 0,0-1 0,0-2 0,-40 6 0,59-13 0,0 0 0,0 0 0,0-1 0,0 0 0,0-1 0,1 0 0,-1 0 0,1-1 0,-1-1 0,1 0 0,0 0 0,0 0 0,0-1 0,1-1 0,0 1 0,0-1 0,-13-13 0,-2-5 0,1-1 0,2 0 0,0-2 0,-16-29 0,31 49 0,-62-108 0,58 97 0,1-1 0,0 1 0,2-1 0,-8-33 0,13 45 0,0-1 0,0 0 0,1 0 0,0 1 0,1-1 0,-1 0 0,2 1 0,-1-1 0,1 1 0,0-1 0,0 1 0,1 0 0,0 0 0,0 0 0,1 0 0,0 0 0,0 1 0,1 0 0,0-1 0,6-5 0,-1 2 0,1 0 0,1 1 0,0 0 0,0 1 0,1 0 0,0 1 0,0 0 0,0 1 0,25-7 0,-15 6 0,1 1 0,-1 1 0,1 2 0,0 0 0,38 0 0,-49 4 0,-1 0 0,0 0 0,0 1 0,0 1 0,0 0 0,0 0 0,-1 1 0,1 1 0,-1 0 0,0 1 0,-1 0 0,20 14 0,-20-12 0,-1 1 0,0 0 0,0 0 0,-1 1 0,0 0 0,-1 0 0,0 1 0,10 22 0,-14-27 0,-1 0 0,0 0 0,0 1 0,0-1 0,-1 1 0,0-1 0,0 1 0,-1-1 0,1 1 0,-1-1 0,-1 1 0,0-1 0,0 1 0,0-1 0,0 1 0,-1-1 0,0 0 0,-1 0 0,-2 7 0,-2-2 0,-1 0 0,0-1 0,0 0 0,-1 0 0,0-1 0,-1 0 0,-21 15 0,-83 46 0,58-40 0,-1-2 0,-116 39 0,164-64 0,0-1 0,0 0 0,-1-1 0,1 0 0,0 0 0,-10-1 0,13 0 0,1-1 0,-1 0 0,1 0 0,0-1 0,-1 0 0,1 1 0,0-2 0,0 1 0,0-1 0,0 1 0,-6-6 0,1 0 0,1-1 0,-1 0 0,1-1 0,1 0 0,0-1 0,0 1 0,1-2 0,-11-21 0,5 2 0,0-1 0,-10-42 0,10 21 0,-8-63 0,18 86 0,0-1 0,2 0 0,5-49 0,-2 68 0,0 0 0,1 0 0,0 0 0,1 0 0,0 0 0,0 0 0,2 1 0,-1 0 0,2 0 0,-1 0 0,1 1 0,1 0 0,0 1 0,0-1 0,1 2 0,0-1 0,11-7 0,6-3 0,1 2-1,2 0 0,-1 2 0,2 1 1,56-19-1,-29 16-208,1 3 0,77-10 0,-89 19 142,85 1 0,-104 5 65,0 2 0,0 0 1,-1 2-1,40 12 1,-55-13-5,1 1 1,-1 0-1,0 0 1,0 1-1,-1 1 0,0 0 1,0 0-1,16 16 1,-16-12 1,0 1 0,-1 0 0,0 0 0,-1 1 0,0 0 1,10 25-1,-4-1 4,-1 1 0,-3 0 0,0 0 0,-3 1 0,3 42 0,-7-35 0,-2 1 0,-2 1 0,-13 91 0,9-114 55,-1 0 0,-1 0 0,-1-1 0,0 1 0,-2-2 0,-2 0 0,0 0 0,-1-1 0,-1 0 0,-1-1 0,0-1 0,-2 0 0,-22 20 0,10-13-14,-46 32 0,64-51-41,-1 0 0,-1-1 0,1 0-1,-1-2 1,0 1 0,0-1 0,-23 4-1,31-8 1,-1 0 0,0-1 0,0 0 0,0 0 0,0 0 0,1-1 0,-1 0 0,0 0 0,0-1 0,1 0 0,-1 1 0,1-2 0,-1 1 0,1-1 0,0 0 0,0 0 0,0 0 0,1 0 0,-1-1 0,1 0 0,0 0 0,-4-5 0,-5-6 0,1-1 0,1-1 0,0 1 0,1-2 0,-9-22 0,2 2 0,2-1 0,2-1 0,1 0 0,2 0 0,-10-83 0,20 112 0,0 0 0,0 1 0,1-1 0,0 0 0,1 0 0,0 1 0,1-1 0,0 1 0,0 0 0,1 0 0,1 0 0,0 0 0,0 1 0,1 0 0,0 0 0,0 0 0,1 1 0,0 0 0,1 0 0,0 0 0,0 1 0,0 1 0,1-1 0,0 1 0,0 1 0,20-9 0,-9 6 0,2 0 0,-1 1 0,1 2 0,0 0 0,0 1 0,0 1 0,0 1 0,1 1 0,29 3 0,-39 0 0,0-1 0,0 2 0,0 0 0,0 1 0,-1 0 0,1 1 0,17 9 0,-22-9 0,0 0 0,0 1 0,-1 0 0,0 0 0,0 0 0,0 1 0,-1 0 0,0 0 0,0 1 0,-1-1 0,7 14 0,-7-11 0,-1 1 0,0 0 0,0 1 0,-1-1 0,-1 1 0,1-1 0,-2 1 0,1 17 0,-2-20 0,0 0 0,-1-1 0,0 1 0,-1 0 0,1 0 0,-2 0 0,1-1 0,-1 1 0,-1-1 0,1 0 0,-10 14 0,2-7 0,-1 0 0,-1-1 0,0-1 0,-1 0 0,-17 12 0,-5 1 0,-41 22 0,-49 16 0,102-54 0,0-1 0,0-1 0,-39 7 0,57-14 0,0 0 0,0-1 0,-1 0 0,1 0 0,0 0 0,0 0 0,0-1 0,0 0 0,-1-1 0,1 1 0,0-1 0,-6-3 0,6 2 0,0-1 0,0 0 0,0 0 0,0-1 0,1 1 0,0-1 0,0 0 0,0-1 0,0 1 0,-5-10 0,-5-11 0,0 0 0,2 0 0,1-1 0,2-1 0,-9-29 0,5-2 0,-11-89 0,22 125 0,1 0 0,1 0 0,1 0 0,3-26 0,-1 39 0,0 1 0,0 0 0,1-1 0,0 1 0,0 0 0,1 0 0,0 0 0,1 1 0,0-1 0,0 1 0,1 0 0,9-9 0,-8 10 0,0 0 0,0 1 0,1-1 0,0 2 0,0-1 0,0 1 0,1 1 0,0 0 0,12-5 0,-15 7 0,1 0 0,-1 1 0,1 0 0,-1 0 0,1 1 0,-1-1 0,1 1 0,0 1 0,-1-1 0,1 1 0,-1 0 0,1 1 0,-1 0 0,11 4 0,-6-1 0,0 2 0,0-1 0,-1 1 0,0 1 0,0 0 0,-1 0 0,0 1 0,0 0 0,-1 1 0,0 0 0,-1 0 0,10 17 0,-8-9 0,0 0 0,-1 1 0,0 0 0,-2 0 0,0 1 0,5 40 0,-10-52 0,0 0 0,-1 0 0,0 0 0,-1 0 0,1 0 0,-1 0 0,-1 0 0,0 0 0,0 0 0,0-1 0,-6 13 0,3-11 0,-1 0 0,0-1 0,0 0 0,0 0 0,-1 0 0,0-1 0,0 0 0,-15 10 0,13-9 0,-1-1 0,-1 0 0,0-1 0,0 0 0,0-1 0,0 0 0,-1-1 0,0 0 0,0-1 0,0 0 0,0-1 0,0 0 0,-17-1 0,25-1 0,0 0 0,0-1 0,0 0 0,0 0 0,0 0 0,0 0 0,0 0 0,0-1 0,0 0 0,0 0 0,1 0 0,-5-3 0,3 0 0,-1 1 0,1-1 0,0 0 0,1-1 0,-1 1 0,-5-11 0,2 2 0,1-1 0,0 0 0,1 0 0,1 0 0,-6-25 0,6 9-1365,2 5-5461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2:2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729 2436 24575,'78'-4'-13,"148"-26"1,-128 14-204,975-188-4892,-681 123 4064,602-95 1044,-885 160 2,125-15 118,-217 30 140,-1 0-1,0 1 1,1 1 0,-1 1-1,32 7 1,75 33 1129,-90-30-1412,529 158 2303,-48-33-2203,-488-132-104,-22-5 43,0 0 0,0 1 0,0 0 0,0 0 0,0 0 0,0 0 0,0 1 0,0-1 0,-1 1 0,1 0 0,5 4 0,4 5 254,0-1 0,25 15 0,-6-4-255,29 18-1,1-3-1,1-3 1,76 28-1,210 52-1209,-237-85 1101,0-5-1,225 16 1,-204-35 114,0-6 0,168-24 0,373-107-19,-609 116 0,68-26 0,-129 41-2,0 0 0,0 0-1,-1 0 1,1-1 0,-1 1-1,1-1 1,-1 0 0,3-4 0,8-6 251,212-154 847,-218 161-1050,13-7-46,1 1 0,24-10 0,-24 12 0,-1-1 0,24-15 0,-38 21 0,-1 0 0,0 0 0,0 0 0,0-1 0,0 0 0,-1 0 0,0-1 0,0 1 0,-1-1 0,5-11 0,0-2 0,-2-1 0,0 0 0,-2-1 0,0 0 0,3-39 0,-5-115 0,-32-144 0,-24 1 0,42 265 0,-33-95 0,31 113 0,-3 1 0,-1 1 0,-31-48 0,-59-54 0,39 53 0,-275-324 0,312 372 0,14 15 0,-19-19 0,33 37 0,1 0 0,-1 0 0,1 1 0,-1-1 0,1 0 0,-1 1 0,0-1 0,0 1 0,0 0 0,0 0 0,0 0 0,0 1 0,0-1 0,0 1 0,0-1 0,0 1 0,0 0 0,0 0 0,-4 1 0,-4 1 0,0 1 0,1 0 0,-1 1 0,-12 6 0,16-7 0,-267 102-217,-5-16-916,146-48 757,-1354 361-3533,693-259 3270,509-96 605,-182 22 469,-5-44 5093,-72-29-5183,104-34-345,366 25 0,-107-34 0,29 7 0,-139-13-248,166 32-266,-470-66 361,524 81 144,-39-5 781,6-2-696,-163 0 0,240 14-76,-1 1 0,1 1 0,0 1 0,0 2 0,1 0 0,0 2 0,0 1 0,1 1 0,0 1 0,-31 20 0,39-20 0,1 1 0,1 1 0,0 0 0,1 2 0,0-1 0,-14 21 0,1-2 0,13-15 0,0 1 0,1 0 0,1 1 0,1 1 0,1 0 0,1 0 0,1 1 0,1 0 0,0 1 0,-4 32 0,2 17 0,0 143 0,10-137 0,3-1 0,21 117 0,-21-176 0,0-1 0,1 0 0,1 0 0,0 0 0,2-1 0,0 1 0,0-2 0,2 1 0,0-2 0,1 1 0,0-1 0,1-1 0,0 0 0,1 0 0,1-2 0,0 1 0,0-2 0,1 0 0,21 10 0,12 2 10,1-3-1,68 19 0,109 15-366,184 15-1264,4-25 494,-66-5 979,65 5-45,-233-39 3011,-171-2-2594,-11 2 93,-11 3-1623,-6 1-5520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3:1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2075 1 24575,'-100'116'0,"-3"-9"0,-98 116 0,139-138 0,-62 111 0,8-10 0,3-6 0,-3 32 0,-36 62 0,-107 184 0,172-303 0,-33 54 0,-13-7 0,-155 177 0,273-360-195,0 1 0,2 1 0,0 0 0,2 1 0,0 0 0,-8 26 0,15-35-6631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6:5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0 24575,'0'1'0,"0"-1"0,0 1 0,-1 0 0,1-1 0,0 1 0,-1-1 0,1 1 0,0-1 0,-1 1 0,1-1 0,-1 1 0,1-1 0,-1 1 0,1-1 0,-1 1 0,1-1 0,-1 0 0,1 1 0,-1-1 0,0 0 0,1 1 0,-1-1 0,0 0 0,1 0 0,-1 0 0,0 0 0,0 0 0,-25 4 0,19-3 0,-5 1 0,1 1 0,0 0 0,0 1 0,0 1 0,0-1 0,1 2 0,0-1 0,0 2 0,0-1 0,1 1 0,0 1 0,0-1 0,-9 12 0,-4 6 0,1 1 0,2 0 0,-23 41 0,34-56 0,5-6 0,0-1 0,1 1 0,-5 8 0,7-11 0,-1-1 0,1 0 0,0 0 0,0 1 0,-1-1 0,1 0 0,0 1 0,0-1 0,0 0 0,0 1 0,0-1 0,1 0 0,-1 1 0,0-1 0,1 0 0,-1 0 0,1 1 0,-1-1 0,1 0 0,0 1 0,9 10 0,1 0 0,-1-1 0,2 0 0,20 15 0,-10-9 0,52 41 0,18 14 0,-91-71 0,1 1 0,-1-1 0,1 0 0,-1 1 0,0-1 0,0 1 0,1-1 0,-1 1 0,0-1 0,-1 1 0,2 2 0,-2-3 0,0 0 0,0 0 0,0 0 0,0-1 0,0 1 0,0 0 0,0 0 0,0 0 0,-1 0 0,1 0 0,0 0 0,-1-1 0,1 1 0,0 0 0,-1 0 0,1 0 0,-1-1 0,0 1 0,1 0 0,-1-1 0,1 1 0,-1-1 0,0 1 0,0 0 0,0 0 0,-55 42 0,28-23 0,-40 38 0,61-50 0,-1 0 0,1 0 0,1 1 0,-1 0 0,2 0 0,-1 0 0,1 1 0,1-1 0,-5 15 0,8-22 0,1-1 0,-1 1 0,1 0 0,0 0 0,0-1 0,0 1 0,0 0 0,0-1 0,0 1 0,0 0 0,0 0 0,1-1 0,-1 1 0,1 0 0,-1-1 0,1 1 0,0-1 0,-1 1 0,1 0 0,0-1 0,0 0 0,0 1 0,2 1 0,2 1 0,0 1 0,0-1 0,1 0 0,10 6 0,20 10 0,68 26 0,45 5 0,-135-46 0,12 3 0,116 32 0,-140-39 0,1 0 0,0-1 0,0 0 0,0 1 0,-1-1 0,1 0 0,0-1 0,0 1 0,0 0 0,-1-1 0,1 1 0,3-2 0,-5 1 0,0 1 0,0-1 0,0 0 0,0 0 0,0 0 0,0 0 0,0 0 0,0 0 0,0 0 0,-1 0 0,1 0 0,0 0 0,-1-1 0,1 1 0,-1 0 0,1 0 0,-1-1 0,1 1 0,-1 0 0,0-1 0,0 1 0,0 0 0,0-1 0,0 1 0,0-2 0,-3-33-1365,0 19-5461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7:5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24575,'0'0'0,"0"-1"0,0 0 0,0 1 0,1-1 0,-1 1 0,0-1 0,1 1 0,-1-1 0,0 1 0,1-1 0,-1 1 0,1-1 0,-1 1 0,1-1 0,-1 1 0,1 0 0,-1-1 0,1 1 0,-1 0 0,1-1 0,-1 1 0,1 0 0,1-1 0,2-1 0,15-8 0,1 2 0,0 0 0,36-9 0,74-13 0,64 0-646,68 3-1940,69 8 1339,531 17-1862,9 43 3223,168 4-926,-1002-44 1390,0-1 0,58-8-1,-78 5 681,0 2-1,0 0 1,27 2-1,50 12-184,-70-9-834,670 116-28,-685-118-211,13 2 0,1 0 0,0-2 0,1-1 0,27-1 0,165-33 0,-113 14 0,-51 11 0,-17 3 0,0-1 0,0-1 0,36-14 0,-54 13 0,-1-1 0,0 0 0,-1-1 0,0-1 0,-1-1 0,20-20 0,25-19 0,78-37 108,-57 40-1581,-58 33-5353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5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2038 848 24575,'-3'1'0,"0"-1"0,0 1 0,0 0 0,0 1 0,0-1 0,0 0 0,1 1 0,-1-1 0,-4 5 0,0-2 0,-13 9 0,-2-1 0,1-1 0,-1-1 0,-1-1 0,-30 7 0,3-2 0,-149 31 0,-12-23 0,77-9 0,29-1 0,-245 16 0,313-30 0,1-2 0,-46-10 0,0 0 0,-99-5 0,37 4 0,135 15 0,-1-2 0,1 0 0,-1 0 0,1 0 0,-12-6 0,18 7 0,0-1 0,0 0 0,0 0 0,0 0 0,0 0 0,0-1 0,0 1 0,1-1 0,-1 0 0,1 0 0,0 0 0,0 0 0,0 0 0,0 0 0,0 0 0,-1-5 0,-3-13 0,1-1 0,0 1 0,2-1 0,-1-33 0,3 39 0,-11-158 0,-12-136 0,-22 47 0,40 234 0,5 22-16,3 6 47,3 10-1411,4 8-5446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5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4624 496 24575,'0'0'0,"0"0"0,1 0 0,-1 0 0,0 0 0,1 0 0,-1 0 0,0 0 0,1 0 0,-1 0 0,0 0 0,0 1 0,1-1 0,-1 0 0,0 0 0,1 0 0,-1 0 0,0 0 0,0 1 0,1-1 0,-1 0 0,0 0 0,0 1 0,1-1 0,-1 0 0,0 0 0,0 1 0,0-1 0,0 0 0,0 1 0,1-1 0,-1 0 0,0 0 0,0 1 0,0-1 0,0 0 0,0 1 0,0-1 0,0 0 0,0 1 0,0-1 0,0 0 0,0 1 0,0-1 0,0 0 0,0 1 0,0-1 0,-1 0 0,1 1 0,0-1 0,-9 18 0,-5-4 0,-1 0 0,0-1 0,-1-1 0,0 0 0,-29 15 0,36-21 0,-65 36 10,-139 56-1,-89 12-779,285-104 663,-638 180-64,432-132 171,-151 34 0,-5-27 0,263-51 0,0-5 0,-1-5 0,-197-26 0,133-4 0,-240-73 0,365 86 107,0-3 0,2-3 0,1-1 1,1-3-1,1-3 0,1-1 0,-74-63 1,87 62-80,2-1 1,2-1-1,1-2 1,1-1 0,-30-49-1,26 25-28,2-2 0,2-1 0,-31-98 0,56 144 0,-2-3 0,2 0 0,0 0 0,1-1 0,-3-37 0,8 57 0,0-2 0,0-1 0,0 1 0,-1-1 0,-1-7 0,1 11 0,0-1 0,1 1 0,-1-1 0,0 1 0,0 0 0,0-1 0,0 1 0,0 0 0,0-1 0,0 1 0,0 0 0,0 0 0,-1 0 0,1 0 0,0 0 0,-3-1 0,-1 0-227,1 0-1,0-1 1,0 0-1,0 0 1,-4-4-1,-4-7-6598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1:5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341 103 24575,'-3'0'0,"1"1"0,-1-1 0,0 1 0,0 0 0,1 0 0,-1 0 0,1 0 0,-1 0 0,1 0 0,-1 1 0,1-1 0,0 1 0,0 0 0,0 0 0,0 0 0,0 0 0,0 0 0,0 0 0,-2 4 0,-4 6 0,1 0 0,-9 21 0,10-21 0,5-10 0,-146 292 0,122-250 0,3 2 0,-31 86 0,51-128 0,1 1 0,0-1 0,0 1 0,0 0 0,1 0 0,0 6 0,0-9 0,0-1 0,0 0 0,1 1 0,-1-1 0,0 1 0,1-1 0,0 0 0,-1 1 0,1-1 0,0 0 0,-1 0 0,1 0 0,0 1 0,0-1 0,0 0 0,0 0 0,0 0 0,0 0 0,0-1 0,1 1 0,-1 0 0,0 0 0,0-1 0,1 1 0,1 0 0,11 4 0,-1-1 0,1-1 0,0 0 0,0-1 0,25 0 0,-10-2 0,56-8 0,158-43 0,-144 27 0,-31 9 0,123-31 0,-6-14 0,-177 57 0,2-1 0,0 0 0,0-1 0,-1 0 0,10-6 0,-17 9 0,-1 1 0,1 0 0,0-1 0,-1 0 0,1 1 0,-1-1 0,0 0 0,1 0 0,-1 0 0,2-3 0,-3 3 0,1 1 0,-1 0 0,0-1 0,0 1 0,0-1 0,0 1 0,0 0 0,0-1 0,0 1 0,0 0 0,0-1 0,-1 1 0,1 0 0,0-1 0,-1 1 0,1 0 0,-1-1 0,0 1 0,0-1 0,-3-4 0,-1 1 0,1-1 0,-1 1 0,0 1 0,-1-1 0,1 1 0,-1 0 0,-6-4 0,8 5 0,-48-30 0,-64-29 0,-58-17 0,-27-13 0,-85-70 0,254 143 0,25 15-108,5 3 29,0 1 1,1-1-1,-1 0 1,1 0-1,-1 0 1,1 0-1,-1 0 0,1 0 1,0 0-1,-1-1 1,1 1-1,0 0 1,0-1-1,0 1 1,-2-4-1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7:5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1577 2363 24575,'9'-4'0,"77"-16"0,-46 12 0,119-23 0,81-7-966,78-4-2899,69-3 2364,803-61-1331,9 66 381,-961 44 1729,16 4 1113,307 4 954,-295-24 406,267-47 0,576-120-2788,-136 21-895,-260 60 1439,1 41 289,-701 57 255,16-2 68,1 2 0,0 0 1,56 10-1,-82-9 61,-1 0 0,0 0 0,1 0 0,-1 1 1,0-1-1,0 1 0,0 0 0,0 0 0,0 0 0,5 4 0,-2 1 446,-1-1 0,0 1 0,5 7 0,-7-9-198,0 0-1,1 1 1,0-1-1,0-1 0,1 1 1,-1 0-1,1-1 1,8 6-1,5-1-338,0-1 1,1-1-1,0-1 0,0 0 0,33 4 0,63 9-11,134 5-1,121-13 78,410-26-245,-756 14 75,26-3-8,-45 4 50,-1-1 0,1 0-1,0-1 1,0 1 0,-1-1 0,1 0-1,6-4 1,-10 5 20,0 0 1,1 0-1,-1 0 1,0 1-1,0-1 0,-1-1 1,1 1-1,0 0 0,0 0 1,0 0-1,-1 0 0,1-1 1,0 1-1,-1 0 0,1-2 1,2-23 91,-3 24-141,-2-133 84,0 16-85,6 28-275,23-132 0,36-91 43,-40 206 299,26-141-64,-19-4 0,-30 246 2,1-1-1,-1 1 0,-1 0 1,1-1-1,-1 1 1,-1 0-1,1 0 0,-4-9 1,4 13 33,-1 0 1,1 0 0,-1 0 0,0 0-1,0 1 1,0-1 0,0 1-1,-1-1 1,1 1 0,-1 0 0,1-1-1,-1 1 1,0 1 0,0-1 0,0 0-1,0 1 1,0-1 0,0 1 0,-5-1-1,-9-1-35,1 0 0,-1 2 0,1 0 0,-1 1 0,-19 2 0,-3-1 0,-752 49-799,226-8 416,134-31-927,160-5 1113,-146 27 171,2 24-67,177-22-514,-109 3 461,-71 11-598,-359 110 536,609-120-41,-65 8-644,-3-9 0,-240 6 0,30-35 801,-446-49 0,462-5 301,296 31-188,-550-21-21,0 55 0,-221 3 0,824-26 39,1-4-1,-1-4 1,2-3 0,-1-3-1,-103-38 1,37 2 3057,-157-55 872,-1 11-3869,177 56-99,-46-14 0,55 32 0,-186-14 0,286 36 0,-1 0 0,0 0 0,1 2 0,-20 3 0,31-3 0,1 1 0,-1 0 0,1 0 0,-1 1 0,1 0 0,0 0 0,0 0 0,0 1 0,1 0 0,-1 0 0,1 0 0,0 1 0,0 0 0,-5 6 0,-6 9 0,1 2 0,1 0 0,1 0 0,-13 30 0,-35 105 0,57-146 0,-29 85-110,4 2 0,4 1-1,5 1 1,4 0 0,-4 151-1,23 233 111,2-198 0,-4-232 21,-3 101 203,0-131-163,-1-1 1,-1 0-1,0 1 0,-13 32 1,15-50-42,0 0 0,-1 0 0,0-1 0,0 1 0,-5 6 0,7-11-21,0 0 1,1 1 0,-1-1-1,0 0 1,0-1 0,-1 1-1,1 0 1,0 0 0,0 0 0,0 0-1,-1-1 1,1 1 0,0-1-1,0 1 1,-1-1 0,1 1-1,-1-1 1,1 0 0,0 0-1,-1 0 1,1 0 0,-1 0-1,1 0 1,0 0 0,-1 0 0,1 0-1,-1 0 1,1-1 0,-2 0-1,1 0-169,0 0-1,0 0 0,0 0 1,0-1-1,0 1 0,0-1 1,-2-1-1,-11-14-6655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7:5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16899 2992 24575,'-138'-59'0,"109"47"0,-1 1 0,0 2 0,0 1 0,-1 1 0,0 1 0,-36-1 0,-208 11-84,-6 24-1340,247-24 1109,-1442 105-3290,484-60 3605,937-45-6,-631 38-795,1-59-127,123-30 164,-1 36 822,128 39-45,1 20-9,-240 20-4,115-36 268,207-12 115,0-16-1,-421-48 1,132-32-363,253 30-285,-1017-30-960,775 94 1291,6 0 203,454-21-162,1-7-1,-268-50 0,-496-139-35,814 168 119,-302-79-15,10-20-189,348 107 870,-92-48 1,130 57-501,2-1 1,0 0 0,0-2 0,1-1-1,2 0 1,-28-31 0,5-5 319,-56-93 0,-22-68 585,113 200-1254,-115-230-7,89 168 0,-30-103 0,3-83 0,51 197 0,3 0 0,2-71 0,6 125 0,-1 0 0,1 0 0,1-1 0,0 1 0,1 0 0,1 1 0,-1-1 0,7-11 0,-5 14 0,0 0 0,0 0 0,1 1 0,0 0 0,1 0 0,-1 1 0,2 0 0,-1 0 0,1 0 0,11-6 0,13-7 0,1 2 0,1 1 0,1 2 0,36-11 0,104-27-374,61-3-1125,82-6 310,97-6-2067,111-4 1705,102 4-1396,84 12 1717,61 21-741,55 29 1230,45 18-249,1869 76 355,-200 92 635,-1772-95 0,-51 3 0,-66-7 0,-78-10 0,-75-15 0,-77-15 121,-69-15 363,-51-14-120,324-40 893,-8-49-739,-477 58 66,1663-176 888,-1459 169-1472,-34 6 0,-44 5 0,-53 6 312,-189 8-133,217-4 1464,-226 5-1397,-10 0-91,0 0 0,-1 0 0,1 0 0,0 1 0,0 0 0,0 0 1,0 0-1,-1 1 0,13 5 0,-18-7-79,-1 1 0,1-1 0,0 1 0,-1-1 0,1 1 0,0 0 0,-1-1 0,1 1 0,-1-1 0,1 1 0,-1 0 0,1 0 0,-1-1 0,0 1 0,1 0 0,-1 0 0,0-1 0,1 1 0,-1 0 0,0 0 0,0 0 0,0 0 0,0-1 0,0 1 0,0 0 0,0 0 0,0 0 0,0 0 0,0 0 0,0-1 0,-1 1 0,1 0 0,0 0 0,-1 0 0,1-1 0,0 1 0,-1 0 0,0 0 0,-2 4 491,0 0 0,-1-1 0,1 1-1,-7 4 1,10-8-408,-66 59 9,31-31-6832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7:5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1541 1978 24575,'-38'0'0,"0"-2"0,1-2 0,-1-1 0,-56-16 0,-231-87-294,9-17-523,282 111 817,-200-86 0,178 73 0,2-2 0,-54-39 0,96 59 0,0 0 0,0 0 0,1-1 0,1-1 0,-1 1 0,2-2 0,0 0 0,0 0 0,1 0 0,0-1 0,1 0 0,1 0 0,-9-26 0,7 9 0,1 1 0,2-1 0,-3-34 0,6-94 0,6 88 30,3 0 0,3 1 0,3 0 0,30-93 0,-30 125-30,1 1 0,2 0 0,1 1 0,2 0 0,25-33 0,-26 44 0,1 1 0,1 0 0,0 2 0,2 0 0,1 1 0,1 2 0,30-20 0,-27 23 0,0 0 0,1 2 0,0 1 0,1 1 0,0 1 0,1 2 0,0 1 0,33-3 0,-44 8 0,0 1 0,1 0 0,-1 2 0,0 0 0,0 1 0,0 1 0,0 1 0,-1 1 0,1 0 0,-1 1 0,0 1 0,-1 1 0,0 1 0,21 13 0,-18-7 6,-1 1 0,0 1 0,-2 0 0,0 1 0,0 1 0,-2 1 0,14 23 0,79 158-189,-97-179 126,-7-13 28,151 320 3,-122-243-1138,-28-75-4655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7:5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50 24575,'-3'1'0,"0"0"0,0 0 0,-1 0 0,1 1 0,0-1 0,0 1 0,0 0 0,1 0 0,-1 0 0,0 0 0,1 0 0,-1 1 0,-2 3 0,-4 3 0,-8 6 0,-122 105 0,104-93 0,0-2 0,-48 25 0,-32 4 0,1-1 0,112-53 0,0 1 0,0 0 0,0 0 0,0 0 0,1 0 0,-1 1 0,0-1 0,1 0 0,-1 1 0,1-1 0,-1 1 0,1-1 0,0 1 0,0 0 0,0 0 0,-2 3 0,3-4 0,0-1 0,0 1 0,0 0 0,0 0 0,0 0 0,0-1 0,0 1 0,0 0 0,0 0 0,1-1 0,-1 1 0,0 0 0,1 0 0,-1-1 0,0 1 0,1 0 0,0 0 0,2 2 0,-1-1 0,0 0 0,1 0 0,-1 0 0,6 4 0,23 10 0,0-1 0,44 14 0,-52-20 0,119 40-601,1-7 0,2-5 0,164 19 1,-298-55 576,71 8-46,-71-9 71,0 0-1,0 0 0,0-1 1,20-4-1,-29 4-2,1 1 0,-1-1-1,0 0 1,0 1 0,0-1 0,1 0-1,-1 0 1,0-1 0,-1 1 0,1 0-1,0-1 1,0 1 0,0-1-1,-1 1 1,1-1 0,-1 0 0,3-3-1,-3 3 11,0-1-1,-1 1 1,1 0-1,-1 0 1,1 0-1,-1-1 0,0 1 1,0 0-1,0 0 1,0-1-1,0 1 1,0 0-1,-1 0 1,-1-5-1,-2-4 244,-1 0-1,0 1 1,0-1-1,-2 1 1,-10-14-1,-87-110 622,31 43-823,55 67-49,-34-41 0,46 59 0,0 0 0,0 0 0,-1 0 0,0 1 0,0 0 0,0 0 0,-9-4 0,14 8 0,0 0 0,-1 1 0,1-1 0,-1 0 0,1 1 0,-1-1 0,1 1 0,-1-1 0,1 1 0,-1 0 0,0 0 0,1 1 0,-1-1 0,1 0 0,-1 1 0,1 0 0,-4 1 0,1 0 0,1 0 0,0 1 0,-1 0 0,1 0 0,1 0 0,-1 0 0,0 1 0,-5 7 0,-3 4 0,1 1 0,0 1 0,-10 21 0,-23 61 0,15-15-143,3 0 0,4 1-1,-11 92 1,-10 265-430,42-406 573,-3 298 0,4-327 0,0-1 0,1 1 0,0 0 0,1-1 0,3 11 0,-5-17 0,0 1 0,0-1 0,0 0 0,0 1 0,1-1 0,-1 1 0,0-1 0,0 1 0,1-1 0,-1 0 0,0 1 0,0-1 0,1 0 0,-1 1 0,0-1 0,1 0 0,-1 0 0,1 1 0,-1-1 0,0 0 0,1 0 0,-1 1 0,1-1 0,-1 0 0,0 0 0,1 0 0,-1 0 0,1 0 0,-1 0 0,1 0 0,-1 0 0,1 0 0,-1 0 0,1 0 0,-1 0 0,0 0 0,1 0 0,-1 0 0,1 0 0,-1-1 0,1 1 0,-1 0 0,0 0 0,1 0 0,-1-1 0,1 1 0,-1 0 0,0-1 0,1 1 0,-1-1 0,5-4 0,0 0 0,-1-1 0,0 0 0,-1 0 0,6-10 0,24-52-36,29-91 0,15-83-112,-51 158 95,201-833-1,-217 865 175,-1 6-741,5-81-1,-14 109-4977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0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905 743 24575,'-9'-1'0,"-1"0"0,1 0 0,-14-5 0,-18-2 0,-30 3 0,-136 8 0,-69 30 0,160-11 0,94-17 0,1 2 0,1 0 0,-26 13 0,42-18 0,1 0 0,-1 0 0,1 0 0,0 0 0,0 1 0,-5 4 0,7-6 0,1-1 0,-1 1 0,1 0 0,-1 0 0,1-1 0,-1 1 0,1 0 0,0 0 0,-1 0 0,1 0 0,0 0 0,0 0 0,-1 0 0,1 0 0,0 0 0,0 0 0,0 0 0,0 0 0,0-1 0,1 1 0,-1 0 0,0 0 0,0 0 0,1 0 0,-1 0 0,0 0 0,1 0 0,-1 0 0,1-1 0,-1 1 0,1 0 0,-1 0 0,1-1 0,1 2 0,8 8 0,1 0 0,1-1 0,0 0 0,0-1 0,25 13 0,33 14-107,1-3 0,77 24 0,155 32-215,-148-52 322,-147-34 0,26 3 0,-33-5 0,1 0 0,-1 0 0,1 0 0,-1 0 0,0 0 0,1-1 0,-1 1 0,1 0 0,-1-1 0,1 1 0,-1-1 0,0 1 0,1-1 0,-1 0 0,0 1 0,0-1 0,2-1 0,-2 1 0,-1 0 0,1 0 0,-1 0 0,1 0 0,-1 0 0,1 0 0,-1 0 0,0 1 0,0-1 0,1 0 0,-1 0 0,0 0 0,0 0 0,0 0 0,0 0 0,0 0 0,0 0 0,0 0 0,-1 0 0,1 0 0,0 0 0,0 0 0,-1 0 0,0-1 0,-13-24 0,2 11 53,0 1 1,-1 0 0,-1 1-1,0 0 1,-20-13 0,-83-49 267,85 56-321,0 2 0,0 2 0,-2 1 0,1 1 0,-38-8 0,66 20 0,-1 0 0,1 0 0,-1 1 0,1-1 0,-1 1 0,1 1 0,-8 0 0,9 0 0,1 0 0,-1 0 0,0 0 0,1 1 0,0-1 0,-1 1 0,1 0 0,0 0 0,0 0 0,0 1 0,-5 4 0,-3 5 0,0 0 0,2 0 0,-1 1 0,-9 18 0,-26 63 0,18-27-26,3 1 0,-18 85 0,-16 147-433,55-286 438,-9 51 21,3-22 0,-6 80 0,18-103 0,-3-20 0,0 0 0,0 1 0,0-1 0,1 1 0,-1-1 0,0 0 0,0 1 0,1-1 0,-1 0 0,0 1 0,1-1 0,-1 0 0,0 0 0,1 1 0,-1-1 0,0 0 0,1 0 0,-1 0 0,0 1 0,1-1 0,-1 0 0,1 0 0,-1 0 0,1 0 0,2 0 0,0-1 0,0 0 0,0 0 0,-1 0 0,1 0 0,0 0 0,-1-1 0,1 1 0,-1-1 0,1 0 0,2-2 0,71-63 0,40-52-460,38-48-1381,906-1114-1341,-902 1067 2151,-116 161-88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3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1265 24575,'7'-1'0,"1"-1"0,-1 1 0,0-1 0,0-1 0,0 1 0,12-7 0,-4 1 0,82-43-102,123-89-1,-171 108-172,360-254-2257,92-61 2664,-406 287-33,-12 9 191,117-95 0,-184 132 169,1 0-1,-2-2 1,23-29-1,-37 45-444,0-1-1,0 0 0,-1 0 1,1 1-1,-1-1 0,1 0 0,-1 0 1,1 0-1,-1 0 0,1 0 1,-1 0-1,0 0 0,0 0 0,1 0 1,-1 0-1,0 0 0,0 0 1,0 0-1,0 0 0,0 0 0,0 0 1,0 0-1,0 0 0,-1 0 1,1 0-1,0 0 0,-1 0 0,1 1 1,-1-3-1,-1 2-14,1 0-1,0 1 1,0-1 0,-1 1-1,1-1 1,0 1-1,-1-1 1,1 1 0,0 0-1,-1 0 1,1 0-1,0-1 1,-1 1 0,1 0-1,0 1 1,-1-1 0,1 0-1,-1 0 1,1 1-1,0-1 1,-1 1 0,0 0-1,-12 5 2,1 0 0,0 1 0,0 1 0,0 0 0,-14 13 0,-17 11 0,-10 0 0,27-16 0,0 0 0,-42 36 0,66-49 0,0-1 0,0 1 0,0 0 0,1 0 0,-1 0 0,1 1 0,0-1 0,0 1 0,0-1 0,0 1 0,1 0 0,-1-1 0,-1 9 0,3-9 0,0 1 0,0 0 0,0 0 0,1 0 0,-1 0 0,1 0 0,0-1 0,0 1 0,0 0 0,0-1 0,1 1 0,-1-1 0,1 1 0,4 5 0,18 26 0,2-1 0,1-1 0,1-2 0,2 0 0,36 28 0,-63-57 0,3 4 0,1-1 0,0 0 0,14 7 0,-20-12 0,0 1 0,0 0 0,0-1 0,0 1 0,0-1 0,0 0 0,0 1 0,0-1 0,0 0 0,0 0 0,1 0 0,-1 1 0,0-1 0,0 0 0,0-1 0,0 1 0,0 0 0,1 0 0,-1 0 0,0-1 0,0 1 0,0 0 0,0-1 0,0 1 0,0-1 0,0 1 0,0-1 0,0 0 0,0 0 0,0 1 0,0-1 0,-1 0 0,1 0 0,0 0 0,-1 0 0,2-1 0,0-3 0,0 0 0,0-1 0,0 1 0,-1-1 0,1 1 0,-1-1 0,-1 0 0,1-6 0,-3-52 0,1 36 0,-3-175-1365,4 177-5461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8:3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24575,'0'6'0,"3"6"0,1 8 0,2 11 0,3 8 0,8 11 0,4 3 0,1 0 0,3-3 0,1-5 0,0-5 0,1-6 0,-4-7 0,-4-7 0,-4-7-8191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3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24575,'0'0'0,"0"-1"0,0 1 0,0 0 0,0 0 0,0 0 0,0-1 0,0 1 0,0 0 0,0 0 0,0 0 0,0-1 0,0 1 0,0 0 0,0 0 0,1 0 0,-1 0 0,0-1 0,0 1 0,0 0 0,0 0 0,0 0 0,0 0 0,0-1 0,1 1 0,-1 0 0,0 0 0,0 0 0,0 0 0,0 0 0,1 0 0,-1-1 0,0 1 0,0 0 0,0 0 0,0 0 0,1 0 0,-1 0 0,0 0 0,0 0 0,0 0 0,1 0 0,-1 0 0,0 0 0,0 0 0,0 0 0,1 0 0,-1 0 0,14 6 0,-13-5 0,405 226-556,-274-149-424,1086 682-1736,-1007-626 2366,131 89 37,-308-200 1323,-33-23-951,0 1 0,-1-1 0,1 1 0,0 0-1,0-1 1,0 0 0,0 1 0,0-1 0,0 0 0,0 1 0,0-1 0,0 0 0,0 0 0,1 0 0,-2 0-23,0 0-1,1 0 1,-1 0 0,0-1 0,0 1 0,0 0 0,0 0-1,0 0 1,1-1 0,-1 1 0,0 0 0,0 0 0,0-1-1,0 1 1,0 0 0,0 0 0,0-1 0,0 1-1,0 0 1,0 0 0,0-1 0,0 1 0,0 0 0,0 0-1,0-1 1,0 1 0,0 0 0,0 0 0,-1-1 0,1 1-1,0 0 1,0-1 0,-16-28 1627,13 24-1679,-6-12 68,0 0-1,1 0 1,-8-30 0,-11-58-76,9 26 33,-18-33-9,28 91 0,-1 1 0,0 0 0,-17-23 0,24 38 0,-1 1 0,0 1 0,0-1 0,-1 0 0,1 1 0,-1 0 0,0 0 0,0 0 0,0 0 0,0 0 0,0 1 0,0 0 0,-1 0 0,-5-2 0,6 3 0,0 0 0,0 1 0,0-1 0,0 1 0,0 0 0,0 0 0,0 0 0,0 1 0,-1-1 0,1 1 0,0 0 0,1 0 0,-1 1 0,0-1 0,0 1 0,0 0 0,-3 2 0,-1 1 0,1 0 0,1 1 0,-1 0 0,1 0 0,0 0 0,0 1 0,-8 11 0,-30 59 0,27-46 0,-19 32 0,-59 111 0,75-132 0,1 1 0,-15 55 0,28-70 0,1 0 0,1 0 0,1 1 0,1-1 0,2 1 0,5 42 0,-5-69 0,0 1 0,0-1 0,1 0 0,-1 0 0,1 1 0,0-1 0,-1 0 0,1 0 0,0 0 0,0 0 0,0 0 0,1 0 0,-1 0 0,0 0 0,1 0 0,-1 0 0,1-1 0,0 1 0,-1-1 0,1 1 0,0-1 0,3 2 0,-2-2 0,0 0 0,0 0 0,1 0 0,-1-1 0,0 1 0,0-1 0,1 0 0,-1 1 0,1-2 0,-1 1 0,0 0 0,1-1 0,-1 1 0,0-1 0,4-2 0,16-6 0,-2-1 0,1-1 0,-1-1 0,30-24 0,-14 10 0,1 1 0,-1-1 0,-1-2 0,-2-2 0,49-53 0,78-103 0,-139 162 0,-1-1 0,23-36 0,-38 51 0,0-1 0,0 0 0,-1-1 0,0 1 0,-1-1 0,-1 0 0,0 0 0,0 0 0,0-15 0,-4-83-1268,1 109 1171,-1-21-6729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3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2122 24575,'1'0'0,"0"-1"0,0 1 0,0 0 0,0 0 0,0-1 0,0 1 0,-1-1 0,1 1 0,0-1 0,0 1 0,0-1 0,1 0 0,6-5 0,50-23 0,-23 14 0,472-243-2033,-349 175 1452,133-68-1830,45-22 1177,180-91-1708,696-333 2530,-1009 497-386,-182 89 725,167-92 842,-183 101-665,-1-1 0,0 0 0,0 0 0,-1 0 0,7-7-1,-10 10-58,0 0-1,0 0 0,0-1 1,1 1-1,-1 0 0,0-1 0,0 1 1,0 0-1,0-1 0,0 1 0,0 0 1,1-1-1,-1 1 0,0-1 0,0 1 1,0 0-1,0-1 0,0 1 1,0 0-1,-1-1 0,1 1 0,0 0 1,0-1-1,0 1 0,0-1 0,0 1 1,0 0-1,-1 0 0,1-1 0,0 1 1,0 0-1,0-1 0,-1 1 1,1 0-1,0 0 0,-1-1 0,1 1 1,0 0-1,0 0 0,-1 0 0,1-1 1,0 1-1,-1 0 0,0 0 0,-17-6 653,15 6-389,-74-14 4074,-27-7-2606,90 17-1787,0 0 1,0-1 0,1-1-1,0 0 1,-17-11-1,-16-16 11,-56-53 0,99 82 0,0 1 0,0 1 0,0-1 0,0 1 0,0 0 0,-1-1 0,1 1 0,-5-1 0,7 2 0,1 1 0,-1 0 0,0 0 0,1 0 0,-1 0 0,0 0 0,1 0 0,-1 0 0,0 0 0,1 0 0,-1 0 0,0 0 0,1 0 0,-1 0 0,0 1 0,1-1 0,-1 0 0,0 0 0,0 1 0,0 0 0,0 0 0,0 0 0,0 1 0,0-1 0,0 0 0,0 0 0,0 0 0,1 1 0,-1-1 0,1 0 0,-1 1 0,0 2 0,-3 15 0,1 1 0,1-1 0,1 1 0,0-1 0,3 24 0,3 26 0,2 0 0,4-1 0,2 0 0,34 100 0,-23-103 0,-21-58 0,1 1 0,0-1 0,1 0 0,0 0 0,8 10 0,-11-15 0,-1 0 0,1-1 0,0 1 0,0-1 0,0 1 0,0-1 0,0 0 0,0 0 0,0 0 0,0 0 0,0 0 0,0 0 0,1 0 0,-1-1 0,0 1 0,0-1 0,1 0 0,-1 0 0,0 0 0,1 0 0,-1 0 0,0 0 0,1-1 0,-1 1 0,0-1 0,1 1 0,-1-1 0,4-2 0,3-2 0,0 0 0,-1-1 0,0 0 0,0 0 0,10-10 0,31-33 0,-2-1 0,-3-3 0,53-80 0,93-190 0,-132 205 0,-53 99 0,-5 19 0,0 0 0,0 0 0,0-1 0,0 1 0,0 0 0,0 0 0,0-1 0,0 1 0,0 0 0,0 0 0,0-1 0,0 1 0,0 0 0,0 0 0,0-1 0,0 1 0,0 0 0,-1 0 0,1 0 0,0-1 0,0 1 0,0 0 0,0 0 0,0 0 0,-1-1 0,1 1 0,0 0 0,0 0 0,0 0 0,-1 0 0,1 0 0,0 0 0,-1-1 0,-2 2 0,1 0 0,-1-1 0,0 1 0,1 0 0,-1 0 0,1 0 0,-1 1 0,1-1 0,-1 1 0,-3 2 0,-72 55 0,-42 36-1365,-11 8-5461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3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24575,'8'5'0,"1"0"0,-1 0 0,-1 1 0,1 0 0,7 9 0,8 5 0,123 110 5,83 68-149,-83-88-769,272 156 1,-231-167 620,239 89 1,-73-61 271,72 29-566,-371-134 740,-2 2 0,0 3 0,78 54-1,-102-62 258,-20-15 297,-6-5-226,-8-10-122,-106-117 195,66 79-533,31 33-22,8 7 0,0 1 0,0 0 0,-1 0 0,-1 1 0,1 0 0,-17-10 0,24 17 0,-1-1 0,1 1 0,0-1 0,0 1 0,-1 0 0,1-1 0,0 1 0,0 0 0,-1 0 0,1 0 0,0 0 0,-1 0 0,1 0 0,0 0 0,0 0 0,-1 1 0,1-1 0,0 0 0,0 1 0,-1-1 0,1 1 0,0-1 0,0 1 0,0 0 0,0-1 0,0 1 0,0 0 0,0 0 0,0 0 0,-2 2 0,-1 2 0,1 0 0,-1 1 0,1-1 0,-5 12 0,6-13 0,-29 72 0,-33 124 0,22-63 0,26-89 0,5-18 0,1 2 0,-9 44 0,19-75 0,0 0 0,-1 0 0,1 1 0,0-1 0,0 0 0,0 0 0,0 0 0,0 0 0,0 1 0,0-1 0,0 0 0,1 0 0,-1 0 0,0 0 0,1 0 0,-1 1 0,1-1 0,-1 0 0,1 0 0,-1 0 0,1 0 0,0 0 0,0-1 0,-1 1 0,1 0 0,0 0 0,0 0 0,0-1 0,0 1 0,2 1 0,0-1 0,0-1 0,0 1 0,0-1 0,0 1 0,0-1 0,0 0 0,0 0 0,0 0 0,1-1 0,-1 1 0,4-2 0,20-5 0,0 0 0,39-18 0,47-30 0,-107 52 0,68-35 0,-2-3 0,114-87 0,-177 121 0,0-1 0,0 0 0,-1 0 0,11-15 0,-16 19 0,-1 1 0,0 0 0,-1-1 0,1 1 0,0-1 0,-1 1 0,0-1 0,0 0 0,0 0 0,-1 0 0,1 1 0,-1-1 0,0 0 0,0 0 0,0 0 0,0 0 0,-2-4 0,0-1 0,-1 0 0,0 1 0,0 0 0,-1 0 0,0 0 0,-1 0 0,-9-12 0,-44-46 0,50 57 0,-104-97 0,90 88 0,-1 1 0,0 1 0,-37-18 0,48 29 14,0 0 0,0 1 1,-1 0-1,1 1 0,-1 0 0,0 1 0,-15-1 0,6 3-383,1 1-1,-1 0 1,-29 6-1,-21 9-6456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3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24575,'1'25'0,"1"-1"0,1 1 0,11 43 0,30 70 0,-22-73 0,-2-5-57,134 375-1616,-58-199-67,21 38 768,90 184-1586,337 594 2430,-257-596-1200,23-21 597,-285-402 775,207 289-472,-25 16 2841,-176-279-1120,118 216 4042,-42-98-4805,32 20-530,-61-74 0,-51-84 0,2-1 0,48 48 0,-34-39 0,26 29 0,134 156 0,-200-227 0,-1-3 0,0 0 0,0 1 0,0-1 0,0 1 0,0-1 0,-1 1 0,0 0 0,1 0 0,-1 0 0,1 3 0,-2-6 0,0 0 0,0 0 0,0 0 0,0 1 0,0-1 0,0 0 0,0 0 0,0 0 0,0 1 0,0-1 0,0 0 0,-1 0 0,1 0 0,0 0 0,0 0 0,0 1 0,0-1 0,0 0 0,0 0 0,0 0 0,0 0 0,-1 0 0,1 1 0,0-1 0,0 0 0,0 0 0,0 0 0,0 0 0,-1 0 0,1 0 0,0 0 0,0 0 0,0 0 0,0 0 0,-1 0 0,1 0 0,0 0 0,0 0 0,0 0 0,0 0 0,-1 0 0,1 0 0,0 0 0,0 0 0,0 0 0,0 0 0,-1 0 0,1 0 0,0 0 0,0 0 0,0 0 0,0 0 0,0 0 0,-1 0 0,1-1 0,0 1 0,-11-6 0,11 6 0,-13-10 0,0 0 0,-17-18 0,-1-2 0,28 28 0,-1-1 0,1 0 0,0 0 0,0 0 0,0-1 0,1 1 0,-5-7 0,7 8 0,-1 0 0,1 1 0,-1-1 0,1 0 0,0 0 0,0 1 0,0-1 0,0 0 0,0 0 0,0 0 0,0 1 0,0-1 0,1 0 0,-1 0 0,1 1 0,-1-1 0,1 0 0,0 1 0,0-1 0,-1 1 0,3-4 0,12-15 0,1 0 0,22-23 0,-7 10 0,12-13 0,98-80 0,-140 124 0,7-4 0,0 0 0,17-9 0,-23 14 0,0 0 0,0 0 0,-1 0 0,1 0 0,0 1 0,0-1 0,0 1 0,0-1 0,0 1 0,0 0 0,0 0 0,0 0 0,0 0 0,0 0 0,0 0 0,0 1 0,0-1 0,0 0 0,0 1 0,-1 0 0,4 1 0,2 3 0,-1 1 0,0 0 0,-1 0 0,1 0 0,-1 1 0,0 0 0,-1 0 0,8 15 0,-9-16 0,8 15 0,-1 0 0,-2 1 0,0 0 0,-1 0 0,6 32 0,-10-35 0,-1 0 0,0 0 0,-1 0 0,-2 0 0,0 0 0,-6 37 0,3-43 0,1 0 0,-2 0 0,0-1 0,0 1 0,-1-1 0,-1 0 0,0-1 0,-1 0 0,0 0 0,0 0 0,-1-1 0,-1-1 0,-19 17 0,14-15 0,-1-1 0,0 0 0,0-1 0,-1-1 0,0 0 0,-1-1 0,1-1 0,-1-1 0,-27 5 0,-10-4 0,0-3 0,-69-3 0,81-1 0,35 2 0,0-1 0,1 2 0,-1-1 0,0 1 0,1 0 0,-1 0 0,1 1 0,-1 0 0,1 0 0,0 1 0,0 0 0,1 0 0,-1 1 0,-8 8 0,-6 6 0,1 1 0,-29 39 0,5 3 0,2 3 0,3 1 0,-33 75 0,31-42 0,37-85 0,0 1 0,1-1 0,0 1 0,2-1 0,-1 20 0,3-7 17,2 1-1,0-1 1,2 0-1,8 26 1,40 105-676,-39-119-130,18 49-6037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4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1 658 24575,'0'-6'0,"0"-9"0,3-14 0,1-8 0,6-8 0,8-5 0,3-3 0,6 0 0,3-6 0,3-2 0,3 3 0,-3 5 0,-2 8 0,-8 9 0,-4 10 0,-5 7 0,-5 7-8191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4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3160 24575,'0'-1'0,"0"0"0,0 1 0,1-1 0,-1 0 0,0 1 0,1-1 0,-1 0 0,0 1 0,1-1 0,-1 0 0,1 1 0,-1-1 0,1 1 0,0-1 0,-1 1 0,1-1 0,-1 1 0,1 0 0,1-1 0,17-9 0,-12 7 0,9-5 0,-1-2 0,0 0 0,23-21 0,19-13 0,-2 9-5,2 2 1,102-41-1,132-29-1104,-239 85 671,578-181-2171,242-84 1958,-747 237-30,137-71-1,-207 88 594,-1-3 0,-2-1 0,-1-3 0,79-74 1,31-61 13,-90 92 1880,108-93 0,-125 126-263,49-54-1,-72 60-1542,-21 27 0,15-17 0,120-116 0,35-35 0,-173 174 0,0 0 0,0 0 0,0 1 0,1 0 0,0 0 0,1 1 0,13-7 0,-6 3 0,0-1 0,-1-1 0,0 0 0,15-15 0,1 0 0,-12 11 0,-6 5 0,0-1 0,20-19 0,-30 26 0,0 1 0,-1-1 0,1 1 0,-1-1 0,1 0 0,-1 0 0,0 0 0,-1 0 0,1-1 0,-1 1 0,0 0 0,0-1 0,0 1 0,0 0 0,-1-5 0,0-1 0,-1 1 0,0 0 0,-1-1 0,0 1 0,-1 0 0,-4-11 0,-1 1 0,-20-33 0,12 26 0,-2 1 0,-1 1 0,-22-22 0,-72-60 0,-155-100 0,258 198 0,-1 1 0,-21-12 0,30 18 0,0-1 0,0 1 0,-1 1 0,1-1 0,0 0 0,-1 0 0,1 1 0,-1 0 0,1-1 0,0 1 0,-1 0 0,1 0 0,-1 0 0,1 1 0,-5 0 0,5 0 0,1 0 0,-1 0 0,0 0 0,1 0 0,-1 0 0,1 0 0,-1 1 0,1-1 0,0 1 0,0-1 0,-1 1 0,1-1 0,0 1 0,0 0 0,1-1 0,-1 1 0,0 0 0,0 0 0,1 0 0,-1 2 0,-1 7 0,0 0 0,-1 16 0,3-20 0,-4 101-52,11 125 1,2-131-118,41 193 0,-29-213 109,3 0-1,60 132 1,-67-179 60,1-1 0,25 37 0,-40-67 0,1 1 0,-1 0 0,1-1 0,0 0 0,0 0 0,0 0 0,1-1 0,5 4 0,-9-6 0,1 0 0,-1-1 0,1 1 0,0 0 0,-1-1 0,1 0 0,0 1 0,-1-1 0,1 0 0,0 0 0,0 0 0,-1 0 0,1 0 0,0 0 0,-1-1 0,1 1 0,0-1 0,-1 1 0,1-1 0,0 1 0,-1-1 0,1 0 0,-1 0 0,1 0 0,-1 0 0,1 0 0,-1 0 0,0 0 0,0 0 0,2-2 0,7-10 0,0 0 0,-1-1 0,0 0 0,-1 0 0,10-25 0,-11 24 0,169-395-112,-40 86 33,-63 175-1150,-48 107-4920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4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24575,'6'7'0,"0"0"0,0 0 0,7 13 0,-3-3 0,12 15-21,157 225-297,111 108-1492,382 369 0,-96-230 1810,31-43 0,-541-412 0,467 363-1385,-158-119 3159,-197-150 1796,-160-127-3570,0 1 0,-1 1 0,24 33 0,35 66 0,-23-32 0,42 54 0,64 97 0,93 102 0,-247-332 0,1 3 0,1-1 0,1 0 0,0-1 0,11 10 0,-18-17 0,-1 1 0,0-1 0,1 0 0,-1 1 0,1-1 0,-1 0 0,1 1 0,0-1 0,-1 0 0,1 0 0,-1 0 0,1 1 0,-1-1 0,1 0 0,0 0 0,-1 0 0,1 0 0,-1 0 0,1 0 0,0 0 0,-1 0 0,1 0 0,-1 0 0,1-1 0,0 1 0,-1 0 0,1 0 0,-1 0 0,1-1 0,-1 1 0,1 0 0,-1-1 0,1 1 0,-1 0 0,1-1 0,-1 1 0,1-1 0,0 0 0,0-2 0,1 0 0,-1 0 0,0 0 0,0 0 0,0 0 0,1-4 0,0 0 0,35-106 0,8-28 0,-25 51 0,9-105 0,-7-94 0,-20 251 0,0 19 0,0 1 0,-2-1 0,0 1 0,-1-1 0,-4-18 0,4 34 0,0 0 0,0 0 0,-1 0 0,1 0 0,0 1 0,-1-1 0,0 1 0,0-1 0,0 1 0,0-1 0,0 1 0,0 0 0,-1 0 0,1 0 0,-1 0 0,1 1 0,-1-1 0,0 1 0,1-1 0,-1 1 0,0 0 0,0 0 0,0 0 0,0 0 0,0 1 0,-6-1 0,0 0 0,-1 1 0,0 0 0,1 0 0,-1 1 0,1 0 0,-1 1 0,-13 3 0,6 1 0,0 1 0,0 1 0,1 1 0,0 0 0,0 1 0,-21 17 0,1 3 0,-44 50 0,36-30-105,3 2 0,1 2 0,-49 93 0,-73 188-161,144-291 261,-14 47 0,27-73 26,1 1-1,0 0 1,2 0 0,0 0 0,1 27-1,1-24 368,0-13-365,0 0 0,0 0 0,1-1 0,0 1 0,1-1 0,0 1 0,3 9 0,-5-17-23,1 0 0,0 0 0,-1 0 0,1 0 0,0 0 0,0-1 0,-1 1 0,1 0 0,0 0 0,0 0 0,0-1 0,0 1 0,0 0 0,0-1 0,0 1 0,1-1 0,-1 1 0,0-1 0,0 0 0,0 0 0,0 1 0,1-1 0,-1 0 0,0 0 0,0 0 0,0 0 0,1 0 0,-1 0 0,0-1 0,2 1 0,4-2 0,0 0 0,-1 0 0,1-1 0,6-3 0,-9 4 0,299-158 0,-232 120 0,-48 27 0,121-69 0,-107 59 0,59-50 0,-91 69 0,-1 0 0,1-1 0,-1 0 0,0 0 0,0 0 0,-1 0 0,0 0 0,0-1 0,0 1 0,0-1 0,-1 0 0,3-12 0,-4 13 0,-1 0 0,1 1 0,-1-1 0,0 0 0,0 0 0,-1 0 0,1 1 0,-1-1 0,0 0 0,0 1 0,-1-1 0,0 0 0,1 1 0,-2 0 0,1-1 0,0 1 0,-5-6 0,3 5 0,0 1 0,0-1 0,0 1 0,-1 0 0,0 1 0,-9-7 0,0 2 0,-24-10 0,-32-7-682,-82-18-1,21 11-6143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5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24575,'3'3'0,"4"1"0,4 0 0,0-4 0,-4-5 0,-8-2 0,-2-3 0,-2 1-8191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1 474 24575,'0'-2'0,"0"-1"0,1 1 0,-1 0 0,1 0 0,-1 0 0,1 0 0,0 0 0,0 0 0,0 0 0,0 0 0,0 0 0,0 1 0,0-1 0,1 0 0,-1 1 0,3-3 0,4-3 0,0 1 0,12-8 0,-14 11 0,33-20 0,1 2 0,1 1 0,52-16 0,-58 23 0,554-186-983,-487 170 983,175-25 0,-211 47 0,0 2 0,0 4 0,125 12 0,141 50-670,-3 21-199,-253-62 820,606 143 49,-177-44 0,165 75 0,-438-101 0,-199-77 0,-1 1 0,-1 2 0,-1 2 0,52 44 0,24 46 804,3 3 963,-94-101-1767,32 20 0,-25-18 0,-18-13-1365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31 440 24575,'10'0'0,"0"0"0,-1-1 0,1 0 0,0 0 0,-1-1 0,0 0 0,1-1 0,-1 0 0,0-1 0,0 1 0,0-2 0,8-5 0,143-109 0,-97 69 0,182-145 0,-238 189 0,-1 0 0,0 1 0,1 0 0,-1 1 0,10-6 0,-15 10 0,0-1 0,0 0 0,1 1 0,-1-1 0,0 1 0,0 0 0,0-1 0,0 1 0,1 0 0,-1 0 0,0 0 0,0 0 0,1 0 0,-1 0 0,0 0 0,0 0 0,1 0 0,-1 1 0,0-1 0,0 0 0,0 1 0,0-1 0,1 1 0,-1-1 0,0 1 0,0 0 0,0-1 0,0 1 0,0 0 0,0 0 0,-1 0 0,1 0 0,0 0 0,1 1 0,1 6 0,0-1 0,0 1 0,0 0 0,-1 0 0,-1 0 0,1 0 0,-1 1 0,0 12 0,-1 0 0,0 0 0,-1 0 0,-1 0 0,0 0 0,-2 0 0,-1-1 0,0 1 0,-16 36 0,7-28 0,0-1 0,-2 0 0,-2-1 0,0-1 0,-27 30 0,27-35 0,6-6 0,-1 0 0,0-1 0,-1 0 0,-1-1 0,-18 12 0,29-23 0,1 0 0,-1 0 0,0-1 0,1 1 0,-1-1 0,0 0 0,0 0 0,0 0 0,0-1 0,0 1 0,0-1 0,-1 0 0,1 0 0,0-1 0,0 1 0,0-1 0,0 0 0,0 0 0,0 0 0,1-1 0,-6-1 0,-5-5 0,0 0 0,1-1 0,0 0 0,-13-12 0,13 10 0,-92-84 0,62 54 0,-55-40 0,79 70 0,15 9 0,12 7 0,45 24-1365,-20-13-5461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8:3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24575,'0'11'0,"4"90"0,-2-88 0,0-1 0,1 1 0,0-1 0,1 1 0,10 21 0,-2-12 0,0-1 0,2 0 0,1-1 0,0 0 0,1-1 0,1-1 0,1-1 0,38 30 0,-50-43 0,0 0 0,1 0 0,-1-1 0,1 0 0,-1 0 0,1 0 0,9 2 0,-13-5 0,-1 0 0,1 1 0,0-1 0,0 0 0,0 0 0,-1 0 0,1-1 0,0 1 0,0-1 0,-1 1 0,1-1 0,0 0 0,-1 0 0,1 0 0,-1 0 0,1-1 0,-1 1 0,1-1 0,-1 1 0,0-1 0,4-4 0,0-1 0,-1 0 0,1 0 0,-1-1 0,-1 0 0,1 0 0,-1 0 0,-1-1 0,6-15 0,-4 3 0,0-1 0,3-33 0,-7 45 0,0 0 0,-1 0 0,-1 0 0,1 0 0,-2 0 0,1 0 0,-2 0 0,-3-11 0,4 15 0,0 1 0,0 0 0,-1 0 0,0 1 0,0-1 0,0 0 0,0 1 0,-1 0 0,1 0 0,-1 0 0,0 0 0,-1 0 0,1 1 0,0 0 0,-1 0 0,-6-3 0,-1 1-170,-1 2-1,1-1 0,-1 1 1,1 1-1,-1 1 0,0-1 1,-20 2-1,8 0-6655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24575,'54'201'0,"-30"-101"0,-21-88 0,-1-8 0,0 1 0,-1 0 0,0 0 0,0 0 0,-1 0 0,1 0 0,-1 6 0,0-10 0,0-1 0,0 0 0,0 1 0,-1-1 0,1 0 0,0 1 0,0-1 0,0 0 0,0 1 0,0-1 0,-1 0 0,1 1 0,0-1 0,0 0 0,0 0 0,-1 1 0,1-1 0,0 0 0,0 0 0,-1 1 0,1-1 0,0 0 0,-1 0 0,1 0 0,0 0 0,-1 1 0,1-1 0,0 0 0,-1 0 0,1 0 0,0 0 0,-1 0 0,1 0 0,-1 0 0,1 0 0,-15-4 0,13 3 0,-22-9 0,7 2 0,-23-6 0,36 13 0,0 0 0,0 0 0,-1 0 0,1 1 0,0-1 0,0 1 0,-1 0 0,1 0 0,0 1 0,-1-1 0,-3 2 0,7-2 0,0 1 0,0-1 0,0 0 0,0 0 0,0 1 0,0-1 0,0 1 0,0-1 0,0 1 0,0-1 0,0 1 0,0 0 0,0-1 0,0 1 0,1 0 0,-1-1 0,0 1 0,1 0 0,-1 0 0,0 0 0,1 0 0,-1 0 0,1 0 0,-1 0 0,1 0 0,0 0 0,0 0 0,-1 0 0,1 0 0,0 0 0,0 0 0,0 0 0,0 0 0,0 0 0,0 0 0,0 1 0,0-1 0,1 0 0,-1 0 0,0 0 0,1 0 0,-1 0 0,0 0 0,1 0 0,-1 0 0,1 0 0,0 0 0,3 4 0,-1 0 0,0-1 0,1 1 0,0-1 0,0 0 0,0 0 0,8 5 0,7 2 0,1-1 0,0-1 0,0-1 0,1 0 0,34 7 0,14 5 0,-43-12 0,-11-3 0,23 10 0,-37-15 0,0 0 0,-1 0 0,1 1 0,-1-1 0,1 0 0,0 1 0,-1-1 0,1 1 0,-1-1 0,1 1 0,-1-1 0,1 1 0,-1-1 0,1 1 0,-1 0 0,1 0 0,-1-1 0,0 1 0,0-1 0,0 0 0,0 1 0,0-1 0,0 0 0,0 1 0,0-1 0,0 0 0,0 1 0,-1-1 0,1 0 0,0 1 0,0-1 0,0 0 0,0 0 0,-1 1 0,1-1 0,0 0 0,0 0 0,0 1 0,-1-1 0,1 0 0,0 0 0,-1 1 0,-3 1 0,0 0 0,0 0 0,0-1 0,-6 3 0,2-1 0,7-3 0,-88 39 0,80-34 0,0 0 0,0 1 0,1 0 0,0 0 0,0 1 0,0 0 0,-9 11 0,13-13 0,1 2 0,-1-1 0,1 0 0,0 1 0,1-1 0,0 1 0,0 0 0,0 0 0,1 0 0,0 0 0,0 12 0,0-6 0,2 0 0,-1 0 0,2 0 0,0 0 0,5 20 0,-1-17 0,1 0 0,0-1 0,0 0 0,2 0 0,18 25 0,61 62 0,-72-85 0,15 14 0,24 28 0,-51-53 0,1 0 0,-1-1 0,-1 1 0,1 1 0,-1-1 0,0 0 0,-1 1 0,4 12 0,-5-15 0,-1 0 0,0 0 0,0 0 0,-1 0 0,1 0 0,-1 0 0,0 0 0,0 0 0,0-1 0,0 1 0,-1 0 0,1-1 0,-1 1 0,0-1 0,0 1 0,0-1 0,-1 0 0,1 0 0,-1 0 0,0 0 0,0 0 0,-4 3 0,-2 1 0,-1 1 0,0-1 0,-1-1 0,0 0 0,-23 9 0,15-9 0,-1-1 0,0-1 0,0-1 0,0 0 0,-34-1 0,35-2 0,3 4 0,16-4 0,0 0 0,0 0 0,0 0 0,-1 0 0,1 0 0,0 1 0,0-1 0,0 0 0,0 0 0,-1 0 0,1 0 0,0 0 0,0 1 0,0-1 0,0 0 0,0 0 0,0 0 0,-1 0 0,1 1 0,0-1 0,0 0 0,0 0 0,0 0 0,0 1 0,0-1 0,0 0 0,0 0 0,0 0 0,0 1 0,0-1 0,0 0 0,0 0 0,0 0 0,0 1 0,0-1 0,1 1 0,0 0 0,1 0 0,-1-1 0,0 1 0,0 0 0,0-1 0,0 1 0,1-1 0,-1 1 0,0-1 0,0 0 0,1 1 0,-1-1 0,0 0 0,1 0 0,-1 0 0,0 0 0,1 0 0,-1 0 0,2-1 0,26-3 0,-1-1 0,1-1 0,39-16 0,-14 5 0,32-7-86,186-62-1193,-223 66-5547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24575,'2'2'0,"-1"0"0,1 0 0,-1 0 0,0 0 0,0 0 0,0 0 0,0 0 0,0 0 0,0 3 0,3 6 0,81 225 0,-11-25 0,-29-92 0,-45-118-81,-2-3 112,-6-10 93,-11-17-1563,4 2-5387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24575,'6'0'0,"5"0"0,5 0 0,4 0 0,7 0 0,3-6 0,5-5 0,-2-4 0,0-6 0,1 1 0,-6 1 0,-7 0 0,-10 4 0,-8 4-8191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24575,'0'33'0,"4"92"0,-2-109 0,1 0 0,0 0 0,1 0 0,1 0 0,11 25 0,-6-21 0,2 0 0,0 0 0,2-1 0,17 20 0,-8-14 0,1 0 0,31 23 0,-46-41 0,1 0 0,-1 0 0,1-1 0,1-1 0,-1 1 0,21 6 0,-23-10 0,-1-1 0,0 1 0,1-1 0,-1 0 0,1-1 0,-1 0 0,1 0 0,0 0 0,-1-1 0,1 0 0,12-4 0,15-8 0,66-32 0,28-28 0,-124 70 0,10-5-136,0-1-1,-1 0 1,-1-1-1,0 0 1,0-1-1,-1-1 1,0 0-1,-1-1 0,10-15 1,-9 9-6690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6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 24575,'25'-1'0,"-14"0"0,-1 1 0,1 0 0,17 3 0,-25-2 0,0-1 0,0 1 0,0 0 0,0 0 0,-1 0 0,1 1 0,0-1 0,-1 1 0,1-1 0,-1 1 0,1 0 0,-1 0 0,0 0 0,0 0 0,0 1 0,0-1 0,2 3 0,0 2 0,0 0 0,0 1 0,0-1 0,-1 1 0,-1-1 0,1 1 0,-1 0 0,-1 0 0,1 0 0,-1 0 0,-1 1 0,1 11 0,-2-11 0,-1 1 0,1-1 0,-1 0 0,-1 0 0,0 0 0,0 0 0,-1 0 0,0 0 0,0-1 0,-8 12 0,-20 23 0,-45 45 0,32-37 0,35-39 0,4-5 0,0 0 0,-11 9 0,17-15 0,0-1 0,-1 1 0,1-1 0,-1 0 0,1 1 0,-1-1 0,1 1 0,-1-1 0,1 0 0,-1 0 0,1 1 0,-1-1 0,1 0 0,-1 0 0,1 0 0,-1 0 0,0 1 0,1-1 0,-1 0 0,1 0 0,-1 0 0,0 0 0,1 0 0,-1 0 0,1-1 0,-2 1 0,1-1 0,1 1 0,-1-1 0,1 0 0,-1 1 0,1-1 0,0 0 0,-1 1 0,1-1 0,0 0 0,-1 1 0,1-1 0,0 0 0,0 0 0,0 0 0,0 1 0,0-1 0,0-1 0,0-3 0,0-1 0,0 0 0,1 1 0,2-10 0,7-14-1365,2 1-5461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24575,'3'0'0,"5"0"0,6 0 0,8 3 0,5 5 0,6 3 0,-1 4 0,2 1 0,0-1 0,1-3 0,-2-4 0,-14-4 0,-12-1 0,-11-3 0,-11 3 0,-9 4 0,-1 0-8191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7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24575,'1'2'0,"-1"-1"0,0 1 0,1 0 0,-1 0 0,1-1 0,0 1 0,0 0 0,0-1 0,-1 1 0,1 0 0,1-1 0,-1 0 0,0 1 0,0-1 0,1 0 0,-1 1 0,0-1 0,1 0 0,-1 0 0,1 0 0,1 1 0,6 3 0,1-1 0,13 6 0,-19-9 0,17 6 0,1-2 0,0 0 0,0-1 0,1-2 0,-1 0 0,1-1 0,-1-2 0,26-3 0,-46 4 0,0 0 0,0 0 0,-1-1 0,1 1 0,0-1 0,0 0 0,0 1 0,0-1 0,-1 0 0,1 0 0,0 0 0,-1 0 0,1-1 0,-1 1 0,1 0 0,-1 0 0,0-1 0,0 1 0,1-1 0,-1 0 0,0 1 0,0-1 0,0 0 0,-1 1 0,1-1 0,0 0 0,-1 0 0,1 0 0,-1 0 0,1-2 0,0-7 0,0 0 0,-1 0 0,0 0 0,-3-15 0,1 0 0,1 4 0,1 0 0,1 0 0,1 0 0,0 0 0,2 0 0,8-24 0,14-44 0,-22 83 0,-1 10 0,-1 16 0,-2-14 0,39 588 0,-39-589 0,1 5 0,-1 0 0,0-1 0,0 1 0,-1 0 0,-2 10 0,3-17 0,-1-1 0,1 0 0,-1 0 0,0 0 0,0 1 0,1-1 0,-1 0 0,0 0 0,0 0 0,0 0 0,0 0 0,0 0 0,0-1 0,0 1 0,-1 0 0,1 0 0,0-1 0,0 1 0,-2 0 0,-29 7 0,9-3 0,-6 8-1365,3 2-5461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5:08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24575,'-1'53'0,"3"62"0,-1-109 0,0 0 0,0 1 0,1-1 0,0 0 0,0 0 0,1 0 0,0-1 0,0 1 0,0-1 0,1 1 0,0-1 0,0 0 0,0 0 0,0-1 0,7 6 0,-1-1 0,0-2 0,0 1 0,1-1 0,0-1 0,0 1 0,21 7 0,-20-10 0,1-1 0,0 0 0,0-1 0,0 0 0,0-1 0,0 0 0,0-1 0,13-2 0,-23 2 0,-1-1 0,1 0 0,-1 1 0,1-1 0,-1 0 0,1 0 0,-1-1 0,0 1 0,0 0 0,1-1 0,-1 0 0,0 1 0,0-1 0,0 0 0,-1 0 0,1 0 0,0 0 0,-1 0 0,1 0 0,-1-1 0,0 1 0,0 0 0,0-1 0,0 1 0,0-1 0,0 0 0,-1 1 0,1-4 0,0 0 0,0-1 0,0 1 0,-1-1 0,0 0 0,0 1 0,-1-1 0,0 1 0,0-1 0,-1 1 0,-2-9 0,0 5 0,-1 0 0,0 1 0,0 0 0,-1 0 0,0 0 0,0 1 0,-1 0 0,0 0 0,-1 0 0,1 1 0,-1 1 0,-14-10 0,14 12 0,1-1 0,-1 1 0,0 1 0,0 0 0,0 0 0,0 0 0,-1 1 0,1 0 0,-1 1 0,1 0 0,-1 0 0,0 1 0,1 0 0,-1 1 0,-14 2 0,-76 16 0,93-18-227,0 0-1,0 1 1,0 0-1,0 0 1,-8 5-1,2 0-6598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3:45.0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24575,'0'3'0,"0"5"0,0 5 0,0 3 0,0 2 0,0 5 0,0 9 0,3 6 0,2 4 0,-1 4 0,0 1 0,-2-3 0,0-3 0,-2-1 0,1-4 0,-1-12 0,0-13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3:45.7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431 750 24575,'-40'1'0,"24"0"0,0-1 0,0 0 0,0-1 0,-25-4 0,34 2 0,0 0 0,0 0 0,0 0 0,0 0 0,1-1 0,-1 0 0,-10-10 0,-38-40 0,44 43 0,-10-11 0,0-2 0,-32-48 0,45 59 0,1-1 0,0 0 0,0 0 0,2-1 0,-1 0 0,2 0 0,-4-25 0,4 19 0,2-1 0,1 1 0,0-1 0,2 0 0,0 1 0,7-31 0,-6 45 0,1-1 0,0 1 0,1 0 0,0-1 0,0 2 0,1-1 0,-1 0 0,1 1 0,1 0 0,-1 0 0,1 0 0,0 1 0,8-6 0,4-1 0,0 1 0,0 0 0,37-15 0,-28 16 0,1 0 0,52-10 0,-63 17 0,1 1 0,-1 1 0,1 0 0,-1 1 0,1 1 0,18 2 0,-30-1 0,1-1 0,-1 1 0,1 0 0,-1 0 0,0 1 0,1 0 0,-1 0 0,-1 1 0,1-1 0,0 1 0,-1 0 0,0 1 0,7 7 0,-4-2 0,0 0 0,-1 1 0,0 0 0,-1 0 0,0 1 0,5 15 0,25 59 0,-11-28 0,26 88 0,-47-132 0,-1 0 0,-1 0 0,0 1 0,0 0 0,-2-1 0,0 1 0,-2 17 0,1-24 0,-1-1 0,0 1 0,0-1 0,-1 0 0,1 0 0,-1 0 0,-1 0 0,0 0 0,0 0 0,0-1 0,0 0 0,-1 0 0,0 0 0,-1-1 0,-8 8 0,1-3 0,-2 0 0,1-1 0,-32 14 0,-53 14 0,57-22 0,27-9-341,0-1 0,-1-1-1,-28 4 1,26-7-6485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8:3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 24575,'-1'5'0,"1"-1"0,-1 1 0,0-1 0,0 1 0,-1-1 0,1 0 0,-5 7 0,0 5 0,-20 53 0,-16 79 0,41-143 0,-8 39 0,9-40 0,-1 1 0,1-1 0,0 1 0,0-1 0,0 0 0,1 1 0,1 6 0,-1-9 0,0-1 0,-1 0 0,1 0 0,0 1 0,0-1 0,-1 0 0,1 0 0,0 0 0,0 0 0,1 0 0,-1 0 0,0 0 0,0 0 0,0 0 0,1 0 0,-1-1 0,0 1 0,1-1 0,-1 1 0,0-1 0,1 1 0,-1-1 0,1 0 0,1 1 0,5-1 0,1 1 0,-1-1 0,11-1 0,-6 0 0,-2 0 0,1-1 0,-1 0 0,0 0 0,0-1 0,1 0 0,-2-1 0,1-1 0,0 1 0,-1-2 0,0 1 0,0-2 0,17-13 0,-22 16 0,0-1 0,1 0 0,-2 0 0,1-1 0,-1 1 0,0-1 0,0 0 0,0 0 0,-1 0 0,0-1 0,0 1 0,0-1 0,-1 0 0,0 1 0,-1-1 0,1 0 0,-1 0 0,-1 0 0,1 0 0,-1-1 0,0 1 0,-2-8 0,-1 4 0,0 0 0,-1 0 0,0 0 0,-1 1 0,0-1 0,-1 1 0,0 1 0,0-1 0,-1 1 0,0 0 0,-1 0 0,0 1 0,0 0 0,-11-8 0,15 14-136,0-1-1,1 1 1,-1 0-1,0 0 1,0 0-1,0 0 1,0 1-1,0 0 0,-8-2 1,-2 2-6690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3:47.4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97 24575,'18'-2'0,"-1"0"0,1 0 0,-1-2 0,27-8 0,8-3 0,226-40 0,-268 53 0,1 1 0,0 0 0,0 0 0,15 2 0,-24-1 0,1 1 0,0-1 0,-1 1 0,1-1 0,-1 1 0,1 0 0,-1 0 0,1 0 0,-1 1 0,1-1 0,-1 0 0,0 1 0,0 0 0,0-1 0,0 1 0,0 0 0,0 0 0,0 0 0,-1 0 0,1 1 0,-1-1 0,3 5 0,-2-1 0,0 0 0,0 1 0,-1-1 0,1 1 0,-1 0 0,-1 0 0,1-1 0,-1 1 0,0 0 0,-1 0 0,0-1 0,-2 12 0,-1-5 0,0 1 0,0-1 0,-2 0 0,1 0 0,-9 12 0,-13 16 0,-2-2 0,-2-2 0,-50 49 0,75-79 0,0-1 0,-1 0 0,0 0 0,-1 0 0,1-1 0,-1 0 0,0-1 0,-16 7 0,71-12 0,316-22 0,-281 13-1365,-58 5-5461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3:48.2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934 855 24575,'-1'1'0,"0"1"0,1 0 0,-1-1 0,0 1 0,0-1 0,0 1 0,0-1 0,-1 1 0,1-1 0,0 0 0,-1 0 0,1 1 0,-1-1 0,-2 1 0,3-1 0,-7 4 0,0 1 0,-1-2 0,0 1 0,-17 5 0,-43 9 0,53-15 0,-9 2 0,0-1 0,-1-1 0,1-1 0,-1-1 0,1-2 0,-52-5 0,59 2 0,0 0 0,0-1 0,1-1 0,-1-1 0,1-1 0,1 0 0,-1-1 0,1-1 0,1 0 0,-26-20 0,-68-75 0,-16-13 0,122 115 0,-11-9 0,-25-25 0,36 32 0,-1 0 0,1 0 0,0 0 0,0-1 0,0 0 0,1 1 0,0-1 0,0 0 0,0 0 0,-2-11 0,1-6 0,1 0 0,1 0 0,1-1 0,3-25 0,0 34 0,-1 0 0,2 1 0,0-1 0,1 1 0,0 0 0,1 0 0,0 1 0,1 0 0,16-23 0,-4 12 0,1-1 0,1 2 0,36-30 0,-39 39 0,0 0 0,1 1 0,0 1 0,1 0 0,0 2 0,0 0 0,1 2 0,0 0 0,1 1 0,39-5 0,-43 9 0,-1 0 0,1 2 0,0 0 0,-1 1 0,1 0 0,-1 2 0,0 0 0,1 1 0,-1 0 0,-1 2 0,1 0 0,-1 1 0,0 0 0,17 12 0,117 98 0,-113-86 0,-22-18 0,-1 0 0,0 1 0,-1 1 0,-1 0 0,16 24 0,-20-25 0,0 0 0,-1 1 0,-1 0 0,-1 0 0,0 0 0,-1 0 0,3 18 0,-6-21 0,0-1 0,0 1 0,-1-1 0,0 0 0,-1 1 0,0-1 0,-1 0 0,0 1 0,-6 14 0,3-12 0,-1 0 0,-1 0 0,0-1 0,-1 0 0,-1 0 0,-15 17 0,-4 4 0,-2-2 0,-1-1 0,-1-2 0,-43 30 0,70-55 0,0-1 0,0 0 0,-1 0 0,1 0 0,-1-1 0,1 0 0,-1 0 0,0 0 0,0-1 0,0 0 0,0 0 0,0-1 0,0 1 0,0-1 0,0 0 0,0-1 0,0 0 0,0 0 0,0 0 0,1 0 0,-10-4 0,-9-6 0,0-1 0,1 0 0,-29-22 0,30 19 0,0 1 0,-1 1 0,-33-14 0,8 12-1365,5 5-5461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3:49.1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9746 1505 24575,'-7'1'0,"1"-1"0,-1 1 0,0 1 0,0-1 0,-8 4 0,4-2 0,-714 196-1094,-45-56-988,-11-75 0,-70-84 1679,615-7 201,-369-82 0,132-37 202,154 41 0,-252-33-306,-8 33-197,216 39 368,-246-28 135,231 35 328,2-16 0,-535-176 0,740 188 457,-221-108 0,335 135-42,2-2-1,1-3 1,1-2-1,3-2 1,-63-65-1,87 77-742,1-2 0,-30-47 0,-1-3 0,32 43-1365,17 30-5461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3:50.1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958 109 24575,'-1'44'0,"-2"0"0,-9 49 0,2-41 0,3 1 0,-1 58 0,8-107 0,0 0 0,0 1 0,0-1 0,1 0 0,-1 0 0,3 6 0,-3-9 0,1 1 0,0-1 0,0 1 0,-1-1 0,1 1 0,0-1 0,1 1 0,-1-1 0,0 0 0,0 0 0,1 0 0,-1 0 0,0 0 0,1 0 0,-1 0 0,1 0 0,-1 0 0,4 0 0,10 4 0,0-2 0,1 0 0,-1-1 0,1-1 0,0 0 0,22-2 0,-6 1 0,133-9 0,-139 6 0,1-2 0,-1-1 0,-1-1 0,31-12 0,-50 16 0,0 1 0,0-1 0,-1 0 0,1-1 0,-1 0 0,1 1 0,-1-2 0,7-6 0,-10 8 0,1-1 0,-1 1 0,0-1 0,0 1 0,0-1 0,0 1 0,-1-1 0,0 0 0,0 0 0,0 0 0,0 0 0,0 0 0,-1 0 0,1-8 0,-3-8 0,0 0 0,-2 0 0,0 0 0,-1 0 0,-12-28 0,8 22 0,2 1 0,-7-37 0,6-25 0,6 52 0,2 33 0,0 0 0,0 1 0,0-1 0,0 0 0,0 0 0,-1 1 0,1-1 0,-1 0 0,1 0 0,-1 1 0,0-1 0,1 0 0,-1 1 0,0-1 0,0 1 0,0-1 0,-1 1 0,1 0 0,0-1 0,0 1 0,-1 0 0,1 0 0,-2-1 0,-1 1 0,1 0 0,-1 0 0,1 0 0,-1 0 0,0 1 0,1 0 0,-1 0 0,0 0 0,1 0 0,-1 1 0,-6 1 0,-53 11-18,-115 41 0,109-30-148,-145 47-174,-405 122-329,585-185 669,0-2 0,-45 3 0,73-8-146,0 0 1,0 0 0,1 1-1,-1 0 1,0 0-1,1 0 1,-6 4-1,-18 10-5670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3:51.8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17 24575,'0'-1'0,"0"1"0,0-1 0,0 1 0,0-1 0,1 1 0,-1 0 0,0-1 0,0 1 0,1-1 0,-1 1 0,0 0 0,1-1 0,-1 1 0,0 0 0,1-1 0,-1 1 0,0 0 0,1-1 0,-1 1 0,1 0 0,-1 0 0,1 0 0,-1-1 0,1 1 0,-1 0 0,0 0 0,2 0 0,18-3 0,-16 3 0,63-5 0,78 5 0,68 16 0,-188-13 0,-4-2 0,30 7 0,-46-7 0,1 1 0,-1 0 0,0 0 0,1 0 0,-1 0 0,0 1 0,0 0 0,-1 0 0,1 0 0,5 5 0,-8-6 0,0 0 0,-1 0 0,1 0 0,-1 0 0,1 1 0,-1-1 0,0 0 0,1 1 0,-1-1 0,0 1 0,-1-1 0,1 1 0,0 0 0,-1-1 0,0 1 0,1 0 0,-1-1 0,0 1 0,0 0 0,-1-1 0,1 1 0,-1 0 0,1-1 0,-1 1 0,0-1 0,-1 4 0,-2 3 0,0-1 0,0 0 0,-1 0 0,0-1 0,-1 0 0,-10 12 0,0-3 0,-1 0 0,-1-2 0,0 0 0,-1 0 0,-34 17 0,-109 40 0,54-26 0,104-43 0,-1 0 0,1 0 0,0 1 0,0-1 0,0 1 0,-5 4 0,9-7 0,-1 1 0,1 0 0,-1 0 0,1-1 0,-1 1 0,1 0 0,-1 0 0,1 0 0,0-1 0,-1 1 0,1 0 0,0 0 0,0 0 0,-1 0 0,1 0 0,0 0 0,0-1 0,0 1 0,0 0 0,0 0 0,1 0 0,-1 0 0,0 0 0,0 0 0,0 0 0,1-1 0,-1 1 0,1 0 0,-1 0 0,0 0 0,1-1 0,0 1 0,-1 0 0,1 0 0,-1-1 0,1 1 0,0-1 0,0 2 0,15 12 0,0-1 0,1-1 0,35 20 0,-8-5 0,-20-12 0,67 46 0,-73-47 0,-1 0 0,29 31 0,-41-40 0,-1 0 0,1 1 0,-2 0 0,1 0 0,0 0 0,-1 0 0,0 1 0,-1-1 0,0 1 0,3 9 0,-5-12 0,1 0 0,-1-1 0,0 1 0,0 0 0,0 0 0,0 0 0,-1 0 0,0 0 0,1 0 0,-1-1 0,-1 1 0,1 0 0,0-1 0,-1 1 0,0-1 0,0 1 0,0-1 0,0 0 0,-6 6 0,-2 1 0,0-1 0,-1 0 0,-1 0 0,1-1 0,-1-1 0,-1 0 0,1 0 0,-23 7 0,9-6 0,0 0 0,0-2 0,-43 5 0,58-10 0,0 0 0,0-1 0,0 0 0,0-1 0,0 0 0,-12-3 0,13 1 120,10 3-152,-1 0-1,1 0 1,0 0 0,0 0 0,0 0-1,0 0 1,-1-1 0,1 1-1,0 0 1,0 0 0,0 0 0,0 0-1,0 0 1,-1 0 0,1 0-1,0 0 1,0 0 0,0-1 0,0 1-1,0 0 1,0 0 0,0 0-1,-1 0 1,1 0 0,0-1 0,0 1-1,0 0 1,0 0 0,0 0-1,0 0 1,0-1 0,0 1 0,0 0-1,0 0 1,0 0 0,0 0-1,0-1 1,0 1 0,0 0 0,0 0-1,0 0 1,0 0 0,0-1-1,0 1 1,0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3:52.8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1151 1331 24575,'0'3'0,"-1"0"0,1 0 0,-1 0 0,0 0 0,0-1 0,0 1 0,0 0 0,0 0 0,0-1 0,-1 1 0,0-1 0,1 1 0,-1-1 0,0 1 0,0-1 0,0 0 0,0 0 0,-1 0 0,1 0 0,-1-1 0,-4 3 0,-4 3 0,0-2 0,-1 0 0,-22 7 0,20-8 0,-2-1 0,1-1 0,0 0 0,0-1 0,-1 0 0,1-1 0,-1-1 0,1-1 0,0 0 0,0-1 0,-24-8 0,2-2 0,0-1 0,1-2 0,-45-28 0,-1-8 0,2-4 0,3-3 0,3-3 0,-79-86 0,127 122 0,2-2 0,-37-53 0,51 65 0,1-1 0,1 0 0,0 0 0,1 0 0,1-1 0,1 0 0,-5-25 0,7 21 0,0 0 0,2 0 0,1 0 0,0 0 0,2 1 0,0-1 0,2 0 0,0 1 0,1-1 0,2 1 0,0 1 0,1-1 0,1 1 0,1 1 0,0-1 0,2 2 0,25-33 0,-20 32 0,0 1 0,1 0 0,1 1 0,1 2 0,0 0 0,1 1 0,0 1 0,1 0 0,0 2 0,1 1 0,1 1 0,0 1 0,0 0 0,41-5 0,49-4 0,180-4 0,-284 21 0,-1 0 0,1 0 0,0 1 0,0 0 0,0 1 0,-1 0 0,1 0 0,-1 1 0,1 1 0,-1-1 0,0 1 0,0 1 0,-1 0 0,13 9 0,16 17 0,43 47 0,-17-15 0,-25-27 0,-1 2 0,-1 0 0,-3 3 0,42 64 0,133 313 0,-202-405 0,30 78 0,-33-81 0,0-1 0,-1 1 0,0-1 0,-1 1 0,0 0 0,0 0 0,-2 16 0,-1-18 0,0-1 0,0 0 0,0 1 0,-1-1 0,0 0 0,0 0 0,-1 0 0,0-1 0,0 0 0,-1 1 0,-8 8 0,-7 5 0,-38 31 0,48-42 0,-21 16 0,0-2 0,-2-1 0,-36 19 0,49-31 0,0-1 0,-1-1 0,0-1 0,-1-1 0,1 0 0,-43 4 0,36-8 0,-1 0 0,1-2 0,-1-1 0,1-1 0,-1-2 0,1 0 0,0-2 0,1-2 0,-30-10 0,-163-80-1365,188 85-5461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2:3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2334 3547 24575,'-217'8'0,"119"-1"0,-155-11 0,197-3 3,0-3 0,0-1 0,1-4 0,1-1 0,0-3 0,-73-37 1,68 24-48,2-2 0,1-2 0,2-3 0,2-2 0,-61-62-1,-95-113-707,-208-280 0,317 356 689,81 112 64,2-1 1,1 0-1,-13-39 0,6 1-6,-17-99 0,3-72 133,16-59 255,21 220-280,21-143 0,-10 149-108,4 1 0,41-115 0,-43 149 16,2 0 0,2 1-1,1 1 1,1 0 0,2 2 0,42-48 0,-19 36 64,1 2 0,3 2 1,78-49-1,-83 61-73,2 2-1,1 3 1,1 1-1,79-23 1,-38 21-21,159-23 0,-154 35-30,182-1 1,-234 15 40,1 2 1,-2 1-1,1 2 1,-1 2-1,0 2 1,73 30-1,-61-16 31,-2 3 0,71 50 0,84 87-368,-118-86 103,-3 3 0,-5 4 1,-3 4-1,-4 3 1,-4 3-1,-5 2 1,55 114-1,-2 37 91,-91-183 715,34 127 0,-52-150-308,-1 0 1,-3 0 0,-1 0 0,-5 56-1,-28 173 609,-55 142-1364,58-319 333,-4-1-1,-55 115 1,63-165 166,-2-1 0,-2-1 0,-2-1 0,-52 58 0,-73 55 998,148-149-960,0-1 0,0 0 0,0 0 0,-1 0 0,1-1 0,-1 0 0,0 0 0,-12 2 0,-3 0-892,-33 3 1,36-6-5973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3:0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54 24575,'-5'4'0,"0"-1"0,0 1 0,1 0 0,-1 0 0,1 1 0,0-1 0,0 1 0,1 0 0,-1 0 0,-3 8 0,1-4 0,-56 91 0,13-21 0,-62 80 0,79-120 0,2 3 0,-37 66 0,37-51 0,-28 73 0,51-110 0,1 0 0,0 0 0,2 0 0,0 1 0,1-1 0,1 1 0,2 41 0,0-59 0,0 1 0,1 0 0,0 0 0,0-1 0,0 1 0,0 0 0,1-1 0,-1 1 0,1-1 0,0 1 0,3 4 0,-3-7 0,-1 1 0,0-1 0,1 0 0,-1 1 0,1-1 0,-1 0 0,1 0 0,0 0 0,-1-1 0,1 1 0,0 0 0,0 0 0,0-1 0,-1 1 0,1-1 0,0 0 0,0 0 0,0 0 0,0 1 0,0-2 0,0 1 0,0 0 0,0 0 0,-1-1 0,1 1 0,2-1 0,25-9 0,-1-1 0,29-15 0,3-2 0,318-115-316,-86 35-439,-10-21 267,-262 118 488,28-16 0,-43 24 0,-1 0 0,0-1 0,0 1 0,0-1 0,0 0 0,-1 0 0,6-8 0,-8 11 27,-1 0 0,1 0 0,-1 0 0,1-1 0,-1 1 1,1 0-1,-1-1 0,0 1 0,1 0 0,-1-1 0,0 1 0,0 0 0,0-1 0,0 1 0,0 0 0,-1-1 0,1 1 0,0 0 0,0-1 0,-1 1 0,1 0 0,-1 0 0,1-1 0,-1 1 1,0 0-1,-1-2 0,-1-1 49,-1 0 1,0 0-1,0 0 1,0 1-1,-6-5 0,-16-10 58,-1 1-1,-43-20 1,-64-21-184,117 52 69,-142-57-321,-260-115-1048,366 151 1350,4 2 0,-54-19 0,45 19 12,45 19-6563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2:3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911 1835 24575,'-5'0'0,"-1"1"0,1 0 0,-1 0 0,-9 4 0,-13 2 0,18-5 0,0-2 0,0 1 0,-1-1 0,1-1 0,0 0 0,0 0 0,0-1 0,1 0 0,-1-1 0,0 0 0,1-1 0,0 0 0,0 0 0,0-1 0,0 0 0,-13-10 0,-33-29 0,2-3 0,-82-92 0,95 91 0,1-1 0,-41-71 0,-43-118 0,82 136 0,-36-145 0,70 220 0,1 0 0,1-1 0,2 0 0,-1-49 0,4 61 0,1 0 0,1-1 0,1 1 0,0 0 0,1 0 0,0 1 0,2-1 0,0 1 0,12-22 0,1 5 0,1 2 0,2 1 0,31-35 0,-36 47 0,1 0 0,0 1 0,1 1 0,1 0 0,41-21 0,0 9 0,1 2 0,2 3 0,77-15 0,-115 31 0,1 1 0,0 1 0,30 0 0,-39 4 0,0 1 0,0 0 0,0 2 0,-1 0 0,28 9 0,85 36 0,-68-24 0,65 17 0,-9-7 0,-99-27 0,0 1 0,0 1 0,32 21 0,-18-6 0,0 2 0,-3 1 0,32 34 0,74 101 0,-37-43 0,-81-99 0,-1-1 0,-1 1 0,16 24 0,-28-37 0,0 1 0,0-1 0,0 1 0,-1 0 0,0 0 0,-1 0 0,0 0 0,0 1 0,-1-1 0,1 13 0,-2 14 0,-8 67 0,5-85 0,0 0 0,-1 0 0,-1-1 0,-1 0 0,-15 31 0,4-17 0,-2-1 0,-24 29 0,-50 49 0,14-16 0,19-25 0,-3-2 0,-3-4 0,-89 65 0,140-112 0,0 1 0,1 0 0,0 1 0,2 1 0,-17 24 0,20-27 0,-22 23 0,28-32 0,-1-1 0,0 1 0,0-1 0,0 0 0,0 0 0,0-1 0,-1 0 0,1 1 0,-1-1 0,-8 2 0,-2 0-99,-72 12 331,78-15-420,0 0 1,0-1 0,0 0 0,-1-1 0,1 0-1,0-1 1,-13-3 0,9 1-6639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2:4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1131 1922 24575,'-71'1'0,"-85"-3"0,145 0 0,0 0 0,0 0 0,1-1 0,-1-1 0,1 0 0,0 0 0,0-1 0,0 0 0,1-1 0,-12-8 0,-8-10 0,-44-44 0,45 41 0,-83-78 0,-106-106 0,169 155 0,2-2 0,-45-77 0,74 110 0,-4-8 0,1-1 0,-19-44 0,31 58 0,1-1 0,0 0 0,2 0 0,0-1 0,-2-32 0,7-184 0,1 223 0,1 1 0,1 0 0,0 0 0,1 0 0,0 0 0,2 1 0,-1 0 0,1 0 0,1 0 0,1 1 0,-1 0 0,16-17 0,9-8 0,2 2 0,52-41 0,-44 41 0,113-89 0,-126 103 0,1 3 0,0 0 0,54-21 0,-68 33 0,0 1 0,1 1 0,0 1 0,0 0 0,0 1 0,0 0 0,0 2 0,0 0 0,27 4 0,-21-1 0,-1 2 0,1 1 0,-1 1 0,0 1 0,-1 0 0,32 18 0,4 6 0,-2 2 0,-1 3 0,93 82 0,53 75 0,-155-149 0,-3 3 0,62 88 0,-64-78 0,48 89 0,-77-125 0,-1 1 0,-1 0 0,-1 0 0,-1 1 0,-1 0 0,-1 1 0,3 43 0,-6-3 0,-8 78 0,3-111 0,-2-1 0,-1 0 0,-1 0 0,-18 46 0,17-61 0,0 0 0,0-1 0,-1 0 0,-22 26 0,-52 49 0,33-37 0,27-29 0,1-1 0,-34 46 0,55-66 0,0 0 0,-1-1 0,0 1 0,0-1 0,1 0 0,-1 1 0,-1-1 0,1 0 0,0 0 0,0-1 0,-1 1 0,1 0 0,-1-1 0,1 1 0,-1-1 0,0 0 0,0 0 0,1 0 0,-1 0 0,0-1 0,0 1 0,0-1 0,-4 1 0,-14-2 0,-1 0 0,1-1 0,0-2 0,-38-10 0,17 4 0,-7 1 0,1 2 0,-1 2 0,-1 2 0,1 2 0,0 3 0,0 1 0,0 3 0,0 2 0,1 2 0,0 2 0,-89 36 0,125-43-112,1 0-45,0 0 1,0-1-1,0 0 0,-1-1 1,1 0-1,-1-1 1,-12 1-1,10-3-6669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8:3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144 198 24575,'-1'1'0,"-1"0"0,1-1 0,0 1 0,-1 0 0,1-1 0,0 1 0,0 0 0,0 0 0,0 0 0,0 0 0,0 0 0,0 0 0,0 1 0,0-1 0,0 0 0,1 0 0,-2 2 0,0 1 0,-9 14 0,1 0 0,1 1 0,1 0 0,0 0 0,2 1 0,0 0 0,1 1 0,1-1 0,1 1 0,-1 37 0,4-52 0,0 0 0,0 0 0,1 0 0,0 0 0,0 0 0,0 0 0,1 0 0,4 10 0,-5-13 0,0-1 0,1 0 0,-1 0 0,0 0 0,1 0 0,0 0 0,-1-1 0,1 1 0,0 0 0,0-1 0,0 1 0,0-1 0,0 0 0,0 0 0,1 0 0,-1 0 0,0 0 0,1 0 0,-1-1 0,0 1 0,1-1 0,-1 1 0,1-1 0,2 0 0,2 0 0,1-1 0,-1 0 0,0 0 0,1-1 0,-1 1 0,0-2 0,0 1 0,10-6 0,5-3 0,23-17 0,-28 17 0,0 0 0,-1-2 0,0 0 0,-1 0 0,-1-2 0,19-24 0,-28 33 0,0-1 0,-1 0 0,0 0 0,0-1 0,-1 1 0,0-1 0,0 0 0,-1 0 0,0 0 0,0 0 0,-1 0 0,0-1 0,0 1 0,-1 0 0,0 0 0,-1-1 0,0 1 0,-3-15 0,0 10 0,-1 0 0,0 1 0,-1-1 0,0 1 0,-1 0 0,0 0 0,-1 1 0,-10-11 0,8 10 0,-2 0 0,0 0 0,0 1 0,-1 1 0,-1 0 0,-18-10 0,23 15 11,0 1 0,0 1 0,0-1 0,0 2 0,-1-1 0,1 1-1,-1 1 1,1-1 0,-1 2 0,-17 0 0,20 0-104,0 1 0,0 0 1,0 0-1,0 1 0,1 0 0,-1 0 0,0 1 0,1-1 1,0 2-1,0-1 0,0 0 0,0 1 0,0 0 1,1 1-1,-9 7 0,-1 6-6733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2:4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 24575,'0'-4'0,"-3"-1"0,-5 1 0,-4 0 0,-1 1-8191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2:4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9366 995 24575,'0'-1'0,"-1"1"0,1-1 0,0 0 0,0 1 0,0-1 0,-1 0 0,1 1 0,0-1 0,-1 0 0,1 1 0,-1-1 0,1 1 0,-1-1 0,1 1 0,-1-1 0,1 1 0,-1-1 0,1 1 0,-1 0 0,0-1 0,1 1 0,-1 0 0,0-1 0,1 1 0,-1 0 0,0 0 0,1 0 0,-1 0 0,0-1 0,0 1 0,-3 0 0,1 0 0,0-1 0,0 1 0,0 0 0,-6 1 0,-3 3 0,0 0 0,1 1 0,-1 1 0,1-1 0,1 2 0,-19 13 0,-1 0 0,-131 86 0,9 12 0,-34 44 0,128-117 0,-87 52 0,64-51 0,-2-4 0,-95 35 0,-121 33 0,246-91 0,-1-3 0,-87 17 0,65-23 0,-105 3 0,-399-3 0,307 2 0,-100 1 0,-540-11-1003,614-2 823,34-8 9,-422-66-1,-280-76 172,461 42 1451,428 89-1376,-280-90-75,5-32 0,128 28 0,6-14 0,188 108 0,-90-56 0,92 54 0,-52-48 0,-54-80 0,12-10 0,88 112 0,20 27 0,-1 1 0,-27-25 0,34 36 0,-1 1 0,1-1 0,-1 2 0,-1-1 0,1 1 0,-1 1 0,-14-5 0,-155-63 0,168 66 0,1-1 0,0 1 0,0-2 0,0 0 0,1 0 0,1 0 0,-13-17 0,-3-2 0,-23-21-100,11 12-322,2-1 1,-54-77-1,71 84-6404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2:4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24575,'1'0'0,"1"1"0,-1-1 0,1 0 0,-1 1 0,1-1 0,-1 1 0,0 0 0,1 0 0,-1-1 0,0 1 0,0 0 0,1 0 0,-1 0 0,0 0 0,0 0 0,0 0 0,0 1 0,0-1 0,0 0 0,0 2 0,14 29 0,-8-11 0,-1 1 0,-1 0 0,2 27 0,6 28 0,21 40 0,-20-76 0,-3 1 0,13 76 0,-24-115-117,1 9 366,-1-12-286,0 1-1,0-1 1,0 0-1,-1 0 1,1 1-1,0-1 1,0 0 0,0 0-1,0 0 1,0 1-1,0-1 1,0 0-1,0 0 1,0 1 0,-1-1-1,1 0 1,0 0-1,0 0 1,0 0-1,0 1 1,0-1 0,-1 0-1,1 0 1,0 0-1,0 0 1,0 0 0,-1 0-1,1 0 1,0 1-1,0-1 1,-1 0-1,1 0 1,0 0 0,0 0-1,0 0 1,-1 0-1,1 0 1,0 0-1,-1 0 1,-8-4-6789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2:4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24575,'16'0'0,"-1"0"0,0 0 0,-1 0 0,1 1 0,-1 1 0,1 1 0,25 7 0,104 54 0,-88-37 0,104 34 0,-105-48 0,67 7 0,-57-10 0,-63-10 0,0 0 0,1 0 0,-1 1 0,0-1 0,0 1 0,0 0 0,0-1 0,0 1 0,0 0 0,0 0 0,3 2 0,-5-2 0,1 0 0,-1 0 0,0 0 0,0-1 0,1 1 0,-1 0 0,0 0 0,0 0 0,0 0 0,0 0 0,0 0 0,0 0 0,0-1 0,0 1 0,0 0 0,0 0 0,-1 0 0,1 0 0,0 0 0,0-1 0,-1 1 0,1 0 0,-1 0 0,1-1 0,-1 1 0,1 0 0,-1 0 0,-1 0 0,-21 30 0,-1-1 0,-55 51 0,46-48 0,25-25 0,-41 40 0,-80 103 0,33-13 0,72-109 0,-2-2 0,-1 0 0,-55 41 0,-5 5 0,-37 51 0,120-121 0,1 0 0,0 0 0,-1-1 0,0 1 0,1-1 0,-1 0 0,0 0 0,-5 2 0,8-4 0,-1 1 0,1-1 0,0 0 0,0 0 0,0 0 0,0 0 0,-1 0 0,1 0 0,0 0 0,0 0 0,0-1 0,0 1 0,0 0 0,0-1 0,-1 1 0,1-1 0,0 1 0,0-1 0,0 1 0,0-1 0,0 0 0,1 1 0,-1-1 0,0 0 0,0 0 0,0 0 0,1 0 0,-1 0 0,0 0 0,1 0 0,-1 0 0,1 0 0,-1 0 0,0-2 0,-2-8 0,-1 0 0,2-1 0,0 1 0,0-1 0,1 0 0,1-21 0,-2-4 0,-33-228 0,-21 5 0,24 120 0,31 137 0,0-1 0,1 0 0,-1 1 0,1-1 0,0 1 0,0-1 0,0 0 0,0 0 0,0 1 0,1-1 0,0 1 0,0-1 0,2-6 0,-1 7 0,-1 1 0,1 0 0,-1-1 0,1 1 0,0 0 0,0 0 0,0 0 0,0 0 0,0 1 0,1-1 0,-1 1 0,0-1 0,1 1 0,-1 0 0,1 0 0,-1 0 0,1 0 0,5-1 0,7-1 0,21-1 0,-23 3 0,1 0 0,19-6 0,-18 3 0,19-7 0,0 2 0,1 2 0,0 1 0,36-2 0,155 23 0,-198-12 0,-22-2 0,0-1 0,-1 1 0,1 1 0,9 2 0,-14-3 0,0-1 0,0 0 0,-1 1 0,1-1 0,0 0 0,0 1 0,-1-1 0,1 1 0,0-1 0,-1 1 0,1-1 0,0 1 0,-1-1 0,1 1 0,-1 0 0,1-1 0,-1 1 0,1 0 0,-1 0 0,0-1 0,1 1 0,-1 0 0,0 0 0,0 0 0,1-1 0,-1 1 0,0 0 0,0 0 0,0 0 0,0 0 0,0-1 0,0 1 0,0 0 0,0 0 0,-1 0 0,1 0 0,0-1 0,0 1 0,-1 1 0,-5 8 0,0 0 0,0 0 0,-10 10 0,-5 9 0,-9 13 0,-59 64 0,-45 29 0,-12 13 0,130-130 0,0 0 0,2 2 0,-14 23 0,22-33 0,1 0 0,1 0 0,0 1 0,0-1 0,1 1 0,0 0 0,1 0 0,0 0 0,0 11 0,3 23 0,0-28 0,0 0 0,-3 19 0,1-31 0,1-1 0,-1 0 0,0 1 0,0-1 0,-1 0 0,1 0 0,-1 0 0,0 0 0,0 0 0,0-1 0,-1 1 0,1 0 0,-4 3 0,6-7 0,-1 0 0,1 0 0,0 0 0,0 1 0,0-1 0,0 0 0,0 0 0,-1 0 0,1 0 0,0 0 0,0 0 0,0 1 0,0-1 0,-1 0 0,1 0 0,0 0 0,0 0 0,0 0 0,0 0 0,-1 0 0,1 0 0,0 0 0,0 0 0,0 0 0,-1 0 0,1 0 0,0 0 0,0 0 0,0 0 0,-1 0 0,1 0 0,0 0 0,0 0 0,0 0 0,-1 0 0,1 0 0,0-1 0,-4-7 0,2-15 0,2 21 0,0-52-49,0 29-280,0 0 0,-2 0 0,-5-32 0,-2 24-6497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4:1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4910 4251 24575,'-29'37'0,"24"-30"0,0 0 0,-1 0 0,0 0 0,-7 6 0,10-10 0,0-1 0,-1 0 0,0 1 0,1-2 0,-1 1 0,0 0 0,0-1 0,0 1 0,0-1 0,0 0 0,0 0 0,-6 0 0,-9-1 0,0 0 0,0-1 0,0-1 0,-21-5 0,15 3 0,-111-17 0,-58-7-510,-65-2-1529,-65 4 863,-56 6-1492,-500 0-726,145 5 2331,406-1-208,49-11 954,47-10 317,46-7 158,141 31 243,0-2 0,-85-40 1,114 46 113,1-1 0,0 0 1,0-1-1,1-1 1,1-1-1,0 0 1,0 0-1,1-1 1,1-1-1,-14-22 1,10 10 425,2-1-1,-13-35 1,-16-63 812,36 104-1915,-127-481-197,105 354-37,-13-222 0,38 264 133,4-1-1,28-198 0,-13 223 192,3 0 0,4 1 0,4 1 0,43-94 0,-22 80-169,3 1 0,5 2 0,4 3-1,94-109 1,-76 112-60,4 3-1,3 4 1,177-129-1,-178 153-200,2 4-1,176-77 1,-154 87-84,0 5 1,155-31 0,138 7-1019,64 28 1203,62 27 4,2278 198-3168,-2345-132 3484,-43 1-246,-40 0 299,-45 1 245,-50-1 128,-58-4 818,-60-4-303,-66-13 1052,-84-34-1597,0 0-1,0 1 0,0 1 1,15 14-1,-22-18-32,-1 1 0,0 0 0,0 0 0,-1 0 0,1 1 0,-1-1 0,-1 1 0,1 0 0,-1 1 0,0-1 0,2 10 1,0 7 525,-1 0 1,1 32-1,-4-46-442,4 119-63,-5-1 1,-5 1-1,-7-1 0,-4 0 1,-37 134-1,32-178-336,-5-1-1,-2-1 1,-5-1 0,-79 143-1,79-171-126,-2-1 0,-2-2 0,-2-1 0,-2-2 0,-2-2-1,-3-2 1,-78 59 0,60-60-56,-2-2 1,-2-3-1,-1-3 0,-86 29 0,32-22-323,-212 40-1,165-52 506,-1-8-1,-305-2 1,85-51-511,37 1 572,199 30-469,15 5-1772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4:14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9264 145 24575,'-4'5'0,"0"0"0,1 0 0,0 0 0,0 1 0,0 0 0,1-1 0,-1 1 0,2 0 0,-3 10 0,-5 12 0,2-12 0,0-1 0,-1 0 0,-1 0 0,-1-1 0,0 0 0,-1 0 0,0-1 0,-1-1 0,0 0 0,-24 17 0,-12 5 0,-91 48 0,138-81 0,-426 200-949,-18-38 1,-467 92-1039,-15-47-1388,262-61 2261,-288 38 1114,733-153-89,-2-10 0,0-9 0,-438-33 0,46-68-120,6-32 148,502 98 130,-9-2 373,-532-122 386,585 129-602,-85-37 0,111 38 703,1-2 1,1-1 0,-50-38 0,26 11 779,-74-79 1,-37-66-1640,78 84-70,-106-164 0,181 242 0,1 0 0,1-1 0,2-1 0,1 0 0,2 0 0,1-1 0,1-1 0,-3-36 0,3 19-1365,1 7-5461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4:1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2 24575,'-2'0'0,"0"0"0,0 0 0,0 0 0,-1 0 0,1 0 0,0 0 0,0 1 0,0-1 0,0 1 0,0-1 0,0 1 0,-1 0 0,1 0 0,1 0 0,-1 0 0,0 0 0,0 1 0,0-1 0,1 0 0,-1 1 0,0-1 0,1 1 0,0 0 0,-1-1 0,0 3 0,-75 113 0,-3 5 0,39-66 0,-7 8 0,-74 133 0,116-185 0,0-1 0,1 1 0,-5 23 0,9-32 0,0 0 0,1 1 0,-1-1 0,1 1 0,0-1 0,0 0 0,0 1 0,0-1 0,1 1 0,-1-1 0,1 0 0,0 1 0,0-1 0,0 0 0,1 0 0,-1 0 0,1 0 0,-1 0 0,5 5 0,19 18 0,-14-14 0,0 0 0,12 18 0,-15-17 0,0 1 0,-1 0 0,-1 1 0,0-1 0,-1 1 0,0 0 0,3 23 0,-4-4 0,-1-1 0,-1 50 0,-3-74 0,1-4 0,0 0 0,0 1 0,0-1 0,0 0 0,1 0 0,2 8 0,-3-12 0,0-1 0,0 1 0,1-1 0,-1 1 0,0-1 0,1 1 0,-1-1 0,0 1 0,1-1 0,-1 1 0,0-1 0,1 1 0,-1-1 0,1 0 0,-1 1 0,1-1 0,-1 0 0,1 0 0,-1 1 0,1-1 0,-1 0 0,1 0 0,-1 0 0,1 1 0,-1-1 0,1 0 0,-1 0 0,2 0 0,0 0 0,0-1 0,0 1 0,0-1 0,0 1 0,0-1 0,-1 0 0,4-1 0,16-10 0,-1-1 0,21-17 0,1-1 0,130-84 0,67-48 0,-224 152 0,97-74 0,-83 60 0,42-44 0,-68 66 0,2-3 0,1 0 0,-1 0 0,4-8 0,-8 12 0,0 1 0,-1-1 0,1 1 0,0-1 0,-1 1 0,1-1 0,-1 1 0,1-1 0,-1 1 0,0-1 0,1 0 0,-1 1 0,0-1 0,0 0 0,-1 1 0,1-1 0,0 0 0,0 1 0,-1-1 0,1 1 0,-2-3 0,-1-1 0,0 1 0,-1-1 0,0 1 0,0 0 0,0 0 0,0 0 0,-8-5 0,4 3 0,-37-27 0,-1 1 0,-61-29 0,-104-40 0,-82-46 0,231 106 0,-16-9 0,57 41-1365,10 7-5461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7:4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24575,'0'4'0,"4"11"0,1 3-8191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6:22.6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24575,'0'0'-8191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0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1394 2544 24575,'14'1'0,"0"1"0,0 0 0,0 0 0,14 5 0,12 3 0,94 14-427,205 9-1,143-23-2166,-392-9 1974,236 2 125,47 4-383,43 13-2637,-145-4 2866,294 17-11,-2-18-1505,602-78 1308,-11-87 40,265-118 3178,-676 130 662,-607 118-1324,174-19 4341,144-2-5097,-390 35-904,314-10-806,4 25-429,-261-5 1205,780 12-2547,-292-14 7030,-560-4-4492,0-2 0,0-2 0,66-17 0,-95 17 0,0-1 0,-1-1 0,0 0 0,0-1 0,0-1 0,-2-1 0,21-16 0,106-99 0,-137 119 0,22-21 0,-2-1 0,-2-2 0,0 0 0,29-50 0,-40 56 0,-1-1 0,-1 0 0,-1-1 0,-2-1 0,-1 1 0,10-54 0,-11 25 0,-3 1 0,-3-86 0,-3 109 0,-1 0 0,-2 0 0,-1 0 0,-2 1 0,-21-57 0,6 39 0,-3 0 0,-1 1 0,-3 2 0,-53-66 0,-164-150 0,216 232 0,-2 2 0,0 1 0,-46-27 0,53 39 0,-1 1 0,0 1 0,-1 1 0,0 2 0,-46-11 0,11 9-4,-101-6 0,-70 12-518,201 5 357,-1490 45-5256,747 37 3536,-13 2 1526,170-59 411,1-29 296,198-14 473,69 3 562,0 17-291,-56 40-1092,5 24 0,207-34 990,-1-9 0,-284-3-1,177-28 498,2-17-1692,-566-72-325,-96 45-1342,419 33-183,7-38 2140,288 9-11,226 44-21,15 3 98,1 0 1,-1 1-1,-1 0 1,1 0 0,0 1-1,0 0 1,0 0-1,0 1 1,0 0-1,0 0 1,0 1-1,0 0 1,0 1 0,1 0-1,-15 7 1,-332 150 754,46-23-732,215-91-228,-118 78-1,184-106 43,0 2-1,2 0 1,1 2 0,0 1 0,2 0 0,1 2 0,0 1-1,-26 45 1,28-36 184,1 2-1,3-1 1,0 2-1,3 0 1,1 0-1,2 1 1,-7 68-1,5 97-171,12-180 0,0-1 0,2 1 0,0-1 0,2 0 0,0 0 0,15 37 0,-16-52 0,0-1 0,0-1 0,1 1 0,0-1 0,0 0 0,0 0 0,1 0 0,0-1 0,0 1 0,1-1 0,-1-1 0,1 0 0,0 0 0,0 0 0,11 4 0,12 3 0,2 0 0,45 8 0,-70-18 0,78 15-198,138 8 0,92-14-251,-285-10 443,508 1 6,-352 9-35,-156-6 70,-1 1 1,0 2-1,0 0 1,34 15-1,61 27 674,-119-47-904,-1 0 0,1 1 0,0-1 0,-1 1 0,0 0 0,6 5 0,2 4-6631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8:38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24575,'0'17'0,"1"1"0,1-1 0,0 0 0,2 0 0,0 0 0,1 0 0,12 28 0,-7-24 0,1-1 0,1 0 0,1-1 0,1 0 0,22 23 0,249 242 0,-273-274 0,0 0 0,0-1 0,1 0 0,0 0 0,0-2 0,1 0 0,26 10 0,-35-16 0,-1 1 0,1-1 0,-1 0 0,1 0 0,0-1 0,-1 0 0,1 1 0,0-1 0,0-1 0,-1 1 0,1-1 0,0 0 0,-1 0 0,1 0 0,-1-1 0,1 1 0,-1-1 0,0 0 0,0 0 0,1-1 0,-1 1 0,-1-1 0,1 0 0,0 0 0,-1 0 0,0-1 0,1 1 0,-1-1 0,4-6 0,-3 3 0,0-1 0,0 0 0,-1 0 0,0 0 0,-1 0 0,1 0 0,-1 0 0,-1-1 0,0 1 0,0-1 0,0 0 0,-1 1 0,-1-1 0,-2-14 0,0 4 0,-1 1 0,-1 0 0,-1 0 0,0 0 0,-15-28 0,8 24 0,-1 0 0,0 2 0,-2-1 0,0 2 0,-1 0 0,-2 1 0,1 0 0,-2 2 0,0 0 0,-1 2 0,-1 0 0,0 1 0,0 1 0,-29-10 0,36 17 0,0 1 0,0 0 0,0 0 0,0 2 0,-22-1 0,-76 4 0,67 1 0,42-2 0,0 0 0,-1 1 0,1-1 0,-1 1 0,1 0 0,0 0 0,-1 1 0,1-1 0,0 1 0,0 0 0,0 0 0,0 0 0,0 0 0,1 1 0,-1 0 0,1-1 0,-1 1 0,1 1 0,0-1 0,0 0 0,-4 7 0,-15 21-1365,13-17-5461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3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6354 2255 24575,'-3'0'0,"1"1"0,-1-1 0,1 1 0,-1 0 0,1-1 0,-1 1 0,1 0 0,0 1 0,-1-1 0,-3 3 0,0 0 0,-66 38-38,-1-3-1,-3-3 0,-79 27 0,-23-8-920,-186 33 1,-191 9-2745,529-93 3412,-439 69-433,-690 121-1086,892-143 1437,41-10 373,43-13 0,147-24 21,-127 17 547,118-18-202,-72-3 1,94-2 671,0 0 1,0-2-1,-33-11 1,-53-26 1956,60 23-2793,-617-228-488,-38-15 67,372 111 219,320 145 0,1 1 0,-1-1 0,1 0 0,0-1 0,-6-7 0,9 9 0,1 0 0,0 0 0,0 0 0,0-1 0,1 1 0,-1-1 0,1 0 0,0 0 0,-2-8 0,-27-88 401,-2-2 3,2-36-404,6-2 0,6 0 0,-1-161 0,19 276 0,1-1 0,1 1 0,2-1 0,1 1 0,6-26 0,-6 40 0,0-1 0,1 1 0,0 0 0,1 1 0,0-1 0,1 1 0,0 1 0,1-1 0,0 1 0,1 0 0,0 1 0,12-10 0,-2 4 12,1 1 0,1 0 0,0 2 0,23-10 0,101-33-309,36-3-651,60-7-43,55-8-2025,1323-359 359,-1402 367 2277,36-20 380,-153 51 0,-53 19 835,0 3 0,79-11 1,98 6 1670,-49 11-2453,40 7 157,537 41-160,-445-22-48,-23-3-257,289 20-482,-279 4 737,-215-27 0,233 55 567,-4 19 400,-83-22-641,392 74-1127,457 17 801,-707-108 0,-200-27 0,-160-21 78,0 0 0,1 0 1,-1 1-1,0 0 0,0 0 0,1 1 0,-2 0 0,1 0 0,0 0 1,-1 1-1,1 0 0,-1 1 0,0-1 0,8 10 0,82 87 754,142 197-1,-184-228-831,-22-30 0,40 65 0,-65-92 0,-1 1 0,0-1 0,-1 1 0,0-1 0,-1 2 0,-1-1 0,3 24 0,-5-29 0,-1 1 0,0 0 0,0-1 0,-1 1 0,0 0 0,-1-1 0,0 0 0,0 1 0,-1-1 0,0 0 0,-1 0 0,-7 12 0,-7 7 0,-1-1 0,-2-2 0,0 0 0,-2-1 0,-42 35 0,7-14 0,-92 54 0,43-37-166,-3-4 0,-3-5 0,-1-5 0,-3-6 0,-1-4 0,-2-5 0,-180 24 0,-486 0 166,-533 34-16,1317-90 16,-50 3 0,1 2 0,-79 21 0,93-17 224,1-2 0,-2-2 0,1-1 0,0-2 0,-51-2 0,-349-3-224,434 2 4,-6 0 80,0 0 0,1 0 0,-12-3 0,18 2-184,0 1 0,-1-1-1,1 0 1,0 0 0,0 1 0,0-2-1,0 1 1,0 0 0,0 0-1,0-1 1,0 1 0,0-1-1,1 1 1,-1-1 0,1 0-1,-3-3 1,-5-12-6726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1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4841 24575,'9'0'0,"22"0"0,1-1 0,-1-1 0,34-7 0,343-109-431,-331 92 17,46-14 293,577-180 73,-486 156-92,502-133-1338,58 32 1154,-199 74 198,5 27-935,-343 39 96,793-67-781,-972 89 1702,376-28 277,-5-25 192,-351 40 227,102-36-1,68-41 647,-93 33-27,760-222-2832,-347 158 1171,4 32 198,-180 52-846,84-11 1027,-8-37 13,-263 19 740,-5-17-392,136-43-264,-263 103 202,-29 10 653,-1-2 1,55-31 0,-77 36-761,0 0 0,-1-2 0,-1-1 0,0 0 0,-2-1 0,19-22 0,-5 2-181,-7 11 0,-2-2 0,-2 0 0,0 0 0,21-45 0,-28 43 0,-2-1 0,-2 0 0,9-46 0,7-101 0,-12 74 0,49-776-1659,-62 865 1657,-3-148-65,1 141 125,-1 0-1,-1 1 1,0-1-1,-2 1 1,-12-29-1,9 29 244,-1 0 0,-1 0 0,-1 1 0,-21-27 0,23 36-315,0 1 1,0-1-1,-1 1 1,0 1-1,-1 0 1,0 1-1,0 0 1,-19-8-1,-15-4 14,0 2 0,-2 1 0,0 3 0,-1 2 0,0 3 0,0 1 0,-1 3 0,-87 1 0,36 10-238,0 4-1,-152 35 1,-194 76-333,346-92 736,-617 174-1194,-4-25 0,603-152 939,-427 80-881,293-73 971,-148 22 0,8 29 0,-533 192-277,696-205 245,-5-3-19,-256 87 393,-555 220 2723,610-234-2017,340-116-983,-111 13 0,98-20-50,-108 25-15,150-26 0,-80 30 0,-99 56 0,-272 157 0,395-193 0,-79 44 0,99-53-72,-182 73-1,20-33-227,-26 11 5,7 17 166,143-44 584,9-4-41,105-66-414,0-1 0,-46 12 0,-28 10 0,79-24 0,1 1 0,1 1 0,-34 24 0,46-29 0,0 1 0,1-1 0,0 2 0,0-1 0,0 1 0,1 0 0,1 1 0,-1-1 0,1 1 0,1 0 0,-5 12 0,2 1 0,1-1 0,1 1 0,1 1 0,-1 36 0,5 96 0,2-84 0,-1-45 0,2-1 0,1 0 0,1 0 0,8 27 0,-6-23 0,-2 0 0,2 49 0,2 8 0,45 209 0,-49-273-682,2 27-1,-5-30-6143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1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24575,'132'1'0,"-16"6"-266,-2 6 0,0 4 0,0 5 0,-2 5 0,121 47 0,-81-8 297,-122-50-14,-1 1 1,-1 1-1,27 23 0,-41-29-7,0 0 0,-1 1 0,-1 1 0,0 1 0,0-1-1,15 29 1,-20-30-6,-1 0-1,-1 0 0,0 1 0,-1-1 0,0 1 0,-1 0 0,-1 0 1,0 0-1,-1 26 0,-1-27 47,-1 0 0,-1 0 0,0 0-1,0 0 1,-2 0 0,0-1 0,0 1 0,-1-1 0,0 0 0,-1 0 0,-11 15 0,6-11 25,-1-1-1,-1 0 1,-1-1 0,0 0 0,0-1 0,-2-1 0,-17 12 0,-39 20-26,-1-4 0,-3-2 1,-133 46-1,172-71-49,26-7 0,22-5 0,66-2 0,98 3 0,238 39-1365,-367-35-5461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1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2146 2714 24575,'-22'22'0,"-2"-1"0,0-1 0,-1-2 0,0 0 0,-2-2 0,-42 20 0,3-7 0,0-3 0,-2-4 0,-121 25 0,160-43 3,1 0-1,-1-3 0,0 0 0,0-1 1,-57-10-1,52 3-37,0-1 1,1-2-1,-1-1 1,-51-27-1,25 6-314,1-3 1,1-3-1,-72-63 0,-142-150-764,44 11 1032,180 183 24,3-2 0,-56-95 0,87 126 133,0-1 0,2 0 1,2-1-1,0-1 0,2 1 0,1-1 0,-4-63 0,8 28 338,3-1 0,15-117 0,-3 103-492,3 1 1,50-149-1,-46 179 5,1 1 0,3 1 0,2 1 0,2 1 0,52-66 0,-39 64 73,3 3 0,2 1 0,81-62 0,-43 47 0,130-70-1,-19 35-3,-160 81-76,1 1-1,0 1 1,67-10 0,-83 19 71,0 0 1,1 2 0,-1 0-1,0 2 1,0 0 0,1 1-1,24 7 1,-19-2 9,0 1-1,0 1 1,-1 2 0,38 22-1,-22-6-131,64 55-1,24 39-733,42 55 88,235 313 0,-340-395 772,-5 2 0,-4 2-1,-4 3 1,-5 2 0,-5 3 0,-4 0 0,-5 3 0,34 203-1,-35-30-87,-30-234 70,-2 0 0,-2-1-1,-17 91 1,13-113 23,-1-1 0,-1 0 0,-1 0 0,-2-1 0,0-1 0,-2 1 0,-24 33 0,13-26 0,0-2 0,-2-1 0,-1-1 0,-48 36 0,11-15 179,-122 68 0,142-93-12,-1-1-1,-2-3 0,-94 26 0,107-37 644,-69 5 0,83-12-502,1-1 0,-1 0-1,1-2 1,0 0-1,-21-6 1,36 7-359,-1 0 1,1 0-1,0-1 1,0 1-1,0-1 0,0 0 1,0-1-1,0 1 0,1 0 1,-1-1-1,1 0 0,-1 0 1,1 0-1,0 0 1,-5-8-1,0-5-6775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1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829 766 24575,'0'-2'0,"0"0"0,0 0 0,1 0 0,-1 0 0,1-1 0,0 2 0,-1-1 0,1 0 0,0 0 0,0 0 0,0 0 0,0 0 0,1 1 0,1-3 0,24-21 0,-26 24 0,17-12 0,0 1 0,1 1 0,0 1 0,40-16 0,10 1-77,88-21 0,81-3-1097,419-19-1655,5 55 664,-642 13 2164,1449 7-3736,-425-22 3526,-251-45-1140,-4-21 1200,-304 31 99,-125 12-204,658-58 284,1588-7 398,-916 164-1151,-445 19 725,-877-59 0,-38 7 0,-45 5 0,-46 7 87,-78-3 438,217 80-1,132 95 393,-492-203-887,100 48 1315,-97-44-797,0 0 0,-1 1-1,24 20 1,-36-26-157,0 1-1,-1-1 0,0 1 1,0 0-1,-1 1 0,0 0 1,0 0-1,-1 0 0,-1 1 1,0-1-1,0 1 1,-1 0-1,3 17 0,-2 9 6,-1-1 0,-4 67 0,1-97-357,-1 19-33,-1-1 1,-1 1 0,-7 27 0,6-38-5,-1 0 0,0 0 0,-1-1 0,0 0 0,-1 0 0,-15 22 0,1-10-2,-1-1 0,-1-1 0,0-1 0,-2-1 0,-28 18 0,-90 56-305,-46 13-914,-50 11 307,-61 14-1518,-83 10 1058,-82-4-1685,-64-10 1717,-1693 274-1802,1749-335 2077,49-7 799,41-10 266,-321 29 311,-253 33 427,481-44-564,-89 12 176,183-29-311,-455 57 1287,521-78-1177,-1-14 1,-439-32 0,402-18-37,-52-8 145,-991-74-1500,971 93 991,-502-31-691,533 18 755,48 0 187,60 2 0,59-3 157,53 0 472,121 24-418,-75-30 0,109 34 221,0-1 0,0-1 0,1-1 0,1-1 0,0 0 0,-22-20 0,-12-19 3134,29 26-895,-47-35 0,64 55-2636,-20-14 226,-28-26 1,46 37-228,1 0 0,0 0 1,0 0-1,1-1 0,0 0 1,1 0-1,-8-17 0,7 9-34,0-1 0,1 1 0,-4-34 0,1-56 0,7 91 0,0-77-65,4 0 0,4 1-1,4-1 1,5 2 0,29-103-1,1 44-217,6 3 0,88-175 0,-92 226-226,3 1 0,94-127 0,-133 206 624,1 1 0,25-24 0,-31 33-12,1 0 0,0 0 0,1 0 0,-1 1 0,1 1 0,0-1 0,12-3 0,-12 4 68,0 0-1,0-1 1,-1 0 0,0-1 0,0 0 0,0 0 0,10-11 0,13-10 61,-10 11-232,1 1 0,0 0 0,1 2 0,1 1 0,0 1 0,0 0 0,1 2 0,1 1 0,-1 2 0,1 0 0,43-4 0,7 6-1365,4 1-5461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1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 24575,'-1'35'0,"-1"1"0,-10 43 0,-22 67 0,31-131 0,-90 285-692,61-217 622,-66 120 0,76-164 128,-28 35 0,36-56-43,0 0 1,-2-2-1,-28 26 1,42-40-16,0 0 0,-1 0 0,1-1 0,-1 1 0,0-1 0,1 1 0,-4 0 0,5-2 2,1 0 0,0 0 0,0 0 0,-1 1 0,1-1 1,0 0-1,-1 0 0,1 0 0,0 0 0,0 0 0,-1 0 0,1-1 0,0 1 0,0 0 0,-1 0 1,1 0-1,0 0 0,-1 0 0,1 0 0,0 0 0,0 0 0,0-1 0,-1 1 0,1 0 0,0 0 1,0 0-1,0-1 0,-1 1 0,1 0 0,0 0 0,0 0 0,0-1 0,0 1 0,-1 0 0,1 0 1,0-1-1,0 1 0,0 0 0,0 0 0,0-1 0,0 1 0,0 0 0,0-1 0,0 1 0,0 0 0,0 0 1,0-1-1,0 1 0,0 0 0,0-1 0,0 1 0,1-4 52,0 0-1,0 0 0,1 0 1,-1 1-1,1-1 1,0 0-1,0 1 1,4-7-1,27-30 11,-12 21-337,0 0 0,1 2 0,1 0 0,48-25 0,24-8-6553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1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24575,'110'122'0,"18"18"0,-128-139 0,10 8 0,-1 0 0,22 15 0,-28-22 0,0 0 0,0 0 0,0 0 0,0-1 0,0 0 0,0 1 0,1-1 0,-1-1 0,1 1 0,-1 0 0,0-1 0,1 0 0,-1 1 0,1-1 0,-1-1 0,7 0 0,1-2 0,0-1 0,-1 0 0,1-1 0,-1 0 0,1 0 0,11-10 0,58-48 0,-59 46 0,46-39 0,-2-3 0,-2-2 0,91-120 0,-140 160 0,-1 0 0,18-39 0,-24 44 0,-4 12 0,-3 9 0,-4 15 0,-64 292 0,40-168 0,24-129 0,0 1 0,0-1 0,-2 1 0,0-1 0,-1-1 0,0 1 0,-13 18 0,13-23 0,-1-1 0,0 0 0,0 0 0,-1-1 0,0 0 0,0-1 0,-1 0 0,0 0 0,0-1 0,-17 8 0,-11 0-1365,4-3-5461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1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2 167 24575,'-1'49'0,"0"-12"0,6 59 0,-5-92 0,1-1 0,0 1 0,-1 0 0,1 0 0,0-1 0,1 1 0,-1-1 0,1 1 0,0-1 0,2 4 0,-3-5 0,1 0 0,0-1 0,0 1 0,0 0 0,1-1 0,-1 0 0,0 1 0,0-1 0,1 0 0,-1 0 0,1 0 0,-1 0 0,1-1 0,-1 1 0,1-1 0,4 1 0,52 3 0,0-3 0,-1-3 0,1-1 0,58-13 0,-84 10 0,-1 0 0,0-3 0,-1 0 0,0-3 0,46-21 0,-64 25 0,0 0 0,0-1 0,-1 0 0,0 0 0,-1-2 0,11-11 0,-15 14 0,-1 0 0,0 0 0,-1 0 0,0-1 0,0 0 0,-1 0 0,0 0 0,-1 0 0,0-1 0,3-11 0,-5 16 0,0 0 0,-1 0 0,1 0 0,-1 0 0,0 0 0,-1 0 0,1 0 0,-1 0 0,0 0 0,0 0 0,0 0 0,-1 0 0,-3-9 0,2 11 0,1-1 0,-1 0 0,1 1 0,-1-1 0,0 1 0,0 0 0,-1 0 0,1 0 0,-1 1 0,1-1 0,-1 1 0,0 0 0,0 0 0,0 0 0,0 0 0,-5-1 0,-1 1-341,0-1 0,-1 1-1,-12 0 1,1 1-6485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1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24575,'7'0'0,"5"0"0,4 0 0,7-3 0,2-5 0,4-7 0,4-9 0,-3 0-8191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2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24575,'-4'3'0,"-4"12"0,-4 10 0,-4 7 0,-3 9 0,3 5 0,3 4 0,4 0 0,4 0 0,2-7 0,2-3 0,1-1 0,1-5 0,0-7-8191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4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1 658 24575,'0'-6'0,"0"-9"0,3-14 0,1-8 0,6-8 0,8-5 0,3-3 0,6 0 0,3-6 0,3-2 0,3 3 0,-3 5 0,-2 8 0,-8 9 0,-4 10 0,-5 7 0,-5 7-8191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0:3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2081 24575,'3'0'0,"-1"-1"0,1 1 0,-1-1 0,0 0 0,1 1 0,-1-1 0,0 0 0,1-1 0,-1 1 0,0 0 0,0-1 0,2-1 0,4-2 0,29-18 0,57-26 0,47-11 0,-140 60 0,619-226-1522,11 30-805,-158 51 841,-409 125 1497,387-135-455,-408 137 1439,-1-2 1,76-50-1,-73 42-332,2 2-1,0 2 1,94-34 0,329-95-533,-236 80-129,-144 43-1,111-52 0,-181 71 0,-1-2 0,0 0 0,-1-1 0,33-32 0,12-10 0,25-4 0,-24 17 0,-62 42 0,0-1 0,0 0 0,0 1 0,0-1 0,0 0 0,-1 0 0,1-1 0,-1 1 0,1 0 0,-1 0 0,0-1 0,0 1 0,0-1 0,0 1 0,0-1 0,-1 1 0,1-1 0,-1 0 0,0 1 0,0-1 0,0 0 0,0 1 0,0-1 0,0 1 0,-1-1 0,1 0 0,-1 1 0,1-1 0,-1 1 0,-2-5 0,-2-3 0,0 0 0,0 0 0,-1 0 0,-1 0 0,-12-14 0,0 2 0,-1 2 0,-2 0 0,1 1 0,-2 1 0,-39-23 0,27 15 0,25 19 0,0 0 0,-18-10 0,28 17 0,-1-1 0,1 1 0,0 0 0,-1 0 0,1 0 0,0 0 0,-1 0 0,1 0 0,0 0 0,-1-1 0,1 1 0,0 0 0,-1 0 0,1 0 0,0 0 0,-1 0 0,1 1 0,0-1 0,-1 0 0,1 0 0,0 0 0,-1 0 0,1 0 0,0 0 0,-1 0 0,1 1 0,0-1 0,0 0 0,-1 0 0,1 1 0,0-1 0,-1 0 0,1 0 0,0 1 0,0-1 0,0 0 0,-1 0 0,1 1 0,-5 17 0,2 14 0,1 45 0,1-53 0,30 769-982,-26-766 982,15 129 0,-14-134 0,1-1 0,0 0 0,2 0 0,1-1 0,10 22 0,-17-40-51,1 2 135,0-1 0,1 1-1,-1 0 1,5 5 0,-6-9-69,-1 1 0,0-1-1,1 1 1,-1-1-1,1 0 1,-1 1 0,1-1-1,-1 1 1,1-1 0,-1 0-1,1 0 1,-1 1-1,1-1 1,0 0 0,-1 0-1,1 0 1,-1 0-1,1 0 1,0 1 0,-1-1-1,1 0 1,-1 0 0,1-1-1,0 1 1,-1 0-1,1 0 1,-1 0 0,1 0-1,0 0 1,-1-1-1,1 1 1,-1 0 0,1 0-1,-1-1 1,1 1 0,-1-1-1,1 1 1,-1 0-1,1-1 1,-1 1 0,1-1-1,4-6-14,-1 1 0,0-1 0,0 0 0,0 0 0,4-13 0,-3 8 0,85-238 0,-41 108 0,104-264 0,-131 325-1365,-17 68-5461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1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24575,'0'10'0,"3"11"0,5 8 0,1 9 0,-2 6 0,-1 5 0,1 5 0,0-4 0,-1-3 0,-3-3 0,0-5 0,-2-6 0,-1-6 0,0-3 0,0-6-8191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1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1071 905 24575,'-16'7'0,"-2"-2"0,1 0 0,-1-1 0,0 0 0,-31 1 0,48-5 0,-42 4 0,0-2 0,-1-2 0,1-2 0,0-2 0,0-2 0,1-2 0,-57-17 0,66 14 0,0-1 0,1-2 0,1-1 0,0-2 0,1-1 0,1-1 0,1-1 0,0-2 0,-40-41 0,45 37 0,0 0 0,2-2 0,2 0 0,-17-32 0,24 37 0,1 0 0,1-1 0,1 0 0,2-1 0,0 0 0,-3-27 0,8 43 0,2 0 0,-1-1 0,1 1 0,1 0 0,-1 0 0,2-1 0,-1 1 0,1 0 0,1 0 0,4-11 0,-1 7 0,0 1 0,1 0 0,0 1 0,1-1 0,0 2 0,14-15 0,-11 14 0,-1 1 0,2 1 0,-1 0 0,1 0 0,1 1 0,0 1 0,0 0 0,22-8 0,-16 8 0,1 1 0,0 1 0,1 2 0,-1-1 0,33 1 0,-14 3 0,-1 3 0,1 1 0,0 1 0,-1 3 0,0 1 0,39 15 0,-65-20 0,20 7 0,44 21 0,-67-28 0,-1 1 0,0 0 0,0 0 0,0 1 0,-1 0 0,0 0 0,0 1 0,0 0 0,-1 0 0,6 8 0,-9-9 0,0 1 0,0-1 0,0 1 0,-1 0 0,0 0 0,0 0 0,-1 0 0,0 0 0,0 0 0,0 0 0,-1 1 0,0-1 0,-2 9 0,-2 11 0,-1 1 0,-9 28 0,10-45 0,-22 78 0,-3 0 0,-59 118 0,62-155 0,-3-2 0,-2-1 0,-1-1 0,-3-2 0,-49 51 0,28-40-1365,33-31-5461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4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24575,'12'1'0,"0"0"0,0 1 0,-1 0 0,20 7 0,7 1 0,389 57-118,-364-59-54,1222 162-1277,-1283-170 1449,488 57-558,-334-46 281,180-10-1,163-47 278,-129-16 0,-4-23 0,-71 16 0,-239 57 0,459-88 0,-448 94 838,0 3 0,74 6 0,-64-1-500,116 4-607,544 0-2458,-391-20 2433,334-6-968,-529 29 1859,-124-5-64,0 1 0,0 2 0,34 12 1,21 11 360,104 26 1,-37-28-884,1-6 0,256 5 0,-326-27-11,0-4 0,0-3 0,-1-4 0,91-23 0,-60 7 0,108-30 0,120-51-1365,-307 97-5461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4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1038 1 24575,'-2'0'0,"1"0"0,-1 1 0,0-1 0,0 1 0,0 0 0,0-1 0,0 1 0,1 0 0,-1 0 0,0 0 0,1 0 0,-1 0 0,-1 2 0,-20 19 0,20-18 0,-9 9 0,1 1 0,1 0 0,-16 29 0,-19 52 0,36-74 0,-113 288-229,14 6-227,-33 87 103,120-345 353,-3-2 0,-2-1 0,-3-1 0,-42 59 0,25-50 120,8-13 186,3 1 0,-45 86 0,4 4-212,34-65-1553,29-51-5367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5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1089 126 24575,'-70'0'0,"1"3"0,-101 17 0,141-14 0,1 1 0,0 1 0,1 2 0,0 0 0,0 2 0,1 1 0,1 1 0,-39 28 0,34-17 0,1 1 0,0 2 0,3 1 0,0 1 0,-22 35 0,1 6 0,-46 98 0,51-80 0,4 1 0,-29 103 0,60-170 0,2-1 0,1 1 0,-3 43 0,7-50 0,0 0 0,1 0 0,1 0 0,1 0 0,0 0 0,8 22 0,0-10 0,1-1 0,2 0 0,0-1 0,19 26 0,81 89 0,-97-121 0,2-2 0,0 0 0,1-1 0,1-1 0,1-1 0,0-1 0,1-1 0,0-1 0,1-1 0,0-1 0,1-1 0,46 11 0,-25-13 0,1-1 0,0-2 0,0-2 0,82-8 0,-72-1 0,1-2 0,-2-3 0,82-27 0,-109 28 0,-1 0 0,-1-2 0,0-1 0,30-21 0,-38 21 0,0-1 0,-1 0 0,0-2 0,-1 0 0,26-36 0,-7 4 0,64-96 0,-93 132 0,0-2 0,-1 1 0,-1-1 0,0 0 0,-1 0 0,-1 0 0,3-28 0,-3-8 0,-3-53 0,-2 53 0,1-49 0,-2-105 0,1 187 0,0 0 0,-1 0 0,-1 1 0,0-1 0,-1 1 0,-13-28 0,-3 3 0,-34-52 0,34 66 0,-1 1 0,-1 0 0,-51-44 0,28 28 0,10 8 0,-1 2 0,-2 2 0,-1 1 0,-1 2 0,-68-34 0,100 58 0,0-1 0,-1 2 0,1-1 0,-1 2 0,0-1 0,0 1 0,0 1 0,0-1 0,-11 2 0,19 0 4,0 0-1,0 1 0,0 0 0,0-1 1,0 1-1,0 0 0,0 0 1,1 0-1,-1 0 0,0 0 1,0 1-1,1-1 0,-1 1 0,1-1 1,-1 1-1,1-1 0,0 1 1,-1 0-1,1-1 0,0 1 1,0 0-1,0 0 0,1 0 0,-1 0 1,0 0-1,0 3 0,-2 7-207,0 0 0,1 0 0,0 15 1,1-17-436,-3 32-6187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5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24575,'5'-4'0,"0"1"0,1-1 0,-1 1 0,1 0 0,0 1 0,12-4 0,-16 5 0,0 1 0,0-1 0,0 1 0,0 0 0,1 0 0,-1 0 0,0 0 0,0 0 0,0 0 0,0 1 0,1-1 0,-1 1 0,0-1 0,0 1 0,0 0 0,0 0 0,0 0 0,0 0 0,0 0 0,-1 0 0,1 1 0,0-1 0,-1 0 0,1 1 0,-1 0 0,1-1 0,-1 1 0,0 0 0,2 3 0,-2-4 0,0 1 0,0 0 0,0 0 0,0 0 0,0 0 0,-1 0 0,1 0 0,-1 0 0,1 0 0,-1 0 0,0 0 0,0 0 0,0 0 0,0 0 0,0 0 0,0 0 0,-1 0 0,1 0 0,-1 0 0,0 0 0,1 0 0,-1 0 0,0 0 0,0 0 0,0 0 0,0-1 0,0 1 0,-1 0 0,1-1 0,0 1 0,-3 1 0,2-1 0,0-1 0,0 1 0,0-1 0,0 0 0,-1 1 0,1-1 0,-1 0 0,1 0 0,-1 0 0,1-1 0,-1 1 0,1-1 0,-1 1 0,0-1 0,1 0 0,-1 0 0,0 0 0,-3-1 0,5 1 0,-1-1 0,1 1 0,0-1 0,-1 1 0,1-1 0,0 0 0,-1 1 0,1-1 0,0 0 0,0 0 0,0 0 0,0 0 0,0 0 0,0 0 0,0-1 0,0 1 0,0 0 0,0 0 0,1-1 0,-1 1 0,1 0 0,-1-1 0,1 1 0,-1 0 0,1-1 0,0 1 0,-1-1 0,1 1 0,0-1 0,0 1 0,0-1 0,0 1 0,1-3 0,-1 1 0,1 1 0,-1-1 0,1 1 0,0-1 0,0 1 0,0-1 0,0 1 0,0 0 0,0-1 0,1 1 0,-1 0 0,1 0 0,-1 0 0,1 0 0,0 0 0,0 0 0,0 1 0,0-1 0,0 1 0,0-1 0,0 1 0,4-2 0,-5 2 0,1 1 0,0-1 0,0 0 0,0 1 0,0-1 0,0 1 0,0 0 0,-1-1 0,1 1 0,0 0 0,0 0 0,0 1 0,0-1 0,0 0 0,0 0 0,0 1 0,0 0 0,0-1 0,0 1 0,-1 0 0,1 0 0,0 0 0,0 0 0,-1 0 0,1 0 0,-1 0 0,1 0 0,2 3 0,0-1-75,-4-8 184,-5-16-400,3 12-817,-3-13-5718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5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24575,'1'8'0,"0"-1"0,1 1 0,0-1 0,0 0 0,1 0 0,0 0 0,4 7 0,0 3 0,12 22 0,45 70 0,-30-57 0,-33-49 0,0 0 0,1-1 0,-1 1 0,1-1 0,0 0 0,0 0 0,0 1 0,0-1 0,0 0 0,0-1 0,1 1 0,-1 0 0,1-1 0,-1 1 0,1-1 0,-1 0 0,1 1 0,0-2 0,0 1 0,0 0 0,-1 0 0,1-1 0,0 1 0,0-1 0,0 0 0,0 0 0,0 0 0,0-1 0,0 1 0,0-1 0,0 1 0,-1-1 0,1 0 0,3-1 0,60-27-1365,-33 13-5461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5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24575,'-3'7'0,"-9"9"0,-8 9 0,-8 6 0,-3 3 0,-3-3 0,-2 2 0,-2-2 0,-2 0 0,6-1 0,6-2 0,4-7 0,3-6 0,4-6-8191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5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24575,'7'13'0,"5"12"0,8 9 0,4 4 0,5 4 0,0-2 0,0-2 0,-3-7 0,-2-8 0,-11-9 0,-16-10 0,-27-12 0,-23-12 0,-2-2-8191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5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24575,'-3'0'0,"-2"3"0,1 5 0,0 4 0,2 4 0,-3-1 0,-17-3 0,-6-4-8191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0:3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24575,'18'0'0,"126"6"0,378 71-224,751 190-3136,-978-199 3185,139 29-412,4-23 185,-371-68 614,-1-2 1,1-3-1,0-3 0,91-16 0,462-98 432,-521 96 567,-93 19-1133,12-3 499,38-3 0,-50 7-517,0 0 0,0 0 0,0 1 0,1 0 0,-1 0 0,0 1 0,0-1 0,-1 1 0,11 5 0,6 5-60,0 2 0,-1 0 0,26 22 0,52 57 0,-44-39 0,-53-53 0,-1 1 0,0-1 0,1 0 0,-1 0 0,0 0 0,1 0 0,-1 0 0,1 0 0,0 0 0,-1 0 0,1-1 0,0 1 0,2 0 0,-4-1 0,1 0 0,-1 0 0,0 0 0,1 0 0,-1 0 0,0 0 0,1-1 0,-1 1 0,0 0 0,1 0 0,-1 0 0,0 0 0,1-1 0,-1 1 0,0 0 0,0 0 0,1-1 0,-1 1 0,0 0 0,0 0 0,0-1 0,1 1 0,-1-1 0,3-15 0,-3-3 0,-1 0 0,0 1 0,-2-1 0,0 1 0,-1-1 0,-1 1 0,-7-19 0,-61-119 0,44 99 0,-5-13 0,-91-166 0,123 232 0,-1 1 0,1-1 0,-1 1 0,1 0 0,-1 0 0,0 0 0,0 0 0,-4-3 0,6 6 0,1 0 0,-1-1 0,0 1 0,0 0 0,1-1 0,-1 1 0,0 0 0,0 0 0,0 0 0,1 0 0,-1 0 0,0 0 0,0 0 0,0 0 0,0 0 0,1 0 0,-1 0 0,-1 1 0,1-1 0,-1 1 0,0 0 0,1 0 0,0 0 0,-1 0 0,1 0 0,0 0 0,-1 1 0,1-1 0,0 0 0,-2 3 0,-7 14 0,0 0 0,1 0 0,-12 35 0,14-33 0,-67 176-241,-43 114-226,59-162 467,-135 347 0,181-464 0,0-3 0,3 0 0,-13 52 0,22-78-2,0-1 0,-1 1 0,1-1 0,0 1 0,0 0 0,0-1 0,0 1 0,0 0 0,0-1 0,1 1 0,-1-1 0,0 1 0,1 0 0,-1-1 0,2 3-1,-2-3 6,1-1 0,0 0 0,-1 1 0,1-1 0,-1 1 0,1-1 0,-1 0-1,1 1 1,0-1 0,-1 0 0,1 1 0,0-1 0,-1 0 0,1 0 0,0 0-1,-1 0 1,1 0 0,0 0 0,0 0 0,-1 0 0,1 0 0,0 0 0,-1 0-1,2-1 1,5-1 69,1-1 0,-1 0 0,0 0 0,0-1 0,7-5 0,-6 4 47,155-86 17,-35 21-357,465-272-793,-542 313 1014,19-11 0,71-52 0,-135 87 0,0 1 0,1-1 0,-2 0 0,1-1 0,-1 0 0,0 1 0,0-2 0,0 1 0,-1 0 0,0-1 0,0 0 0,-1 0 0,3-8 0,17-35 1217,-23 50-1217,0 0 0,0-1 0,0 1 0,0 0 0,1 0 0,-1-1 0,0 1 0,0 0 0,0 0 0,0-1 0,0 1 0,0 0 0,0 0 0,0-1 0,0 1 0,0 0 0,0 0 0,0-1 0,0 1 0,0 0 0,0-1 0,0 1 0,0 0 0,0 0 0,-1-1 0,1 1 0,0 0 0,0 0 0,0 0 0,0-1 0,0 1 0,-1 0 0,1 0 0,0 0 0,0-1 0,0 1 0,-1 0 0,-14 0 0,-22 9-1365,-9 6-5461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5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24575,'4'0'0,"4"0"0,4 0 0,8 0 0,6 0 0,6-3 0,1-2 0,9-3 0,0 1 0,0-4 0,4 2 0,0-2 0,-1 1 0,-4-1 0,-6 1 0,-9-1 0,-9 1-8191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24575,'-4'0'0,"0"0"0,1 0 0,-1 1 0,0 0 0,0 0 0,1 0 0,-1 0 0,1 0 0,-1 1 0,1 0 0,0 0 0,-6 3 0,4 0 0,-1-1 0,1 1 0,0 0 0,1 0 0,-1 1 0,-4 8 0,1 0 0,0 1 0,1 0 0,0 1 0,2-1 0,-5 18 0,2 7 0,0 1 0,3-1 0,0 67 0,6-51 0,3 0 0,12 61 0,-9-79 0,2-1 0,2-1 0,1 1 0,1-2 0,3 0 0,20 35 0,-28-58 0,0 0 0,0 0 0,1-1 0,1-1 0,0 0 0,0 0 0,1-1 0,0 0 0,15 9 0,-20-14 0,0-1 0,1 0 0,-1 0 0,0-1 0,1 0 0,0 0 0,-1 0 0,1-1 0,0 0 0,0 0 0,0-1 0,0 1 0,0-2 0,0 1 0,0-1 0,-1 0 0,1 0 0,0-1 0,0 0 0,10-5 0,-11 4 0,0 0 0,-1 0 0,1 0 0,-1-1 0,0 0 0,0 0 0,0-1 0,-1 1 0,0-1 0,0 0 0,0 0 0,0 0 0,-1-1 0,1 1 0,-1-1 0,-1 0 0,1 0 0,1-8 0,-2 7 0,-1-1 0,0 1 0,0-1 0,0 0 0,-1 0 0,-1 1 0,1-1 0,-1 0 0,0 1 0,-1-1 0,0 1 0,0-1 0,0 1 0,-8-14 0,4 10 12,-1 0 0,0 0 0,-1 1 0,0 0 0,-1 0 0,0 0 0,0 2 0,-1-1 0,-18-12 0,9 9-309,0 1 0,-1 1 0,-1 1 0,-37-12 0,24 11-6529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5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 24575,'-3'0'0,"0"0"0,0 1 0,0 0 0,-1 0 0,1-1 0,0 2 0,0-1 0,0 0 0,1 1 0,-1-1 0,0 1 0,0 0 0,1 0 0,-1 0 0,1 0 0,0 0 0,0 0 0,0 1 0,-4 4 0,-1 4 0,1 0 0,0 0 0,-8 19 0,8-15 0,1 1 0,0-1 0,1 1 0,1 0 0,1-1 0,-2 31 0,4-35 0,1 0 0,0-1 0,0 1 0,1-1 0,1 1 0,-1-1 0,2 0 0,-1 0 0,2 0 0,-1-1 0,10 15 0,-5-10 0,2 0 0,0-1 0,0 0 0,1-1 0,1 0 0,0-1 0,1 0 0,23 13 0,-29-19 0,1-1 0,-1 0 0,1-1 0,-1 0 0,1 0 0,0-1 0,16 2 0,-18-4 0,-1 0 0,1 0 0,0 0 0,-1-1 0,1 0 0,-1-1 0,1 1 0,-1-1 0,1 0 0,-1-1 0,10-4 0,-8 1 0,0 1 0,0-1 0,-1 0 0,0-1 0,0 0 0,0 0 0,-1 0 0,0-1 0,0 0 0,-1 0 0,0-1 0,0 0 0,5-14 0,-5 9 0,0 0 0,-1 0 0,-1-1 0,0 1 0,-1-1 0,-1 1 0,0-1 0,-2-21 0,0 27 7,-1 0 0,0 0-1,0-1 1,-1 2-1,0-1 1,0 0 0,-1 1-1,-1-1 1,1 1 0,-9-11-1,-5-4-267,-42-40-1,33 36-653,7 6-5911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5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103 118 24575,'0'-1'0,"0"0"0,-1 1 0,1-1 0,0 1 0,0-1 0,0 1 0,0-1 0,-1 1 0,1-1 0,0 1 0,0-1 0,-1 1 0,1-1 0,0 1 0,-1-1 0,1 1 0,-1 0 0,1-1 0,-1 1 0,1 0 0,0-1 0,-1 1 0,1 0 0,-1-1 0,1 1 0,-1 0 0,0 0 0,1 0 0,-1 0 0,1-1 0,-1 1 0,1 0 0,-1 0 0,1 0 0,-1 0 0,0 0 0,1 0 0,-1 1 0,0-1 0,-1 0 0,-1 0 0,1 1 0,-1-1 0,1 1 0,-1 0 0,1-1 0,-5 3 0,2 1 0,0 0 0,1-1 0,-1 2 0,1-1 0,0 1 0,0-1 0,0 1 0,1 0 0,0 0 0,-1 1 0,2-1 0,-1 1 0,1-1 0,0 1 0,0 0 0,0 0 0,-1 11 0,3-15 0,0-1 0,0 1 0,0 0 0,0-1 0,0 1 0,0 0 0,0-1 0,1 1 0,-1 0 0,0-1 0,1 1 0,-1-1 0,1 1 0,0-1 0,0 1 0,-1-1 0,1 1 0,0-1 0,0 0 0,3 3 0,-3-3 0,1 0 0,0 1 0,1-1 0,-1 0 0,0 0 0,0 0 0,0-1 0,0 1 0,1-1 0,-1 1 0,0-1 0,1 0 0,2 1 0,3-2 0,-1 1 0,1-1 0,0 0 0,0-1 0,-1 1 0,1-2 0,12-4 0,-12 3 9,0-1 1,0 1-1,-1-1 0,1-1 0,-1 0 1,0 0-1,-1 0 0,1-1 0,-1 0 0,0 0 1,-1 0-1,7-14 0,-6 10-174,-1 0 0,0-1 0,-1 1 0,0-1 0,-1-1 0,-1 1 0,0 0 0,1-22 0,-3 10-6661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5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0 24575,'-4'2'0,"1"0"0,-1 0 0,1 0 0,0 0 0,0 1 0,-1-1 0,2 1 0,-1 0 0,0 0 0,0 0 0,-3 6 0,1-3 0,-12 17 0,1 1 0,2 0 0,0 1 0,-10 27 0,6-5 0,-19 73 0,22-54-293,3-1 0,-7 129 0,18-145 252,2 1 0,3 0 0,1-1 1,20 78-1,-19-103 41,2-1 0,0 0 0,2-1 0,0 0 0,2 0 0,0-1 0,1-1 0,2 0 0,0-1 0,0-1 0,2 0 0,20 17 0,55 39-62,-74-62 304,-1-1-1,2 0 0,29 12 0,-46-22-228,0 0 1,0 0 0,0 0 0,0-1 0,0 1-1,1-1 1,-1 0 0,0 0 0,0 1-1,1-1 1,-1-1 0,0 1 0,3 0-1,-4-1-13,0 0-1,0 1 1,0-1-1,0 0 1,1 1-1,-1-1 1,0 0-1,0 0 1,-1 0-1,1 0 1,0 0-1,0 0 1,0 0-1,-1 0 1,1 0-1,0 0 0,-1 0 1,1-1-1,-1 1 1,1 0-1,-1 0 1,1-3-1,1-6 9,-1 0-1,0 1 1,0-1-1,-1 0 1,0 0-1,-1 0 1,0 0-1,0 0 1,-1 0-1,0 0 1,-1 1-1,0-1 1,-1 1-1,0 0 1,-9-16-1,1 6-255,-1 1 1,0 0-1,-2 1 1,0 1-1,-34-29 1,28 27-6579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0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368 123 24575,'-3'0'0,"0"1"0,0-1 0,0 1 0,0 0 0,-1-1 0,1 2 0,0-1 0,0 0 0,1 0 0,-7 4 0,-25 23 0,24-20 0,-21 20 0,1 0 0,1 2 0,2 2 0,1 0 0,-24 40 0,37-50 0,0 1 0,2 0 0,1 0 0,0 1 0,2 0 0,1 1 0,0 0 0,2 0 0,-3 39 0,8-47 0,1-1 0,0 0 0,1 0 0,1 0 0,0 0 0,1 0 0,1 0 0,1-1 0,10 21 0,-6-17 0,0-1 0,1 0 0,1-1 0,1-1 0,0 0 0,31 28 0,-38-39 0,1 1 0,0-1 0,0-1 0,0 1 0,0-1 0,1-1 0,0 1 0,-1-1 0,13 3 0,-15-5 0,0 0 0,0-1 0,0 1 0,0-1 0,0 0 0,0 0 0,0-1 0,0 0 0,0 0 0,0 0 0,0 0 0,0-1 0,0 0 0,-1 0 0,1 0 0,7-5 0,-3 0 0,0 0 0,0-1 0,0 0 0,-1-1 0,0 0 0,-1 0 0,0 0 0,-1-1 0,0 0 0,0-1 0,-1 1 0,0-1 0,5-20 0,0-5 0,-1-1 0,6-72 0,-7-4 0,-10-177 0,1 269 0,-1 1 0,-1 0 0,-1-1 0,0 1 0,-2 1 0,-15-37 0,18 50 4,0 1 1,0 0-1,-1 0 0,0 0 0,0 0 1,0 0-1,-1 1 0,-5-5 0,-5-2-96,-21-12 0,5 4-1127,10 5-5607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0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15 24575,'-2'-2'0,"0"1"0,0-1 0,-1 1 0,1-1 0,-1 1 0,1 0 0,-1 0 0,1 0 0,-1 1 0,0-1 0,1 0 0,-1 1 0,-4 0 0,1-1 0,0 2 0,0-1 0,0 0 0,1 1 0,-10 3 0,3 0 0,0 1 0,1 0 0,-1 1 0,1 0 0,0 1 0,1 0 0,0 0 0,0 2 0,0-1 0,-9 12 0,7-7 0,1 1 0,0 1 0,1 0 0,0 0 0,1 1 0,-11 28 0,17-38 0,1 1 0,0-1 0,0 1 0,1 0 0,0 0 0,-1 9 0,2-14 0,0 0 0,0-1 0,1 1 0,-1 0 0,0 0 0,1-1 0,-1 1 0,1 0 0,-1-1 0,1 1 0,0-1 0,0 1 0,0-1 0,0 1 0,0-1 0,0 1 0,0-1 0,0 0 0,0 0 0,1 0 0,-1 1 0,0-1 0,1-1 0,-1 1 0,1 0 0,-1 0 0,1 0 0,0-1 0,-1 1 0,3 0 0,2 0 0,0 1 0,0-1 0,0 0 0,0-1 0,1 0 0,-1 0 0,0 0 0,0 0 0,0-1 0,0 0 0,0-1 0,0 1 0,6-3 0,-8 2 0,0 0 0,0 0 0,-1 0 0,1 0 0,-1 0 0,1-1 0,-1 0 0,0 1 0,0-1 0,0-1 0,0 1 0,-1 0 0,1 0 0,-1-1 0,0 0 0,0 1 0,0-1 0,0 0 0,1-7 0,0-1 0,-1 1 0,0 0 0,-1-1 0,0 0 0,-1 1 0,0-1 0,-1 1 0,-3-18 0,3 24 0,-1 1 0,1-1 0,-1 0 0,0 1 0,0 0 0,0-1 0,-1 1 0,1 0 0,-7-7 0,7 8 0,-1 1 0,0-1 0,0 1 0,0 0 0,0 0 0,0 0 0,0 1 0,0-1 0,-1 1 0,1 0 0,0 0 0,-1 0 0,1 0 0,-7-1 0,-3 2-136,0 1-1,1 0 1,-1 0-1,1 1 1,-1 1-1,1 0 1,0 0-1,0 1 0,-12 7 1,-33 12-6690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0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24575,'3'4'0,"8"7"0,10 10 0,7 7 0,6 6 0,5 4 0,1 3 0,2 0 0,0 1 0,0-3 0,-4-2 0,-5-7 0,-8-5 0,-5-7 0,-5-6-8191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0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24575,'-15'15'0,"1"1"0,1 0 0,0 0 0,2 1 0,0 1 0,0 0 0,2 0 0,0 1 0,1 1 0,1-1 0,1 1 0,1 0 0,1 1 0,-4 35 0,8-52 0,0 1 0,0-1 0,0 0 0,1 1 0,-1-1 0,1 0 0,0 1 0,4 7 0,-4-10 0,0 0 0,0 0 0,0 0 0,0 0 0,1 0 0,-1-1 0,1 1 0,-1 0 0,1-1 0,0 0 0,0 1 0,-1-1 0,1 0 0,0 0 0,0 0 0,0 0 0,0 0 0,5 1 0,-3-1 0,0 0 0,0 0 0,0 0 0,0-1 0,0 0 0,1 0 0,-1 0 0,0 0 0,0-1 0,0 1 0,0-1 0,7-2 0,-9 2 0,0 0 0,0-1 0,0 1 0,1 0 0,-1-1 0,-1 1 0,1-1 0,0 0 0,0 1 0,-1-1 0,1 0 0,-1 0 0,1 0 0,-1 0 0,0-1 0,0 1 0,0 0 0,0 0 0,0-1 0,0 1 0,-1 0 0,1-5 0,0 2 7,-1-1 0,0 0 0,0 1 0,-1-1 0,0 1 1,0-1-1,0 1 0,0-1 0,-1 1 0,0 0 0,0-1 0,-1 1 0,1 0 0,-1 1 0,0-1 0,-5-6 0,0 1-219,0 1 0,-1 0 0,0 0-1,0 1 1,-1 0 0,-14-8 0,-10-4-6614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0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93 24575,'-5'7'0,"-1"0"0,2 1 0,-1-1 0,1 1 0,0 0 0,1 0 0,-4 13 0,3-9 0,2-8 0,0 1 0,1 0 0,-1 0 0,1-1 0,1 1 0,-1 0 0,0 0 0,1 0 0,0 0 0,1 0 0,-1 0 0,1 0 0,0 0 0,0 0 0,0 0 0,0-1 0,1 1 0,0 0 0,0-1 0,1 1 0,-1-1 0,1 0 0,0 0 0,0 0 0,0 0 0,0 0 0,1-1 0,0 1 0,-1-1 0,1 0 0,0 0 0,9 4 0,-6-4 0,0 0 0,1 0 0,-1-1 0,1 1 0,0-2 0,-1 1 0,1-1 0,0 0 0,0-1 0,0 0 0,0 0 0,0-1 0,0 0 0,0 0 0,10-4 0,8-2 0,0-2 0,0-1 0,25-14 0,-9 2 40,-1-1 0,47-36 0,-69 45-252,0-2 0,-1 0 0,-1 0-1,-1-2 1,0 0 0,16-26 0,-8 2-6614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0:4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24575,'6'11'0,"1"0"0,1-1 0,0 0 0,0 0 0,14 12 0,-4-4 0,263 266 47,-10-10-1099,-102-95 927,282 287-1413,29-34 1066,-236-245-197,27 22 1629,-133-100-74,137 117 1077,-245-201-1963,63 42 0,-62-47 0,-1 2 0,-1 2 0,27 27 0,74 88 0,-36-35 0,-11-13 0,-42-44 0,88 79 0,-119-118 0,0 0 0,0-2 0,1 1 0,15 6 0,-25-13 0,0 1 0,0-1 0,-1 0 0,1 0 0,0 0 0,0 1 0,0-1 0,0 0 0,0 0 0,0 0 0,0 0 0,0-1 0,0 1 0,0 0 0,0 0 0,0-1 0,-1 1 0,1 0 0,0-1 0,0 1 0,0-1 0,0 1 0,-1-1 0,1 1 0,0-1 0,1-1 0,1-1 0,-1-1 0,1 0 0,0 1 0,2-7 0,-1 2 0,26-39-1365,-17 26-5461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0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24575,'-4'3'0,"0"-1"0,0 1 0,1 0 0,-1 1 0,1-1 0,0 1 0,0-1 0,0 1 0,-2 4 0,-4 4 0,-5 6 0,1 2 0,0 0 0,1 0 0,-17 44 0,25-54 0,1 0 0,0 0 0,1 0 0,0 1 0,0-1 0,1 1 0,0-1 0,1 1 0,0 0 0,1-1 0,0 1 0,1-1 0,4 16 0,-4-21 0,0 0 0,0 0 0,0 0 0,1 0 0,0 0 0,0-1 0,0 1 0,1-1 0,-1 0 0,1 0 0,0 0 0,0 0 0,1-1 0,-1 1 0,1-1 0,0 0 0,0-1 0,0 1 0,5 1 0,-4-2 0,1 0 0,-1-1 0,0 0 0,0 0 0,0 0 0,1-1 0,-1 0 0,0 0 0,0-1 0,1 0 0,-1 0 0,0 0 0,0-1 0,0 1 0,0-2 0,10-4 0,-2 0 0,-1-1 0,0-1 0,0 0 0,0-1 0,-1 0 0,-1-1 0,0-1 0,0 0 0,11-16 0,-14 16 0,-1 0 0,-1 1 0,0-2 0,0 1 0,-1-1 0,-1 0 0,0 0 0,-1 0 0,0-1 0,-1 1 0,0-16 0,-2-1-1365,-1 5-5461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0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24575,'0'-3'0,"0"-5"0,0-4 0,0-7 0,0-1-8191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0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17 313 24575,'-3'0'0,"-5"0"0,2 3 0,6 2 0,10-1 0,7-4 0,6-12 0,8-15 0,0-12 0,0-11 0,-7-3 0,-6 1 0,-7 1 0,-5 11-8191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0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24575,'5'4'0,"1"0"0,-1 0 0,0 0 0,0 1 0,0-1 0,6 9 0,2 1 0,-4-5 0,-1 0 0,0 1 0,-1 0 0,0 0 0,0 0 0,-1 1 0,-1 0 0,1 0 0,-2 1 0,0-1 0,0 1 0,-1 0 0,3 19 0,-2 57 0,-4-43 0,0-42 0,0 0 0,0-1 0,1 1 0,-1 0 0,0 0 0,1-1 0,0 1 0,0 0 0,1 3 0,-2-6 0,1 1 0,-1-1 0,1 1 0,-1-1 0,1 1 0,-1-1 0,1 1 0,-1-1 0,1 0 0,-1 1 0,1-1 0,-1 0 0,1 1 0,0-1 0,-1 0 0,1 0 0,0 0 0,0 1 0,1-1 0,0 0 0,0 0 0,0-1 0,0 1 0,-1 0 0,1-1 0,0 1 0,0-1 0,2-1 0,24-12 0,-1-1 0,-1-1 0,46-37 0,-59 43 0,280-221-2545,-144 116-3101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0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24575,'0'47'0,"-2"-18"0,2-1 0,2 1 0,0-1 0,9 37 0,-11-63 0,1 0 0,-1 0 0,1 0 0,0 0 0,0 0 0,0 0 0,0-1 0,0 1 0,0 0 0,0-1 0,0 1 0,1 0 0,-1-1 0,1 0 0,-1 1 0,1-1 0,0 0 0,-1 0 0,5 2 0,-3-2 0,0 0 0,0 0 0,0-1 0,0 1 0,0-1 0,0 0 0,1 0 0,-1 0 0,0 0 0,0 0 0,6-2 0,-1 0 0,1-1 0,-1 0 0,1 0 0,-1-1 0,0 0 0,0 0 0,-1-1 0,10-7 0,-9 5-151,-1-1-1,1 1 0,-2-1 0,1 0 1,-1-1-1,0 0 0,-1 0 1,7-15-1,-1-5-6674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0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24575,'4'-7'0,"4"-12"0,0-10 0,11-7 0,4-1 0,-2 6-8191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0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24575,'3'0'0,"5"-4"0,11-7 0,16-10 0,13-7 0,8-6 0,1-4 0,-8 4-8191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0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24575,'13'0'0,"9"0"0,4 0 0,4 0 0,4 0 0,3 4 0,-5 3 0,-5 2 0,-2-1 0,-3-2 0,-2-2 0,3-2 0,4-8 0,8-6 0,5-4 0,6-1 0,-5 4-8191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0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24575,'3'0'0,"5"4"0,4 4 0,4 7 0,-1 6 0,0-2 0,5 0 0,2-4 0,5-4 0,0-4 0,6-7 0,15-9 0,10-11 0,1-9 0,-9 1-8191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0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24575,'7'0'0,"15"0"0,26-4 0,17 0 0,22-11 0,24-2 0,-7 2-8191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10:4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0 24575,'-1'1'0,"-1"-1"0,1 1 0,0-1 0,0 1 0,0 0 0,0-1 0,0 1 0,0 0 0,0 0 0,0-1 0,0 1 0,0 0 0,1 0 0,-2 1 0,-2 3 0,-361 376 0,316-331 0,-39 44 0,84-90 0,0 0 0,1 1 0,0-1 0,0 1 0,1-1 0,-1 1 0,-2 8 0,4-11 0,1 0 0,0 0 0,-1 0 0,1 0 0,0 0 0,0 0 0,0 0 0,1 0 0,-1 0 0,0 0 0,1 0 0,-1 0 0,1 0 0,0 0 0,0 0 0,0 0 0,0 0 0,0-1 0,0 1 0,0 0 0,0-1 0,2 2 0,6 6 0,0 0 0,0-1 0,1 0 0,0-1 0,0 0 0,1 0 0,0-1 0,23 9 0,2-2 0,59 12 0,14-3 0,-91-20 0,-1 0 0,1-1 0,-1-1 0,24-3 0,-39 3 0,1-1 0,-1 1 0,0-1 0,1 0 0,-1 0 0,0 0 0,0 0 0,0 0 0,0 0 0,0 0 0,0-1 0,0 1 0,0-1 0,0 1 0,2-4 0,-2 2 0,0-1 0,1 1 0,-2-1 0,1 0 0,0 1 0,-1-1 0,1 0 0,0-6 0,0-3 0,0-1 0,-1 1 0,-1-1 0,-2-18 0,-13-87 0,-2-22 0,16 0 0,2 116 0,2 0 0,0 1 0,11-40 0,-5 33-1365,0 5-5461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1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87 356 24575,'-28'23'0,"18"-15"0,-18 17 0,26-23 0,0 0 0,0 1 0,0-1 0,0 1 0,1 0 0,-1-1 0,1 1 0,-1 0 0,1 0 0,0 0 0,0 0 0,-1 6 0,2-8 0,0 1 0,0-1 0,0 1 0,1-1 0,-1 0 0,0 1 0,0-1 0,1 1 0,-1-1 0,1 1 0,-1-1 0,1 0 0,0 1 0,-1-1 0,1 0 0,0 0 0,0 0 0,0 1 0,0-1 0,0 0 0,0 0 0,0 0 0,0 0 0,2 0 0,2 2 0,0 0 0,0-1 0,0 0 0,0 0 0,0-1 0,6 2 0,8 0 0,0 0 0,0-2 0,0 0 0,0-1 0,1-1 0,30-5 0,-5-2 0,56-17 0,167-77-920,-10-24 1,-203 97 919,-1-3 0,50-38 0,-101 67 0,39-32 0,-39 32 0,0 0 0,0 0 0,-1-1 0,1 1 0,-1-1 0,0 1 0,1-1 0,-2 0 0,3-4 0,-4 7-2,1 0 0,-1 0 0,0 0 0,0 0 0,0 1 0,0-1 0,0 0 0,0 0 0,0 0 0,0 0 0,0 0-1,0 0 1,0 1 0,-1-1 0,1 0 0,0 0 0,-1 0 0,1 0 0,0 1 0,-1-1 0,1 0 0,-1 0 0,1 1 0,-1-1 0,1 0 0,-1 1 0,0-1 0,1 1 0,-1-1 0,0 1 0,0-1 0,1 1 0,-1-1 0,0 1 0,0 0 0,0-1 0,0 1 0,-4-1 66,0-1 0,0 1 0,0 1 0,0-1-1,-5 0 1,-3 1-30,0 1-1,-1-1 1,1 2-1,-20 4 1,10 1-6860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1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16 747 24575,'0'-7'0,"0"-5"0,0-9 0,0-6 0,-3-10 0,-2-11 0,1-23 0,1-26 0,10-30 0,16-29 0,2 13-8191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1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24575,'-23'112'0,"-29"163"0,46-234 0,-25 194 0,30-226 0,0 1 0,0 0 0,1 0 0,0-1 0,1 13 0,0-20 0,-1 0 0,0 0 0,1 0 0,-1 0 0,1 0 0,0 0 0,0 0 0,-1-1 0,1 1 0,0 0 0,0-1 0,1 1 0,-1 0 0,0-1 0,1 1 0,-1-1 0,0 0 0,1 0 0,0 1 0,-1-1 0,1 0 0,0 0 0,-1 0 0,1-1 0,0 1 0,0 0 0,2 0 0,1 0 0,1-1 0,-1 0 0,0 1 0,1-2 0,-1 1 0,0-1 0,1 1 0,-1-1 0,8-3 0,51-22 0,-60 24 0,44-21-170,-2-3-1,-1-2 0,-1-1 1,-2-3-1,-1-1 0,-1-2 1,46-53-1,-20 10-6655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1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66 24575,'-23'116'0,"4"0"0,-2 123 0,15-14-1056,7-189 936,2-1 1,2 0 0,1 0 0,13 44 0,-16-72 160,-1 1 1,1-1-1,0 0 1,0 0 0,1-1-1,0 1 1,0-1 0,1 1-1,0-1 1,6 6-1,-8-9-29,1-1 1,-1 1-1,1-1 0,0 0 0,0 0 0,0-1 0,0 1 0,0-1 0,0 0 0,0 0 0,0 0 0,0 0 1,1-1-1,-1 1 0,0-1 0,0 0 0,1-1 0,-1 1 0,0-1 0,5-1 0,4-1-4,1-1 0,-1-1 0,0-1 0,0 1 0,18-13 0,5-5-163,-1-2-1,-1-1 1,-1-2-1,38-41 1,-11 1-234,53-79 0,47-109 628,-25-8-1435,-72 131-3590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1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90 988 24575,'0'3'0,"-3"19"0,-9 15 0,-5 12 0,-3 5 0,-2-1 0,7-9 0,15-15 0,26-33 0,22-44 0,23-40 0,20-44 0,1-26-2516,-4-21 2516,-7-11 0,-7 0 0,-13 25 0,-16 40-5675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1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24575,'-5'19'0,"1"0"0,-1 25 0,2-17 0,-7 75 66,-32 247-2145,-42 48 1686,42-212 1026,29-116-438,13-66-179,-1 0-1,1 0 1,0 1-1,0-1 1,1 0-1,0 6 0,-1-9-11,0 1 0,0-1-1,0 1 1,1-1-1,-1 1 1,0-1 0,0 0-1,0 1 1,1-1-1,-1 1 1,0-1-1,0 0 1,1 1 0,-1-1-1,0 0 1,1 0-1,-1 1 1,0-1 0,1 0-1,-1 0 1,1 1-1,-1-1 1,0 0 0,1 0-1,-1 0 1,1 0-1,-1 1 1,1-1 0,-1 0-1,3-1 4,-1 0 1,0 0-1,1 0 0,-1 0 0,0 0 1,0-1-1,0 1 0,0-1 1,0 1-1,0-1 0,-1 0 0,1 0 1,0 1-1,-1-1 0,2-4 0,17-22 165,-1-1 1,24-52-1,22-70 512,-50 113-639,20-50-1410,-8 16-5461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12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28 24575,'-4'14'0,"-7"14"0,-10 10 0,-7 5 0,-6 2 0,-4 0 0,-3-4 0,3-8 0,4-11 0,4-9 0,1-13 0,2-13 0,1-19 0,3-14 0,4-23 0,6-27 0,6 2-8191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1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24575,'3'4'0,"2"7"0,-1 6 0,-4 7 0,-9 6 0,-13 8 0,-89 74 0,-25 16-8191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7:1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24575,'52'0'0,"140"2"0,-142 2 0,90 17 0,-120-17 0,16 5 0,1-2 0,0-1 0,67 2 0,-100-8-136,0-1-1,0 1 1,1-1-1,-1 1 1,0-1-1,0 0 1,0-1-1,0 1 0,4-3 1,5-5-6690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7:1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24575,'0'7'0,"0"26"0,0 35 0,4 33 0,10 27 0,8 13 0,9 5-985,4-11 985,-2-21 0,-2-28 242,-7-21-242,-7-18 0,-7-17-7448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5:5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1135 0 24575,'-17'1'0,"0"1"0,0 0 0,0 1 0,1 0 0,-1 2 0,-19 7 0,-93 49 0,126-60 0,-134 72-253,-131 95 0,167-96 0,-164 154 0,251-213 253,-32 35 0,41-42 0,1 0 0,-1 0 0,1 0 0,1 1 0,-1-1 0,-3 11 0,6-15 12,1-1-1,-1 0 0,1 0 1,0 0-1,-1 1 0,1-1 1,0 0-1,0 0 0,0 1 1,0-1-1,0 0 0,0 0 1,1 1-1,-1-1 1,0 0-1,0 0 0,1 0 1,-1 0-1,1 1 0,-1-1 1,1 0-1,0 0 0,-1 0 1,1 0-1,1 1 0,0 0 35,0 0 0,1-1-1,-1 0 1,0 1 0,0-1-1,1 0 1,-1 0 0,1 0 0,-1-1-1,1 1 1,5 0 0,10 0-22,0 0 0,0-2 0,0 0 0,1-1 0,-1-1 0,19-5 0,92-26-794,126-51-1,-170 55-427,342-127 506,-357 129 663,-66 26 29,1 1 0,0-1 0,0 1 0,0 0 0,5-1 0,-10 2 0,0 0 0,0 0 0,0 0 0,1 0 0,-1 0 0,0 0 0,0 0 0,0 0 0,1 0 0,-1 0 0,0 0 0,0 0 0,0 0 0,0 1 0,0-1 0,1 0 0,-1 0 0,0 0 0,0 0 0,0 0 0,0 0 0,0 0 0,1 1 0,-1-1 0,0 0 0,0 0 0,0 0 0,0 0 0,0 0 0,0 1 0,0-1 0,0 0 0,-3 8 0,-6 3 47,-1 0 0,0-1 1,-1 0-1,-14 10 0,11-9 259,-359 274 2568,65-51-2864,296-224 4,-14 10-9,0 1 0,2 1 0,-30 34 0,52-53-5,0-1 0,0 1 0,0-1 0,1 1 0,-1 0 0,1 0 0,-1 0 0,1 0 0,0 0 0,0 0 0,1 0 0,-2 5 0,3-6 0,-1-1 0,0 1 0,0-1 0,1 1 0,-1-1 0,1 1 0,-1-1 0,1 0 0,0 1 0,-1-1 0,1 0 0,0 1 0,0-1 0,0 0 0,0 0 0,0 0 0,0 0 0,0 0 0,1 0 0,-1 0 0,0 0 0,0 0 0,1 0 0,-1-1 0,1 1 0,-1-1 0,3 2 0,9 2 0,0 0 0,0-1 0,1-1 0,-1 0 0,1 0 0,23-2 0,83-10 0,-104 8 0,276-55 0,-182 32 0,-74 19-1365,-13 4-5461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7:1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 24575,'-6'0'0,"1"1"0,0 0 0,-1 0 0,1 0 0,0 1 0,-1-1 0,1 1 0,0 1 0,0-1 0,-6 5 0,-7 5 0,-21 18 0,19-14 0,-15 11 0,2 2 0,-50 53 0,72-69 0,1 0 0,0 1 0,1 1 0,-8 16 0,12-21 0,1 0 0,1 0 0,0 0 0,0 1 0,1 0 0,0-1 0,0 16 0,2-8 0,1-1 0,0 1 0,2-1 0,8 31 0,28 66 0,-38-110 0,23 55 0,2-2 0,3 0 0,2-1 0,3-3 0,43 56 0,-65-95 0,0-1 0,0 0 0,1 0 0,0-1 0,29 19 0,-37-28 0,1 1 0,-1-2 0,1 1 0,0 0 0,0-1 0,0 0 0,0-1 0,1 1 0,-1-1 0,0 0 0,1-1 0,-1 0 0,0 0 0,1 0 0,-1-1 0,1 1 0,-1-2 0,0 1 0,10-4 0,-7 1 0,0 0 0,0-1 0,0 0 0,-1 0 0,0-1 0,0 0 0,0-1 0,-1 0 0,0 0 0,0 0 0,-1-1 0,0 0 0,0 0 0,-1-1 0,0 0 0,0 1 0,-1-2 0,0 1 0,-1 0 0,0-1 0,2-13 0,-4 18-76,-1-1 1,0 1-1,0 0 0,-1 0 0,1-1 0,-1 1 0,0 0 0,-1 0 1,1 0-1,-1 0 0,0 0 0,0 0 0,-1 1 0,1-1 1,-1 1-1,0-1 0,-4-3 0,-15-19-6750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7:1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24575,'14'0'0,"18"0"0,31 0 0,25-7 0,23-6 0,8-4 0,-5 1 0,-16 3 0,-20 4 0,-24 4-8191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7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24575,'3'0'0,"6"0"0,6 0 0,6 0 0,2 0 0,0 0 0,0 0 0,7 0 0,18 0 0,39 0 0,32 0 0,-4 0-8191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7:1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9 24575,'-3'-1'0,"-1"-1"0,0 1 0,0 0 0,0 0 0,1 0 0,-1 1 0,0-1 0,0 1 0,0 0 0,0 0 0,-6 1 0,3 0 0,0 1 0,0-1 0,0 2 0,1-1 0,-13 7 0,5-2 0,1 2 0,0 0 0,1 0 0,0 1 0,-12 13 0,14-12 0,0 1 0,0 0 0,1 1 0,0 0 0,1 0 0,1 1 0,0 0 0,1 0 0,1 0 0,0 1 0,1 0 0,0 0 0,1 0 0,1 1 0,0-1 0,1 1 0,1-1 0,1 1 0,0-1 0,1 1 0,0-1 0,1 0 0,1 0 0,0 0 0,2 0 0,-1-1 0,13 21 0,-16-29 0,2-1 0,-1 0 0,0 0 0,1 0 0,0-1 0,0 1 0,1-1 0,6 5 0,-9-7 0,0-1 0,0 0 0,1 0 0,-1 0 0,1 0 0,-1 0 0,1 0 0,-1 0 0,1-1 0,-1 1 0,1-1 0,0 0 0,-1 0 0,1 0 0,0 0 0,-1 0 0,1-1 0,-1 1 0,1-1 0,0 0 0,2-1 0,3-1 0,0-1 0,-1 0 0,1-1 0,-1 1 0,0-2 0,7-6 0,37-40 0,-24 24 0,-5 5 0,-5 5 0,0 1 0,1 0 0,39-27 0,-55 43 0,0 0 0,-1 0 0,1 0 0,0 0 0,0 1 0,0-1 0,0 1 0,0-1 0,0 1 0,0 0 0,-1-1 0,1 1 0,0 0 0,0 0 0,0 1 0,0-1 0,3 1 0,-2 0 0,-1 0 0,1 0 0,0 1 0,-1-1 0,1 1 0,-1-1 0,1 1 0,-1 0 0,0 0 0,4 3 0,2 7 0,0-1 0,0 1 0,-1 0 0,6 14 0,-12-24 0,46 104 0,-4 1 0,30 124 0,-58-181 0,-3 1 0,11 89 0,-22-123 0,0-1 0,-1 1 0,-1-1 0,0 1 0,-2-1 0,1 1 0,-2-1 0,0 0 0,-1-1 0,-1 1 0,0-1 0,-16 27 0,9-24 0,0 0 0,-2-1 0,0 0 0,-1-1 0,0-1 0,-1 0 0,-1-2 0,0 0 0,-1-1 0,-1-1 0,-23 11 0,32-18 0,0 0 0,0 0 0,0-1 0,-1-1 0,1 0 0,-1-1 0,1 0 0,-1 0 0,1-1 0,-1-1 0,0 0 0,1-1 0,-1 0 0,1 0 0,0-1 0,0-1 0,0 0 0,0-1 0,1 1 0,0-2 0,0 0 0,-16-12 0,6 3 0,1-1 0,1-1 0,0-1 0,1 0 0,-20-31 0,35 47-60,-2-4 107,0 0 0,0 0 0,-3-7 0,7 11-115,-1 1 0,1 0 0,-1-1 0,1 1 0,-1-1 1,1 1-1,0-1 0,0 1 0,0 0 0,0-1 0,0 1 1,0-1-1,0 1 0,0-1 0,0 1 0,1-1 0,-1 1 0,1 0 1,-1-1-1,1 1 0,1-2 0,8-8-6758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7:1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24575,'-1'27'0,"-7"37"0,-1 11 0,7 201 0,2-276 0,0 1 0,0 0 0,0-1 0,0 1 0,0 0 0,0-1 0,0 1 0,0 0 0,1-1 0,-1 1 0,0-1 0,0 1 0,0 0 0,1-1 0,-1 1 0,0-1 0,1 1 0,-1 0 0,1-1 0,0 1 0,-1-1 0,1 0 0,0 0 0,0 0 0,-1-1 0,1 1 0,0 0 0,-1-1 0,1 1 0,-1-1 0,1 1 0,0 0 0,-1-1 0,1 1 0,-1-1 0,1 1 0,-1-1 0,1 0 0,-1 0 0,54-64 0,-29 34 0,46-45 0,-62 67 0,1 1 0,1 0 0,-1 0 0,2 1 0,-1 1 0,1 0 0,-1 0 0,2 1 0,12-3 0,-20 6 0,-1 1 0,1 0 0,-1 1 0,1-1 0,0 1 0,-1 0 0,1 0 0,-1 0 0,1 1 0,-1 0 0,1 0 0,-1 0 0,1 0 0,-1 1 0,0-1 0,6 4 0,-5-1 0,0-1 0,0 1 0,0 0 0,-1 0 0,0 0 0,0 0 0,0 1 0,0 0 0,-1 0 0,0 0 0,0 0 0,3 7 0,1 4-227,-1 1-1,0-1 1,-1 1-1,-1 1 1,3 22-1,-5-14-6598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7:1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1 422 24575,'13'-1'0,"0"0"0,1 0 0,-1-2 0,19-5 0,52-22 0,-49 16 0,8-3 0,-1-1 0,54-33 0,-92 48 0,1 0 0,-1 0 0,1 0 0,-1-1 0,0 0 0,0 0 0,0 0 0,-1 0 0,0 0 0,0-1 0,0 1 0,0-1 0,0 0 0,-1 0 0,0 0 0,0 0 0,-1 0 0,1-1 0,-1 1 0,0 0 0,0-1 0,-1 1 0,0-1 0,0 1 0,0-1 0,0 1 0,-1-1 0,0 1 0,0 0 0,-1-1 0,-3-9 0,1 8 0,1 0 0,-1-1 0,-1 1 0,1 1 0,-1-1 0,0 1 0,-1-1 0,1 2 0,-1-1 0,-1 1 0,1-1 0,-1 2 0,0-1 0,0 1 0,0 0 0,0 0 0,-1 1 0,0 0 0,1 1 0,-1-1 0,0 1 0,-11-1 0,10 2 0,0 0 0,0 1 0,1-1 0,-1 2 0,0-1 0,0 1 0,0 1 0,1-1 0,-1 1 0,1 1 0,-1 0 0,1 0 0,0 1 0,0 0 0,0 0 0,1 0 0,0 1 0,-1 1 0,2-1 0,-11 11 0,7-4 0,0 0 0,2 0 0,-1 1 0,2 0 0,0 0 0,0 1 0,1 0 0,1 0 0,0 1 0,1-1 0,1 1 0,0 0 0,-1 22 0,5-31 0,-1 1 0,1-1 0,0 1 0,0-1 0,1 1 0,0-1 0,0 0 0,1 0 0,-1 0 0,1 0 0,0 0 0,1-1 0,0 1 0,0-1 0,0 0 0,0 0 0,1 0 0,0-1 0,0 0 0,10 8 0,1-3 0,-1 1 0,2-2 0,-1 0 0,1-1 0,0-1 0,23 6 0,8 1-1365,-32-9-5461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7:1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8 387 24575,'27'2'0,"39"6"0,-37-4 0,29 1 0,-49-5 0,1 0 0,-1 0 0,0-2 0,1 1 0,-1-1 0,0 0 0,11-5 0,-4 0 0,-1 0 0,-1-2 0,1 1 0,-1-2 0,19-17 0,-6 2 0,35-42 0,-45 48 0,18-30 0,-31 43 0,-1 0 0,1 0 0,-1 0 0,-1 0 0,1 0 0,-1-1 0,0 1 0,-1-1 0,0 1 0,1-11 0,-2 14 0,0 0 0,0 0 0,0 1 0,-1-1 0,0 0 0,1 1 0,-1-1 0,0 1 0,0-1 0,0 1 0,-1-1 0,1 1 0,0-1 0,-1 1 0,-3-3 0,2 2 0,0 0 0,-1 0 0,1 0 0,-1 1 0,0 0 0,0-1 0,0 1 0,-8-2 0,-2 0 0,-1 0 0,0 2 0,1-1 0,-26 1 0,23 2 0,-1 0 0,1 2 0,-1 0 0,1 1 0,0 1 0,0 0 0,0 1 0,1 1 0,-1 1 0,2 0 0,-23 14 0,24-13 0,2 1 0,-1 1 0,1 0 0,1 0 0,0 1 0,0 1 0,1-1 0,0 2 0,1 0 0,1 0 0,0 0 0,1 1 0,-7 17 0,10-20 0,1 0 0,0-1 0,0 1 0,2 0 0,-1 0 0,1 19 0,1-23 0,1-1 0,-1 0 0,1 0 0,1 1 0,-1-1 0,1 0 0,0 0 0,0-1 0,1 1 0,0 0 0,0-1 0,0 1 0,6 6 0,0-2 0,1 1 0,0-1 0,1-1 0,0 0 0,0-1 0,1 0 0,0 0 0,16 7 0,-10-8 0,-1-1 0,1 0 0,0-1 0,0-1 0,35 4 0,29-4-1365,-51-4-5461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7:2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0 24575,'0'0'0,"-1"0"0,1 0 0,0 0 0,-1 0 0,1 1 0,-1-1 0,1 0 0,0 0 0,-1 0 0,1 0 0,0 1 0,-1-1 0,1 0 0,0 0 0,-1 0 0,1 1 0,0-1 0,0 0 0,-1 1 0,1-1 0,0 0 0,0 1 0,-1-1 0,1 0 0,0 1 0,0-1 0,0 1 0,-3 14 0,2-12 0,-17 216 0,11-122 0,-3 50 0,-29 310 0,24-304 0,15-147 0,-1 0 0,0 0 0,0 0 0,0 0 0,-1 0 0,0 0 0,-3 6 0,5-12 0,0 0 0,0 0 0,0 1 0,0-1 0,0 0 0,-1 1 0,1-1 0,0 0 0,0 0 0,0 1 0,0-1 0,0 0 0,-1 0 0,1 0 0,0 1 0,0-1 0,-1 0 0,1 0 0,0 0 0,0 1 0,0-1 0,-1 0 0,1 0 0,0 0 0,-1 0 0,1 0 0,0 0 0,0 0 0,-1 0 0,1 0 0,0 0 0,-1 0 0,1 0 0,0 0 0,0 0 0,-1 0 0,1 0 0,0 0 0,-1 0 0,1 0 0,0 0 0,0 0 0,-1 0 0,1 0 0,0-1 0,0 1 0,-1 0 0,1 0 0,0 0 0,-1-1 0,-7-15 0,8 16 0,-41-103 0,-43-93 0,67 161 0,11 21 0,0 0 0,-1 1 0,-1 1 0,-10-15 0,17 27 0,1-1 0,-1 0 0,1 1 0,-1-1 0,1 1 0,-1-1 0,0 1 0,1-1 0,-1 1 0,0 0 0,1-1 0,-1 1 0,0 0 0,0 0 0,1-1 0,-1 1 0,0 0 0,0 0 0,1 0 0,-1 0 0,0 0 0,0 0 0,0 0 0,1 0 0,-2 0 0,0 1 0,0 0 0,0 0 0,1-1 0,-1 1 0,1 0 0,-1 1 0,1-1 0,-1 0 0,1 0 0,-2 3 0,-4 4 0,1 0 0,1 0 0,-6 11 0,10-18 0,-12 25 0,1 0 0,2 0 0,0 1 0,-8 39 0,14-47 0,1 1 0,0-1 0,2 1 0,0 0 0,1-1 0,1 1 0,4 24 0,-3-37 14,-1-1-1,1 1 0,1 0 0,-1-1 1,1 1-1,0-1 0,0 0 1,7 9-1,-9-14-54,0 1-1,0-1 1,0 0 0,1 1 0,-1-1-1,0 0 1,1 0 0,-1 0 0,1 0-1,-1 0 1,1 0 0,0 0 0,0-1-1,-1 1 1,1 0 0,0-1 0,0 0-1,-1 1 1,1-1 0,0 0 0,0 0-1,0 0 1,0 0 0,-1 0 0,1 0-1,0-1 1,0 1 0,0-1 0,-1 1-1,1-1 1,0 1 0,-1-1 0,1 0-1,0 0 1,2-2 0,9-7-6785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1:47:2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24575,'14'1'0,"0"1"0,0 0 0,0 1 0,-1 1 0,26 9 0,-19-6 0,36 9 0,-13-10 0,76 3 0,-92-9 0,0-1 0,0-1 0,0-2 0,26-6 0,-46 8 0,0 0 0,0 0 0,-1-1 0,1 0 0,-1 0 0,0 0 0,0-1 0,10-7 0,-12 7 0,-1 0 0,1 0 0,0 0 0,-1 0 0,0-1 0,0 0 0,-1 1 0,1-1 0,-1 0 0,0 0 0,3-10 0,3-25 0,6-50 0,-10 55 0,-2 15 0,-2 10 0,0 10 0,0 0 0,0-1 0,0 1 0,0 0 0,0 0 0,0 0 0,0 0 0,0 0 0,0 0 0,0 0 0,0 0 0,0 0 0,0-1 0,0 1 0,0 0 0,0 0 0,0 0 0,0 0 0,0 0 0,0 0 0,0 0 0,0 0 0,0 0 0,0-1 0,0 1 0,-1 0 0,1 0 0,0 0 0,0 0 0,0 0 0,0 0 0,0 0 0,0 0 0,0 0 0,0 0 0,0 0 0,0 0 0,-1 0 0,1 0 0,0 0 0,0 0 0,0 0 0,0 0 0,0 0 0,0 0 0,0 0 0,-3 3 0,0-1 0,1 1 0,-1 1 0,1-1 0,-3 6 0,-172 300-279,123-214-189,-218 368 319,251-430-1067,6-13-4863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25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4052 24575,'6'4'0,"1"1"0,-1-1 0,1 0 0,0 0 0,0-1 0,11 4 0,6 4 0,35 20 0,-31-16 0,0-1 0,0-1 0,38 12 0,6-8 0,85 10 0,81-5 0,-16-13-2293,334-31-1,219-74 1646,-315 14 694,43-5-699,-304 60 556,234-34 67,-4-22 35,-13-4-5,-261 61 206,220-36 1227,2 21-461,271 33 1092,-440 11-1705,305 17-1042,-293-8 496,729 72 187,-795-64 81,391 60 500,-442-61-202,1-5 1,118 1-1,84 11-379,-185-11 0,921 107-1636,-231-27 518,-141-65 1118,1-54 0,-478 14 0,204-14-3,241-8 134,-448 31 205,160-2 713,0-20-438,-156 0-650,189-19-69,-259 32 108,331-35 0,-322 25 0,180-49 0,-285 61 34,21-5 213,-1-3 1,53-24 0,-74 25-248,-1-2 0,46-38 0,5-4 0,183-132 0,-216 153 0,-2-1 0,-1-3 0,56-74 0,-52 51 0,-3-3 0,64-140 0,-63 102 0,41-157 0,-71 214 0,-3-1 0,-2 0 0,-2 0 0,-2 0 0,-6-94 0,-106-719-704,78 660 630,21 144 57,-22-82 1,26 122 34,-1 1 0,-2 0 0,0 0 0,0 1 0,-2 0 0,0 1 0,-1 0 0,-19-22 0,-244-220 607,225 214-601,11 12-24,-1 2 0,-1 1 0,-1 2 0,-70-33 0,77 44 0,-1 3 0,-1 0 0,0 2 0,0 2 0,-1 1 0,-62-4 0,-4 7 0,-119-10 0,-526-22-1083,-2 48 0,402 4 1031,-443 75 0,653-66-353,-316 64 372,447-86-47,0 0 0,0 0 0,0 0 0,0 1-1,0 0 1,-12 8 0,7 0-4842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0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39 24575,'4'-2'0,"0"-1"0,1 0 0,-1 1 0,1 0 0,0 0 0,0 1 0,0-1 0,0 1 0,0 0 0,7-1 0,10-2 0,-7 0 0,-11 2 0,1 0 0,-1 1 0,1-1 0,0 1 0,0 1 0,-1-1 0,1 1 0,0 0 0,0 0 0,7 1 0,-12-1 0,1 0 0,-1 0 0,0 0 0,1 0 0,-1 0 0,0 0 0,1 0 0,-1 1 0,0-1 0,0 0 0,1 0 0,-1 0 0,0 1 0,0-1 0,1 0 0,-1 0 0,0 1 0,0-1 0,1 0 0,-1 0 0,0 1 0,0-1 0,0 0 0,0 1 0,0-1 0,0 0 0,1 1 0,-1-1 0,0 0 0,0 1 0,0-1 0,0 1 0,-6 11 0,-15 10 0,-135 89 0,46-36 0,80-54 0,-36 29 0,57-43 0,1 1 0,0 1 0,0-1 0,-12 18 0,19-24 0,0-1 0,0 1 0,0 0 0,0 0 0,1 0 0,-1 0 0,1 0 0,-1 0 0,1 0 0,0 0 0,-1 0 0,1 0 0,0 1 0,1-1 0,-1 3 0,1-1 0,0 0 0,1-1 0,-1 1 0,0 0 0,1 0 0,0-1 0,4 6 0,1 1 0,1 0 0,1-1 0,0 0 0,11 9 0,5 1 0,0-1 0,46 25 0,60 18 0,-84-46 0,-35-12 0,1 1 0,20 10 0,-32-14 0,-1 0 0,0 1 0,1-1 0,-1 0 0,0 0 0,1 0 0,-1 1 0,1-1 0,-1 0 0,0 0 0,0 1 0,1-1 0,-1 0 0,0 1 0,1-1 0,-1 0 0,0 1 0,0-1 0,0 0 0,0 1 0,1-1 0,-1 1 0,0-1 0,0 1 0,0-1 0,0 0 0,0 1 0,0-1 0,0 1 0,0-1 0,0 0 0,0 1 0,0-1 0,0 1 0,0-1 0,0 1 0,0-1 0,-1 0 0,1 1 0,0-1 0,0 0 0,0 1 0,-1-1 0,1 0 0,0 1 0,-1-1 0,1 0 0,0 1 0,0-1 0,-1 0 0,1 0 0,0 1 0,-1-1 0,1 0 0,-1 1 0,-24 13 0,23-13 0,-23 11 0,-110 58 0,117-59 0,-1 1 0,2 1 0,0 1 0,-30 30 0,45-42 0,-1 1 0,1 1 0,-1-1 0,1 0 0,0 1 0,0-1 0,0 1 0,1-1 0,-1 1 0,-1 6 0,3-8 0,0-1 0,0 1 0,0-1 0,0 1 0,0-1 0,1 0 0,-1 1 0,0-1 0,1 1 0,-1-1 0,0 1 0,1-1 0,0 0 0,-1 1 0,1-1 0,0 0 0,0 0 0,0 1 0,0-1 0,0 0 0,0 0 0,0 0 0,0 0 0,0 0 0,0-1 0,1 1 0,-1 0 0,0 0 0,1-1 0,2 2 0,6 2 0,0-1 0,1 1 0,0-2 0,19 3 0,47 0 0,-47-4 0,177 3 0,-159-5 0,0-3 0,60-11 0,-99 13 0,-6 1 0,0 1 0,1-1 0,-1 1 0,0-1 0,0 0 0,0 0 0,0 0 0,0-1 0,-1 1 0,1-1 0,5-3 0,-8 5 0,0-1 0,0 1 0,0 0 0,1-1 0,-1 1 0,0-1 0,0 1 0,0-1 0,0 1 0,0 0 0,0-1 0,0 1 0,0-1 0,0 1 0,0 0 0,0-1 0,-1 1 0,1-1 0,0 1 0,0 0 0,0-1 0,0 1 0,-1 0 0,1-1 0,0 1 0,0 0 0,-1-1 0,1 1 0,0 0 0,-1-1 0,1 1 0,0 0 0,-1 0 0,1-1 0,0 1 0,-1 0 0,1 0 0,0 0 0,-1 0 0,1-1 0,-1 1 0,-20-9 0,19 8 0,-62-19-1365,30 9-5461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2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3677 3681 24575,'-22'6'0,"1"0"0,-24 12 0,14-6 0,-72 23-346,-1-4 1,-2-4-1,-142 17 0,114-29 4,1-6 0,-1-5 0,0-7 0,-231-33 0,-345-129 342,531 110-84,-234-105 0,361 136-129,0-3-1,3-2 1,-87-66-1,102 66 217,1-1 0,1-2-1,2-1 1,1-2-1,-35-55 1,26 26-3,2-3 0,4 0 0,2-2 0,-38-137 0,44 104 0,4 0 0,-14-206 0,32 242 0,3 0 0,17-119 0,-10 137 0,3 2 0,2-1 0,2 2 0,33-73 0,-14 54 8,3 0 0,58-76 0,112-103-342,-134 169 141,4 2-1,2 5 1,3 2-1,3 4 1,3 5-1,2 2 1,133-56-1,-70 50-368,3 6 0,171-34 0,333-25-261,292 59-105,2 100 428,488 156 239,-1120-133-327,-2 14 0,456 184 0,-571-178 588,-45-10 0,-122-58 427,0 1 0,61 49 0,-84-58 79,-1 1 1,0 0 0,0 1 0,-2 1-1,0 0 1,-1 0 0,0 1-1,10 24 1,1 10 1374,-2 2-1,21 93 1,-29-84-1821,-2 1-1,-3 1 1,-3-1-1,-6 79 1,-8-18-429,-30 146 0,-51 117 414,56-260-45,-68 163 0,77-230 0,-3-1 0,-3-1 0,-2-2 0,-69 86 0,83-120 73,0-1 1,-1-2-1,-2 0 0,0-1 1,-1-1-1,0-1 1,-30 13-1,-191 75 34,231-99-185,-412 133-1781,-11-21 733,292-80 1246,-1055 191-2432,-12-99 1614,1049-113 546,88-9 36,-190 13 1326,232-21-206,1-2 1,0-1-1,-1-1 1,-31-11-1,-11 0-878,21 5-126,-20-2 0,-134-43 0,180 46-341,0 1 0,0 1-1,-47-5 1,46 10-6485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8:2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31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3005 5959 24575,'0'-3'0,"1"0"0,-1 1 0,1-1 0,0 1 0,0-1 0,1 1 0,-1 0 0,0-1 0,1 1 0,-1 0 0,1 0 0,0 0 0,3-3 0,3-4 0,141-206 0,-105 146 0,443-773-3264,-383 624 3111,-10-3 0,68-247 0,-130 350-65,-6-1 0,-4 0 0,-7-2 0,2-152 0,-23-28 80,0 234 113,-2 1 1,-25-97-1,9 84 47,-3 1 0,-55-110 0,31 92 50,-88-125 1,-89-70 72,-22 21-79,-164-109-175,-29 28 1509,410 327-1207,-2 1-1,-1 2 0,0 2 0,-60-23 1,-161-41-105,240 78-20,-719-177-626,397 127 557,-3 15 5,4 0-66,297 35-240,-1-3 0,-57-17-1,72 16-4170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32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1 24575,'-261'142'0,"229"-124"177,-380 219-3969,410-236 3788,-20 12 193,2 1-1,-1 1 1,2 0 0,-33 34 0,49-46-163,1-1 1,0 0-1,0 1 1,1 0 0,-1-1-1,0 1 1,1 0-1,0 0 1,-1 0-1,1 0 1,1 0-1,-1 0 1,0 0 0,1 0-1,-1 0 1,1 1-1,0-1 1,0 0-1,1 4 1,0-2-8,1 0 0,0-1 0,0 1 0,0-1 1,1 0-1,-1 1 0,1-1 0,0 0 0,0-1 0,1 1 1,-1-1-1,7 6 0,26 19-100,2-1 0,81 45 1,-2-11-391,3-6 1,132 43 0,-104-51 195,223 40 1,-231-66 251,-109-18-16,-1-2 1,43-3-1,-61 1 35,-1-1-1,1 0 1,-1-1 0,1 0-1,-1 0 1,0-1 0,21-11-1,-24 10 6,0-1 0,0 0-1,-1 0 1,1 0 0,-1-1-1,-1 0 1,1-1 0,-1 1-1,9-16 1,-3 0 163,-1 0 0,-1-1 0,0 0 0,-2-1 0,-1 0 0,-1 0 0,-1-1 0,-2 0 0,0 0 0,-2 0 0,0 0 0,-4-27 0,-1 13 103,-2 1-1,-2 0 1,-1 0-1,-2 1 1,-1 0-1,-2 1 1,-24-45-1,27 61-493,-2 0-1,1 1 1,-2 0-1,-1 1 1,-19-20-1,9 16-6598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02:39:3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2080 24575,'4'1'0,"0"-1"0,-1 1 0,1-1 0,0 1 0,0 0 0,0 1 0,0-1 0,-1 1 0,1-1 0,-1 1 0,7 4 0,2 3 0,20 20 0,-2-2 0,-3-7 3,1-2-1,0-1 1,1-1 0,34 13-1,130 39-176,-129-49 73,1-4 0,1-2 0,-1-2-1,2-4 1,-1-3 0,1-3 0,119-12 0,67-38-474,-4-15-560,-206 52 947,1 0 60,673-174-4,13 45-2315,83 75 338,7 56-634,-244 5 2729,-6-39 490,-492 32-393,143-20 1755,1-7 3872,-159 30-4959,1 2 0,80 3-1,-133 4-738,538 32-704,-4 47-106,36 23 254,-489-83 544,-2 5 0,151 61 0,-212-73 263,1-1 0,0-1 0,1-1 0,0-2 0,0-2 0,0 0 0,56-1 0,-87-4-263,98-4 0,-84 2 0,0-1 0,-1 0 0,1 0 0,-1-2 0,14-5 0,6-6 0,-1-2 0,-1-1 0,0-2 0,-1-1 0,-2-1 0,0-2 0,27-30 0,-25 19-71,-2-1 0,-2-2 0,42-79-1,45-138-457,-37 59 338,68-156 220,-127 317-29,2 1 0,2 1 0,1 0 0,49-54 0,-65 81 29,13-16 301,-18 22-311,-1 0 1,1 0 0,-1 0 0,1 0 0,-1-1-1,1 1 1,-1 0 0,0 0 0,0 0-1,1 0 1,-1 0 0,0 0 0,0 0 0,0-1-1,0 1 1,-1 0 0,1 0 0,0 0-1,0 0 1,-1 0 0,1 0 0,-1-2-1,-3-2 0,0 0-1,0 1 0,0 0 0,-1-1 1,1 2-1,-1-1 0,0 0 0,-9-4 0,11 6-19,-192-105 66,-16 14-389,-339-98-1075,408 154 1433,-1 7 1,-148-12 0,202 36-35,-1 4 0,1 4 0,-96 14 0,37 8 0,-146 42 0,-194 77 0,77-21 0,-575 132-660,-15-57-2425,806-172 3430,-331 2 0,-283-32 1608,584-1-1953,-250-39 0,-214-89 0,389 60-755,-282-68-544,508 126 1274,-129-32-459,6-17 1592,186 60-405,7 3-398,-1 0 1,0 0-1,1 0 0,-1 1 1,-7-2-1,11 3-272,0 0 1,0 0-1,0 0 0,0 0 0,0 0 0,0 0 1,0 1-1,0-1 0,0 0 0,1 0 1,-1 1-1,0-1 0,0 0 0,0 1 0,0-1 1,1 1-1,-1-1 0,0 1 0,0-1 1,1 1-1,-1 0 0,0-1 0,1 1 1,-1 0-1,1 0 0,-1-1 0,1 1 0,-1 0 1,1 0-1,-1 0 0,1 0 0,0 0 1,0 0-1,-1 1 0,-2 14 66,1 0 0,1 0 0,0 23 0,1-20-82,20 769-17,-14-721 0,25 108 0,-30-170 0,0 0 0,1 0 0,-1 0 0,1-1 0,0 1 0,1-1 0,2 5 0,-3-7 0,-1 0 0,1 0 0,0 0 0,0-1 0,0 1 0,0-1 0,0 1 0,0-1 0,0 0 0,1 0 0,-1 0 0,0 0 0,1 0 0,-1 0 0,4 0 0,544 77-1397,-431-64 1006,177 21-705,105 15-1859,121 20 1448,109 21-1563,84 17 1790,-648-97 1063,1271 189-2505,0-29 1474,-882-124 1060,-120-16 377,-108-14 758,-207-15-878,177 7 2485,-140-11-64,-1-3 1,76-17-1,-82 13-844,204-33-334,168-32-179,-52-7-1133,100-18 0,-421 89 625,-58 15-1865,-2 1-5586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0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24575,'2'0'0,"0"1"0,0-1 0,0 0 0,0 1 0,-1-1 0,1 1 0,0 0 0,0 0 0,0-1 0,-1 1 0,1 0 0,-1 1 0,1-1 0,-1 0 0,1 0 0,-1 1 0,1-1 0,-1 1 0,0-1 0,0 1 0,0-1 0,0 1 0,0 0 0,0 0 0,0-1 0,0 4 0,3 6 0,-1-1 0,-1 1 0,3 16 0,-4-17 0,7 63 0,-4 0 0,-5 78 0,-1-48 0,3-63 0,-2 43 0,-2-70-1365,0-3-5461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0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24575,'1'-1'0,"-1"0"0,0 0 0,1 0 0,-1 1 0,1-1 0,-1 0 0,1 1 0,-1-1 0,1 0 0,0 1 0,-1-1 0,1 1 0,0-1 0,-1 1 0,1-1 0,0 1 0,-1-1 0,1 1 0,0 0 0,0 0 0,0-1 0,0 1 0,-1 0 0,1 0 0,0 0 0,0 0 0,1 0 0,24-2 0,-4 3 0,22 5 0,21 2 0,100-8-1365,-146 0-5461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0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1 24575,'-3'0'0,"0"1"0,0-1 0,0 1 0,0 0 0,0 0 0,0 1 0,0-1 0,1 0 0,-6 4 0,-8 4 0,-61 22 0,-107 29 0,120-41 0,-17 5 0,11-4 0,-132 56 0,201-76 0,-4 3 0,-1-1 0,1 1 0,0 1 0,0-1 0,-5 5 0,9-7 0,0-1 0,0 1 0,1 0 0,-1 0 0,0 0 0,1 0 0,-1 0 0,0 0 0,1 0 0,-1 0 0,1 0 0,0 0 0,-1 0 0,1 0 0,0 0 0,0 0 0,0 0 0,-1 0 0,1 1 0,0-1 0,1 0 0,-1 0 0,0 0 0,0 0 0,0 0 0,1 0 0,-1 0 0,0 0 0,1 0 0,-1 0 0,1 0 0,-1 0 0,2 2 0,3 3 0,1 1 0,-1-1 0,1 0 0,1 0 0,-1 0 0,1-1 0,0 0 0,0-1 0,16 8 0,1-1 0,1-1 0,25 6 0,5-2 0,0-3 0,96 8 0,115-10 0,-104-5 0,-156-4 0,-1 0 0,1 1 0,10 2 0,-16-3 0,1 0 0,-1 0 0,1 0 0,-1 0 0,0 0 0,1 0 0,-1 0 0,0 0 0,1 1 0,-1-1 0,0 0 0,0 0 0,1 0 0,-1 0 0,0 1 0,1-1 0,-1 0 0,0 0 0,0 1 0,0-1 0,1 0 0,-1 0 0,0 1 0,0-1 0,0 0 0,1 1 0,-1-1 0,0 0 0,0 1 0,0-1 0,0 0 0,0 1 0,0-1 0,0 0 0,0 1 0,0-1 0,0 0 0,0 1 0,0-1 0,0 0 0,0 1 0,0 0 0,-11 11 0,10-11 0,-74 60 0,9-9 0,-24 34 0,80-75 0,-1 2 0,2 0 0,-1 0 0,2 0 0,-12 26 0,19-37 0,0 1 0,0 0 0,0-1 0,0 1 0,1 0 0,-1-1 0,1 1 0,0 0 0,0 0 0,0 5 0,0-7 0,1 0 0,-1 1 0,1-1 0,-1 0 0,1 0 0,-1 1 0,1-1 0,0 0 0,0 0 0,-1 0 0,1 0 0,0 0 0,0 0 0,0 0 0,0 0 0,0 0 0,1 0 0,-1 0 0,0-1 0,0 1 0,0-1 0,1 1 0,-1-1 0,2 1 0,14 3 0,0-1 0,0-1 0,0-1 0,0 0 0,0-1 0,17-3 0,-33 3 0,61-6 0,0-2 0,-1-3 0,-1-3 0,84-30 0,-101 26-1365,-14 4-5461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0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24575,'-3'10'0,"0"0"0,0 0 0,1 0 0,0 0 0,1 0 0,0 1 0,1 19 0,0-9 0,-1 2 0,-1 0 0,-8 43 0,7-55 0,0 0 0,-1 0 0,0-1 0,-1 1 0,0-1 0,-1 0 0,-12 17 0,9-16 0,1-1 0,-2-1 0,1 1 0,-1-1 0,0-1 0,-1 0 0,0-1 0,-1 0 0,1 0 0,-1-1 0,0-1 0,-1 0 0,-23 6 0,52-15 0,0 1 0,0 1 0,0 0 0,0 1 0,0 1 0,0 1 0,16 2 0,-24-2 0,-1 1 0,1-1 0,-1 2 0,1-1 0,-1 1 0,0 1 0,0-1 0,0 1 0,0 0 0,-1 0 0,0 1 0,0 0 0,0 0 0,0 1 0,-1 0 0,9 11 0,-10-11 0,1 1 0,-1 1 0,0-1 0,-1 1 0,0-1 0,0 1 0,-1 0 0,0 0 0,0 0 0,-1 0 0,0 1 0,0-1 0,-1 0 0,0 0 0,0 1 0,-1-1 0,0 0 0,-1 0 0,1 0 0,-2 0 0,1 0 0,-1 0 0,0 0 0,-1-1 0,-4 8 0,-3 0 0,-1-2 0,0 1 0,-20 17 0,-47 31 0,66-52 0,10-7 0,0-1 0,0 0 0,0 0 0,0 0 0,-1 0 0,-5 2 0,8-4 0,1 0-1,0 0 1,0 0-1,0 0 1,0 0-1,0 0 1,0 0-1,0 0 1,0 0-1,0 0 1,0 0-1,0 0 1,0 0-1,-1 0 1,1 0-1,0 0 1,0 0-1,0 0 1,0 0-1,0 0 1,0 0-1,0 0 1,0 0-1,0 0 1,0 0-1,0 0 0,0 0 1,0 0-1,0 0 1,-1 0-1,1-1 1,0 1-1,0 0 1,0 0-1,0 0 1,0 0-1,0 0 1,0 0-1,0 0 1,0 0-1,0 0 1,0 0-1,0 0 1,0 0-1,0-1 1,0 1-1,0 0 1,0 0-1,0 0 1,0 0-1,0 0 1,0 0-1,0 0 1,3-7 66,4-5-1470,1 0-5422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4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3160 24575,'0'-1'0,"0"0"0,0 1 0,1-1 0,-1 0 0,0 1 0,1-1 0,-1 0 0,0 1 0,1-1 0,-1 0 0,1 1 0,-1-1 0,1 1 0,0-1 0,-1 1 0,1-1 0,-1 1 0,1 0 0,1-1 0,17-9 0,-12 7 0,9-5 0,-1-2 0,0 0 0,23-21 0,19-13 0,-2 9-5,2 2 1,102-41-1,132-29-1104,-239 85 671,578-181-2171,242-84 1958,-747 237-30,137-71-1,-207 88 594,-1-3 0,-2-1 0,-1-3 0,79-74 1,31-61 13,-90 92 1880,108-93 0,-125 126-263,49-54-1,-72 60-1542,-21 27 0,15-17 0,120-116 0,35-35 0,-173 174 0,0 0 0,0 0 0,0 1 0,1 0 0,0 0 0,1 1 0,13-7 0,-6 3 0,0-1 0,-1-1 0,0 0 0,15-15 0,1 0 0,-12 11 0,-6 5 0,0-1 0,20-19 0,-30 26 0,0 1 0,-1-1 0,1 1 0,-1-1 0,1 0 0,-1 0 0,0 0 0,-1 0 0,1-1 0,-1 1 0,0 0 0,0-1 0,0 1 0,0 0 0,-1-5 0,0-1 0,-1 1 0,0 0 0,-1-1 0,0 1 0,-1 0 0,-4-11 0,-1 1 0,-20-33 0,12 26 0,-2 1 0,-1 1 0,-22-22 0,-72-60 0,-155-100 0,258 198 0,-1 1 0,-21-12 0,30 18 0,0-1 0,0 1 0,-1 1 0,1-1 0,0 0 0,-1 0 0,1 1 0,-1 0 0,1-1 0,0 1 0,-1 0 0,1 0 0,-1 0 0,1 1 0,-5 0 0,5 0 0,1 0 0,-1 0 0,0 0 0,1 0 0,-1 0 0,1 0 0,-1 1 0,1-1 0,0 1 0,0-1 0,-1 1 0,1-1 0,0 1 0,0 0 0,1-1 0,-1 1 0,0 0 0,0 0 0,1 0 0,-1 2 0,-1 7 0,0 0 0,-1 16 0,3-20 0,-4 101-52,11 125 1,2-131-118,41 193 0,-29-213 109,3 0-1,60 132 1,-67-179 60,1-1 0,25 37 0,-40-67 0,1 1 0,-1 0 0,1-1 0,0 0 0,0 0 0,0 0 0,1-1 0,5 4 0,-9-6 0,1 0 0,-1-1 0,1 1 0,0 0 0,-1-1 0,1 0 0,0 1 0,-1-1 0,1 0 0,0 0 0,0 0 0,-1 0 0,1 0 0,0 0 0,-1-1 0,1 1 0,0-1 0,-1 1 0,1-1 0,0 1 0,-1-1 0,1 0 0,-1 0 0,1 0 0,-1 0 0,1 0 0,-1 0 0,0 0 0,0 0 0,2-2 0,7-10 0,0 0 0,-1-1 0,0 0 0,-1 0 0,10-25 0,-11 24 0,169-395-112,-40 86 33,-63 175-1150,-48 107-4920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0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24575,'3'1'0,"-1"-1"0,0 1 0,0-1 0,0 1 0,0-1 0,0 1 0,0 0 0,-1 0 0,1 0 0,0 0 0,0 0 0,-1 1 0,1-1 0,2 3 0,24 28 0,-15-16 0,187 197 0,-166-185 0,-34-27 0,0-1 0,0 0 0,0 0 0,1 0 0,-1 1 0,0-1 0,0 0 0,1 0 0,-1 0 0,0 0 0,0 0 0,1 1 0,-1-1 0,0 0 0,0 0 0,1 0 0,-1 0 0,0 0 0,1 0 0,-1 0 0,0 0 0,1 0 0,-1 0 0,0 0 0,0 0 0,1 0 0,-1 0 0,0 0 0,1-1 0,-1 1 0,0 0 0,0 0 0,1 0 0,-1 0 0,0 0 0,0-1 0,0 1 0,1 0 0,-1 0 0,0 0 0,0-1 0,1 1 0,2-16 0,-2 16 0,2-80-1184,-3 78 1003,-1-44-6645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0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46 490 24575,'68'-53'0,"-15"11"0,-18 13 0,77-73 0,-99 88 0,-1 0 0,-1 0 0,0-1 0,-1-1 0,0 0 0,8-20 0,-3-3 0,13-51 0,-28 89 0,3-7 0,-1 19 0,-1 319 0,-2-118 0,14 135 0,-13-345 0,0 0 0,0 0 0,0 0 0,-1 0 0,1-1 0,0 1 0,-1 0 0,1 0 0,-1-1 0,0 1 0,1 0 0,-1 0 0,0-1 0,0 1 0,0-1 0,0 1 0,0-1 0,-1 0 0,1 1 0,0-1 0,-1 0 0,1 0 0,-1 0 0,1 0 0,-3 2 0,-3-1 0,0 1 0,1-1 0,-1 0 0,0-1 0,-10 1 0,0 1 0,-11 2 0,-1 2 0,1 1 0,0 1 0,1 1 0,0 2 0,1 0 0,0 2 0,-41 29 0,46-29 0,15-10 0,0-1 0,0 1 0,1 0 0,-1 1 0,1-1 0,0 1 0,0 0 0,0 0 0,-4 9 0,8-14 0,1 0 0,0 1 0,0-1 0,-1 1 0,1-1 0,0 0 0,0 1 0,0-1 0,0 1 0,0-1 0,0 1 0,0-1 0,0 1 0,0-1 0,0 0 0,0 1 0,0-1 0,0 1 0,0-1 0,0 1 0,0-1 0,0 1 0,0-1 0,1 0 0,-1 1 0,0-1 0,0 1 0,1-1 0,-1 0 0,0 1 0,1-1 0,0 1 0,0 0 0,0-1 0,0 1 0,1-1 0,-1 1 0,0-1 0,0 1 0,1-1 0,-1 0 0,0 0 0,2 1 0,1-1 0,0 0 0,1 0 0,-1 0 0,0-1 0,0 1 0,6-2 0,-2-2-341,-1 0 0,1 0-1,10-8 1,1-2-6485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0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24575,'2'0'0,"0"1"0,0 0 0,0 1 0,0-1 0,0 0 0,0 0 0,0 1 0,-1-1 0,1 1 0,-1 0 0,1-1 0,-1 1 0,2 2 0,3 3 0,62 68 0,18 19 0,-83-92 0,-1 1 0,1-1 0,0 0 0,-1 0 0,1 0 0,0 0 0,0 0 0,1-1 0,-1 1 0,0-1 0,0 0 0,6 2 0,-6-3 0,0 0 0,0 0 0,0 0 0,0 0 0,0-1 0,0 1 0,-1-1 0,1 0 0,0 0 0,0 0 0,0 0 0,-1 0 0,1-1 0,-1 1 0,4-3 0,3-3 13,0-1 0,0 1 0,-1-2 0,0 1 0,0-1 1,-1 0-1,10-19 0,34-73-1483,-20 26-5356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0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6 24575,'0'0'0,"0"0"0,0-1 0,0 1 0,0 0 0,0 0 0,0 0 0,0-1 0,0 1 0,0 0 0,0 0 0,0 0 0,0 0 0,-1-1 0,1 1 0,0 0 0,0 0 0,0 0 0,0 0 0,0-1 0,0 1 0,0 0 0,0 0 0,-1 0 0,1 0 0,0 0 0,0-1 0,0 1 0,0 0 0,0 0 0,-1 0 0,1 0 0,0 0 0,0 0 0,0 0 0,0 0 0,-1 0 0,1 0 0,0 0 0,-1 0 0,-8 3 0,-13 13 0,5-1 0,1 1 0,0 1 0,2 0 0,0 0 0,1 2 0,1-1 0,0 2 0,2 0 0,0 0 0,1 0 0,1 1 0,1 1 0,-7 34 0,13-49 0,0-1 0,0 1 0,1 0 0,0 0 0,0 0 0,1 0 0,-1-1 0,2 1 0,-1 0 0,1 0 0,0-1 0,0 1 0,0-1 0,1 0 0,0 0 0,1 0 0,-1 0 0,1 0 0,0-1 0,0 1 0,10 7 0,-6-5 0,0-1 0,1 0 0,0 0 0,0-1 0,1-1 0,-1 1 0,1-2 0,0 1 0,1-1 0,-1-1 0,1 0 0,0 0 0,0-1 0,0-1 0,0 1 0,0-2 0,0 0 0,0 0 0,0-1 0,0 0 0,12-3 0,-21 3 0,0 1 0,0-1 0,-1 0 0,1 1 0,0-1 0,0 0 0,-1 0 0,1 0 0,0 0 0,-1 0 0,1-1 0,-1 1 0,0 0 0,1-1 0,-1 1 0,0-1 0,0 1 0,0-1 0,1-1 0,-1 0 0,0 0 0,0 1 0,-1-1 0,1 0 0,-1 0 0,1 0 0,-1 1 0,0-1 0,0 0 0,-1 0 0,0-5 0,-1 0 0,0 0 0,-1 1 0,0-1 0,0 0 0,-1 1 0,1 0 0,-2 0 0,-5-8 0,-14-13-1365,-1 3-5461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0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24575,'0'-3'0,"6"-1"0,7 0 0,6 1 0,4 1 0,2 1 0,3 0 0,2 1 0,-1 0 0,-3-5 0,-1-8 0,1-6 0,2-6 0,-1-4 0,-1-2 0,-3 1 0,-4 0 0,-5 6-8191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0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24575,'1'25'0,"1"0"0,1 0 0,1 0 0,1 0 0,1-1 0,11 28 0,3-4 0,50 87 0,-66-129 0,-2-2 0,0 0 0,0 0 0,1 0 0,-1 0 0,1-1 0,0 1 0,0-1 0,5 4 0,-8-7 0,1 1 0,-1-1 0,0 0 0,1 0 0,-1 0 0,0 0 0,1 1 0,-1-1 0,0 0 0,1 0 0,-1 0 0,0 0 0,1 0 0,-1 0 0,1 0 0,-1 0 0,0 0 0,1 0 0,-1 0 0,0 0 0,1 0 0,-1-1 0,0 1 0,1 0 0,-1 0 0,0 0 0,1 0 0,-1-1 0,0 1 0,1 0 0,-1 0 0,0 0 0,0-1 0,1 1 0,-1 0 0,0-1 0,0 1 0,1 0 0,-1-1 0,0 1 0,0 0 0,0-1 0,0 0 0,5-17 0,-4 15 0,-1-1 0,1-1 0,0 1 0,0-1 0,1 1 0,-1-1 0,1 1 0,0 0 0,0 0 0,1 0 0,-1 0 0,1 0 0,0 1 0,0-1 0,0 1 0,0 0 0,1 0 0,-1 0 0,1 0 0,0 0 0,0 1 0,0 0 0,0-1 0,9-2 0,40-12 118,-20 7-1601,-17 4-5343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0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24575,'0'57'0,"-2"-5"0,3 0 0,14 94 0,-3-177 0,-7 19 0,1-1 0,0 1 0,1 0 0,0 1 0,9-11 0,2 0 0,29-27 0,-45 46 0,1 1 0,-1-1 0,1 1 0,0 0 0,0 0 0,0 0 0,0 1 0,0-1 0,1 1 0,4-2 0,-6 2 0,0 1 0,1 0 0,-1 0 0,0 0 0,1 0 0,-1 0 0,0 1 0,1-1 0,-1 0 0,0 1 0,0 0 0,0 0 0,1 0 0,-1 0 0,0 0 0,3 2 0,1 1 0,0 0 0,-1 0 0,0 1 0,0 0 0,0 0 0,0 0 0,-1 0 0,0 1 0,0-1 0,0 1 0,-1 0 0,0 0 0,0 1 0,-1-1 0,1 1 0,-1-1 0,-1 1 0,1 0 0,-1 0 0,0 0 0,-1-1 0,0 11 0,-1-13 0,0 0 0,0 0 0,0 0 0,-1 0 0,1-1 0,-1 1 0,0 0 0,0-1 0,0 0 0,-1 1 0,1-1 0,-1 0 0,0 0 0,0 0 0,0 0 0,-6 4 0,-6 3 0,0-1 0,-24 11 0,37-19 0,-37 17 0,-63 21 0,84-33 0,-1-2 0,0 0 0,0 0 0,0-2 0,-37 0 0,54-2-38,0 0 0,0 0 0,-1-1 1,1 1-1,0 0 0,0-1 0,0 1 0,-1-1 0,1 0 0,0 0 0,0 0 0,0 0 0,0 0 0,1 0 0,-1-1 0,0 1 1,0 0-1,1-1 0,-1 0 0,1 1 0,-1-1 0,1 0 0,0 0 0,-1 0 0,1 1 0,0-1 0,0-1 0,1 1 0,-1 0 1,0 0-1,1 0 0,-1 0 0,1 0 0,0-1 0,-1-2 0,3-17-6788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0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24575,'0'4'0,"-1"1"0,1-1 0,-1 0 0,0 1 0,0-1 0,-1 0 0,-3 8 0,-18 28 0,13-23 0,-79 148 0,-2 4 0,60-118 0,-43 56 0,56-86 0,15-18-49,2-4 74,3-8 31,8-11-1453,5-4-5429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0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24575,'51'50'0,"78"55"0,-121-99 0,0-1 0,0 0 0,1-1 0,-1 1 0,18 4 0,-23-8 0,0 0 0,0 0 0,0-1 0,0 1 0,0-1 0,0 0 0,0 0 0,0 0 0,0 0 0,0 0 0,0-1 0,0 1 0,-1-1 0,1 0 0,0 0 0,0 0 0,0 0 0,-1-1 0,1 1 0,0-1 0,-1 1 0,4-4 0,-2 0 11,1 0 0,-1 0 0,0-1 0,0 1 0,0-1 0,-1 0-1,0 0 1,0 0 0,0-1 0,1-8 0,0-1-382,-1 0-1,0 1 1,0-22 0,-2 13-6455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1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24575,'1'-2'0,"0"0"0,-1 0 0,2 0 0,-1 0 0,0 1 0,0-1 0,0 0 0,1 1 0,-1-1 0,1 1 0,0 0 0,2-3 0,2-1 0,6-7 0,118-120 0,-97 96 0,49-70 0,-73 94 0,-8 12 0,-1 0 0,0 0 0,0 0 0,0 0 0,0 0 0,0 0 0,1 0 0,-1 1 0,0-1 0,0 0 0,0 0 0,0 0 0,0 0 0,0 0 0,1 0 0,-1 0 0,0 0 0,0 0 0,0 1 0,0-1 0,0 0 0,0 0 0,0 0 0,0 0 0,0 0 0,0 0 0,1 1 0,-1-1 0,0 0 0,0 0 0,0 0 0,0 0 0,0 0 0,0 1 0,0-1 0,0 0 0,0 0 0,0 0 0,0 0 0,0 0 0,0 1 0,-1-1 0,1 0 0,0 0 0,-5 32 0,4-25 0,-25 138 0,6 1 0,-2 209 0,22-337 0,1-8 0,-1 0 0,-1 0 0,-2 14 0,3-23 4,0 0-1,0 0 0,-1 0 1,1 0-1,0 0 1,-1 0-1,1 0 0,-1 0 1,1 0-1,-1 0 0,0 0 1,1 0-1,-1 0 1,0-1-1,0 1 0,1 0 1,-1-1-1,0 1 0,0 0 1,0-1-1,0 1 1,0-1-1,0 0 0,0 1 1,-2 0-1,0-1-211,0 0 1,-1 1-1,1-1 1,-1-1-1,1 1 1,-5-1-1,-17-4-6618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4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24575,'6'7'0,"0"0"0,0 0 0,7 13 0,-3-3 0,12 15-21,157 225-297,111 108-1492,382 369 0,-96-230 1810,31-43 0,-541-412 0,467 363-1385,-158-119 3159,-197-150 1796,-160-127-3570,0 1 0,-1 1 0,24 33 0,35 66 0,-23-32 0,42 54 0,64 97 0,93 102 0,-247-332 0,1 3 0,1-1 0,1 0 0,0-1 0,11 10 0,-18-17 0,-1 1 0,0-1 0,1 0 0,-1 1 0,1-1 0,-1 0 0,1 1 0,0-1 0,-1 0 0,1 0 0,-1 0 0,1 1 0,-1-1 0,1 0 0,0 0 0,-1 0 0,1 0 0,-1 0 0,1 0 0,0 0 0,-1 0 0,1 0 0,-1 0 0,1-1 0,0 1 0,-1 0 0,1 0 0,-1 0 0,1-1 0,-1 1 0,1 0 0,-1-1 0,1 1 0,-1 0 0,1-1 0,-1 1 0,1-1 0,0 0 0,0-2 0,1 0 0,-1 0 0,0 0 0,0 0 0,0 0 0,1-4 0,0 0 0,35-106 0,8-28 0,-25 51 0,9-105 0,-7-94 0,-20 251 0,0 19 0,0 1 0,-2-1 0,0 1 0,-1-1 0,-4-18 0,4 34 0,0 0 0,0 0 0,-1 0 0,1 0 0,0 1 0,-1-1 0,0 1 0,0-1 0,0 1 0,0-1 0,0 1 0,0 0 0,-1 0 0,1 0 0,-1 0 0,1 1 0,-1-1 0,0 1 0,1-1 0,-1 1 0,0 0 0,0 0 0,0 0 0,0 0 0,0 1 0,-6-1 0,0 0 0,-1 1 0,0 0 0,1 0 0,-1 1 0,1 0 0,-1 1 0,-13 3 0,6 1 0,0 1 0,0 1 0,1 1 0,0 0 0,0 1 0,-21 17 0,1 3 0,-44 50 0,36-30-105,3 2 0,1 2 0,-49 93 0,-73 188-161,144-291 261,-14 47 0,27-73 26,1 1-1,0 0 1,2 0 0,0 0 0,1 27-1,1-24 368,0-13-365,0 0 0,0 0 0,1-1 0,0 1 0,1-1 0,0 1 0,3 9 0,-5-17-23,1 0 0,0 0 0,-1 0 0,1 0 0,0 0 0,0-1 0,-1 1 0,1 0 0,0 0 0,0 0 0,0-1 0,0 1 0,0 0 0,0-1 0,0 1 0,1-1 0,-1 1 0,0-1 0,0 0 0,0 0 0,0 1 0,1-1 0,-1 0 0,0 0 0,0 0 0,0 0 0,1 0 0,-1 0 0,0-1 0,2 1 0,4-2 0,0 0 0,-1 0 0,1-1 0,6-3 0,-9 4 0,299-158 0,-232 120 0,-48 27 0,121-69 0,-107 59 0,59-50 0,-91 69 0,-1 0 0,1-1 0,-1 0 0,0 0 0,0 0 0,-1 0 0,0 0 0,0-1 0,0 1 0,0-1 0,-1 0 0,3-12 0,-4 13 0,-1 0 0,1 1 0,-1-1 0,0 0 0,0 0 0,-1 0 0,1 1 0,-1-1 0,0 0 0,0 1 0,-1-1 0,0 0 0,1 1 0,-2 0 0,1-1 0,0 1 0,-5-6 0,3 5 0,0 1 0,0-1 0,0 1 0,-1 0 0,0 1 0,-9-7 0,0 2 0,-24-10 0,-32-7-682,-82-18-1,21 11-6143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1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24575,'28'0'0,"0"1"0,0 1 0,30 7 0,-45-6 0,1 1 0,-1 1 0,0 0 0,0 0 0,0 1 0,-1 1 0,1 0 0,11 10 0,1 2 0,-1 1 0,42 46 0,-59-57 0,1 0 0,-2 0 0,1 1 0,-2 0 0,1 0 0,-1 0 0,-1 1 0,1-1 0,-2 1 0,0 0 0,3 17 0,-6-25 0,1-1 0,-1 0 0,0 0 0,0 1 0,0-1 0,0 0 0,-1 0 0,1 0 0,-1 1 0,1-1 0,-2 2 0,2-3 0,0-1 0,-1 0 0,1 0 0,0 1 0,0-1 0,0 0 0,-1 0 0,1 1 0,0-1 0,-1 0 0,1 0 0,0 1 0,0-1 0,-1 0 0,1 0 0,0 0 0,-1 0 0,1 0 0,0 0 0,-1 0 0,1 1 0,0-1 0,-1 0 0,1 0 0,-1 0 0,1 0 0,-2-1 0,1 1 0,0-1 0,0 1 0,0-1 0,0 1 0,0-1 0,-1 1 0,1-1 0,0 0 0,0 0 0,-1-1 0,-3-4-151,0 1-1,0-1 0,1-1 0,-1 1 1,1-1-1,1 1 0,-1-1 1,-1-8-1,-5-10-6674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1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 24575,'-3'0'0,"0"1"0,-1 0 0,1 0 0,0 0 0,0 0 0,0 1 0,1-1 0,-1 1 0,0 0 0,0 0 0,1-1 0,-4 5 0,-4 1 0,-172 136 0,140-102 0,-42 52 0,70-76 0,0 0 0,-21 39 0,34-55 0,1 1 0,-1 0 0,0-1 0,0 1 0,1 0 0,-1 0 0,1-1 0,0 1 0,-1 0 0,1 0 0,0 0 0,0 0 0,0-1 0,0 1 0,1 0 0,-1 0 0,0 0 0,1-1 0,0 1 0,-1 0 0,1 0 0,0-1 0,0 1 0,-1 0 0,1-1 0,0 1 0,1-1 0,-1 0 0,2 3 0,1 0 0,1-1 0,-1 0 0,1 0 0,0 0 0,-1 0 0,1-1 0,0 0 0,1 0 0,5 2 0,27 4 0,0-1 0,67 3 0,29 4 0,-132-14 0,1 1 0,-1-1 0,1 1 0,-1 0 0,0-1 0,0 1 0,1 0 0,-1 1 0,3 0 0,-5-1 0,0-1 0,1 1 0,-1 0 0,1-1 0,-1 1 0,0-1 0,1 1 0,-1 0 0,0-1 0,0 1 0,0-1 0,1 1 0,-1 0 0,0-1 0,0 1 0,0 0 0,0-1 0,0 1 0,0 0 0,0-1 0,0 1 0,-1 0 0,1-1 0,0 1 0,0 0 0,0-1 0,-1 1 0,1-1 0,0 1 0,-1 0 0,1-1 0,-1 1 0,1-1 0,0 1 0,-2 0 0,-6 8 0,0-1 0,-1-1 0,0 1 0,-1-1 0,0-1 0,-11 7 0,13-9 0,-125 69 0,-27 16 0,147-80 0,0 0 0,-20 20 0,29-25 0,0 0 0,0 0 0,1 0 0,0 0 0,0 1 0,0 0 0,0-1 0,1 1 0,0 0 0,0 0 0,-2 9 0,3-13 0,1 1 0,0 0 0,0 0 0,0-1 0,0 1 0,0 0 0,0 0 0,1-1 0,-1 1 0,0 0 0,1 0 0,0-1 0,-1 1 0,1-1 0,0 1 0,0 0 0,0-1 0,0 0 0,0 1 0,0-1 0,0 1 0,0-1 0,1 0 0,-1 0 0,0 0 0,1 0 0,-1 0 0,1 0 0,-1 0 0,1 0 0,3 0 0,3 2 0,0 0 0,0-1 0,0 0 0,1-1 0,10 1 0,5 0 0,0-1 0,0-1 0,0-1 0,1-1 0,-2-1 0,1-2 0,0 0 0,-1-1 0,0-2 0,29-12 0,-27 9-106,-17 8-20,1 0 0,-1-1 0,0 0 0,0-1 0,0 1 0,0-2 1,-1 1-1,0-1 0,10-10 0,-9 5-6700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12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24575,'2'0'0,"4"0"0,4 0 0,3 0 0,4 0 0,5 0 0,4 0 0,1 0 0,1 0 0,0 0 0,2 0 0,1 0 0,-5-2 0,-12 3 0,-14 9 0,-12 6 0,-5 2-8191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1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24575,'3'0'0,"6"-3"0,7-6 0,7-4 0,4-3 0,3-4 0,2-1 0,1-1 0,-2 5 0,-4 4 0,-4 5 0,-3 4 0,-5-1 0,-2 2 0,-1 0 0,-2 1-8191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1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24575,'1'86'0,"-3"120"0,-1-163 0,-2 1 0,-17 70 0,19-103 0,-6 21 0,2 0 0,0 0 0,-2 49 0,9-79-50,0 1-23,1 1 0,-1-1 0,0 0 0,-1 0 0,1 0 0,0 1 0,-1-1 0,0 0 0,0 0 0,0 0-1,0 0 1,0 0 0,-1 0 0,1 0 0,-1-1 0,0 1 0,-2 3 0,-5 1-6753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2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1072 1 24575,'-68'0'0,"-81"0"0,140 1 0,-1 0 0,1 0 0,0 0 0,-1 1 0,1 1 0,0-1 0,1 2 0,-1-1 0,0 1 0,-12 8 0,18-10 0,-1 1 0,1-1 0,0 1 0,0 0 0,0 0 0,0 0 0,1 0 0,-1 1 0,1-1 0,0 1 0,0 0 0,0-1 0,0 1 0,1 0 0,-1 0 0,1 0 0,0 0 0,0 1 0,1-1 0,-1 0 0,1 0 0,0 0 0,0 1 0,0-1 0,2 6 0,-1-4 0,1-1 0,0 0 0,0 0 0,0-1 0,0 1 0,1 0 0,0-1 0,0 1 0,0-1 0,0 0 0,1 0 0,4 4 0,8 6 0,27 20 0,-41-33 0,48 31 0,76 38 0,26 15 0,-41-9 0,-110-75 0,1 0 0,-1 0 0,1 1 0,-1-1 0,1 0 0,-1 1 0,2 2 0,-3-3 0,1-1 0,-1 1 0,0-1 0,0 1 0,0-1 0,1 1 0,-1 0 0,0-1 0,0 1 0,0-1 0,0 1 0,0-1 0,0 1 0,0-1 0,0 1 0,0-1 0,0 1 0,-1-1 0,1 1 0,0 0 0,-2 1 0,1 0 0,-1 0 0,0 0 0,0-1 0,0 1 0,0-1 0,0 1 0,0-1 0,0 0 0,0 1 0,0-1 0,-4 1 0,-48 20 0,-66 17 0,53-18 0,-103 32-88,-393 142-474,557-192 562,-112 52 0,105-48 0,0 0 0,1 1 0,0 1 0,1 0 0,0 0 0,-16 18 0,24-23 16,0 1 0,0 0 1,0-1-1,1 1 0,0 0 0,0 0 1,0 1-1,0-1 0,1 0 0,0 1 1,0-1-1,0 1 0,1-1 0,-1 1 1,1-1-1,1 1 0,-1-1 0,1 1 1,3 9-1,-2-7 9,0 0 0,1-1 0,1 1 0,-1-1 0,1 0 0,0 0 0,1 0 0,-1 0 0,1-1 0,1 1 0,-1-2 0,13 11 0,2-2-25,0-1 0,1-1 0,1 0 0,41 14 0,-16-10 0,67 13 0,-58-19 0,-1-2 0,1-3 0,0-2 0,1-3 0,-1-2 0,0-2 0,0-3 0,-1-2 0,66-21 0,-119 30 0,10-3 0,-1-1 0,0 0 0,0 0 0,-1-1 0,12-7 0,-20 11 0,-1 0 0,1-1 0,0 1 0,0 0 0,-1-1 0,1 1 0,-1-1 0,0 0 0,1 1 0,-1-1 0,0 0 0,0 0 0,0 0 0,0 0 0,0 0 0,0 0 0,-1 0 0,1 0 0,-1 0 0,1 0 0,-1-1 0,0 1 0,0 0 0,0 0 0,0 0 0,0 0 0,-1-1 0,1 1 0,-1 0 0,1 0 0,-1 0 0,0 0 0,1 0 0,-2-2 0,-10-28-1365,9 19-5461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2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1 526 24575,'2'-3'0,"-1"0"0,1 0 0,0 0 0,-1 0 0,0 0 0,0-1 0,0 1 0,0-1 0,0 1 0,0-1 0,-1-4 0,3-6 0,2-12 0,1 0 0,2 1 0,1 0 0,0 0 0,2 1 0,1 0 0,1 1 0,1 1 0,1 0 0,1 1 0,0 0 0,2 2 0,35-32 0,-28 31 0,53-33 0,-67 47 0,1 0 0,-1 1 0,1 0 0,0 0 0,1 2 0,-1-1 0,24-2 0,-32 6 0,0-1 0,0 1 0,0 0 0,0 1 0,0-1 0,0 1 0,0-1 0,0 1 0,0 0 0,0 1 0,0-1 0,0 1 0,0 0 0,-1 0 0,1 0 0,-1 0 0,1 0 0,-1 1 0,0 0 0,0-1 0,0 1 0,0 0 0,-1 1 0,1-1 0,3 7 0,1 5 0,0 0 0,-1 0 0,-1 1 0,-1 0 0,4 19 0,2 8 0,-7-31 0,2 0 0,-1 0 0,2-1 0,-1 1 0,2-1 0,-1 0 0,1-1 0,13 14 0,-17-20 0,1 0 0,1 0 0,-1 0 0,0-1 0,1 0 0,0 0 0,0 0 0,0 0 0,8 2 0,-9-4 0,0 0 0,-1 0 0,1 0 0,0-1 0,0 0 0,0 1 0,0-2 0,0 1 0,0 0 0,0-1 0,0 0 0,0 0 0,-1 0 0,8-3 0,-2 0 0,-1-1 0,0 0 0,0 0 0,0-1 0,9-9 0,34-37 0,-36 35 0,19-19-455,-3-1 0,29-44 0,-47 59-6371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2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24575,'4'0'0,"1"0"0,-1 0 0,1-1 0,0 1 0,-1-1 0,1 0 0,-1 0 0,1 0 0,-1-1 0,1 1 0,-1-1 0,0 0 0,0-1 0,0 1 0,6-6 0,240-181-211,181-126-1471,-146 149 1215,-276 161 467,0 0 0,0 1 0,0-1 0,0 1 0,0 1 0,1 0 0,0 0 0,12-2 0,-19 5 26,-1 0 0,1 0 0,0 1 0,-1-1-1,1 1 1,-1-1 0,1 1 0,-1 0 0,1 0 0,-1 0-1,1 0 1,-1 0 0,0 1 0,0-1 0,0 1 0,0-1-1,0 1 1,0 0 0,0 0 0,0 0 0,-1 0 0,3 2-1,2 6 299,0 0 0,-1 0-1,7 20 1,-6-16-364,20 50 447,33 72-284,-43-103-129,1-1 0,23 30-1,-37-57 7,0-1 0,0 0 0,0 0 0,1 0 0,0-1 0,0 1 0,0-1 0,0 0 0,0 0 0,0 0 0,1-1 0,4 3 0,-5-4 0,0 0 0,0 0 0,0-1 0,0 1 0,0-1 0,0 0 0,0 0 0,0 0 0,0-1 0,0 0 0,0 1 0,0-1 0,0 0 0,-1-1 0,1 1 0,4-3 0,18-9 0,0-1 0,-2-2 0,0 0 0,31-28 0,-24 16 0,-2-1 0,39-51 0,-51 58 0,1 1 0,1 0 0,1 1 0,28-21 0,-9 13-1365,-3 2-5461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2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27 24575,'-8'-4'0,"-1"-1"0,0 1 0,0 1 0,-17-6 0,23 8 0,1 1 0,-1 0 0,0-1 0,1 1 0,-1 0 0,0 0 0,1 1 0,-1-1 0,1 0 0,-1 1 0,0 0 0,1-1 0,-1 1 0,1 0 0,0 0 0,-1 1 0,1-1 0,0 0 0,-3 3 0,-3 3 0,0 1 0,1 0 0,0 0 0,0 1 0,1 0 0,1 0 0,-1 1 0,-4 10 0,-29 86 0,30-77 0,-16 43 0,4 1 0,-22 144 0,42-202 0,0-1 0,1 1 0,0 0 0,1 0 0,1 0 0,7 28 0,-8-39 0,0 1 0,1-1 0,-1 1 0,1-1 0,0 0 0,1 0 0,-1 0 0,1 0 0,0 0 0,0-1 0,0 1 0,0-1 0,0 0 0,1 0 0,0 0 0,-1 0 0,1 0 0,0-1 0,0 0 0,1 0 0,-1 0 0,0 0 0,1-1 0,-1 1 0,8 0 0,-2-1 0,1 0 0,-1-1 0,0 0 0,1 0 0,-1-1 0,0-1 0,0 0 0,0 0 0,0-1 0,13-5 0,-7 0 0,0 0 0,0-1 0,-1-1 0,-1 0 0,17-15 0,1-2 0,46-52 0,-67 67 0,-2-1 0,1 0 0,-2 0 0,0-1 0,0 0 0,-1 0 0,8-26 0,-9 19 0,-1-1 0,-1 0 0,0 0 0,-2 0 0,-1-1 0,0 1 0,-2 0 0,-6-38 0,5 50 0,-1 0 0,-1 0 0,1 0 0,-2 1 0,1-1 0,-1 1 0,-1 0 0,0 0 0,0 1 0,-9-9 0,7 8 0,-1 0 0,1 1 0,-2 0 0,1 1 0,-1 0 0,0 1 0,-1 0 0,-16-8 0,18 11 0,0 1 0,0 0 0,0 0 0,0 1 0,0 0 0,0 0 0,0 1 0,0 0 0,0 1 0,0 0 0,-17 4 0,-2 3 0,1 1 0,-36 17 0,51-20 60,-21 11 0,29-14-209,1-1 1,-1 1-1,1-1 1,0 1-1,0 0 1,0 0-1,0 0 1,1 0-1,-5 8 1,1 2-6678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4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 24575,'9'0'0,"1"1"0,13 2 0,7 2 0,202 1 0,-213-6 0,-51 1 0,0 0 0,0 2 0,1 1 0,-35 10 0,46-9 0,-1 2 0,1 1 0,1 0 0,0 1 0,0 1 0,0 1 0,-20 17 0,10-5 0,2 1 0,0 1 0,-44 55 0,59-65 0,1 1 0,1 0 0,1 1 0,0 0 0,1 0 0,1 1 0,0 0 0,2 0 0,-5 24 0,9-35 0,0 1 0,0 0 0,1 0 0,0-1 0,1 1 0,0 0 0,0-1 0,1 1 0,0 0 0,0-1 0,0 0 0,6 12 0,-2-10 0,-1 0 0,1 0 0,1 0 0,-1-1 0,2 0 0,-1 0 0,1-1 0,13 10 0,-12-10 0,1 0 0,0-1 0,0 0 0,0-1 0,0 0 0,1 0 0,0-1 0,0-1 0,0 0 0,1 0 0,-1-1 0,0-1 0,1 0 0,0 0 0,-1-1 0,15-2 0,-23 2 0,0-1 0,0 0 0,0 0 0,-1 0 0,1 0 0,0 0 0,0-1 0,-1 1 0,1-1 0,-1 0 0,1 1 0,-1-1 0,0 0 0,0-1 0,0 1 0,0 0 0,0-1 0,0 1 0,0-1 0,-1 1 0,1-1 0,-1 0 0,0 0 0,0 1 0,1-6 0,1-2 0,-1-1 0,0 0 0,-1 0 0,0 0 0,-1-19 0,-1 23-91,0 0 0,0 0 0,0 0 0,-1 0 0,0 0 0,0 0 0,-1 1 0,1-1 0,-2 1 0,1 0 0,-1 0 0,0 0 0,0 1 0,-7-9 0,-8-4-6735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44:5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24575,'3'3'0,"4"1"0,4 0 0,0-4 0,-4-5 0,-8-2 0,-2-3 0,-2 1-8191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4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24575,'2'0'0,"2"-3"0,5-1 0,6-2 0,4 0 0,1 0 0,3-1 0,-1-2 0,3-2 0,1-2 0,3-2 0,1-3 0,-4-2 0,-4-3 0,-1 1 0,3 0 0,-4 5-8191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4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24575,'0'3'0,"0"6"0,0 7 0,0 6 0,0 5 0,0 1 0,0 0 0,0-1 0,0-3 0,0-8 0,0-9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4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24575,'3'0'0,"4"0"0,3-3 0,5-3 0,8-4 0,9-3 0,10-4 0,0-2 0,-2 1 0,-7 5-8191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4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24575,'-1'34'0,"0"-19"0,1-1 0,0 0 0,1 0 0,1 0 0,0 0 0,4 17 0,35 74 0,-33-87 0,-8-17 0,1 0 0,-1 0 0,0 0 0,1 0 0,-1 0 0,1 0 0,-1 0 0,1-1 0,-1 1 0,1 0 0,0 0 0,-1 0 0,1-1 0,0 1 0,0 0 0,-1-1 0,1 1 0,2 0 0,-2-1 0,0 0 0,0 0 0,0 0 0,-1-1 0,1 1 0,0 0 0,0-1 0,0 1 0,0-1 0,-1 1 0,1-1 0,0 1 0,-1-1 0,1 0 0,0 1 0,-1-1 0,1 0 0,-1 0 0,1 1 0,-1-1 0,1 0 0,0-1 0,61-84 0,-49 71 0,1-1 0,1 2 0,18-16 0,-31 28 0,-1 1 0,1 0 0,-1 0 0,1 0 0,0 0 0,0 0 0,-1 0 0,1 1 0,0-1 0,0 0 0,0 1 0,0 0 0,-1-1 0,1 1 0,0 0 0,0 0 0,0 0 0,0 0 0,0 0 0,0 0 0,0 1 0,3 0 0,-2 0 0,0 1 0,0 0 0,0 0 0,0 0 0,0 0 0,-1 0 0,1 1 0,-1-1 0,1 1 0,-1 0 0,3 4 0,2 3 0,-1 0 0,0 0 0,0 0 0,-1 1 0,-1 0 0,5 14 0,-8-21 0,0 1 0,0 0 0,0-1 0,-1 1 0,0 0 0,0 0 0,0-1 0,0 1 0,-1 0 0,1 0 0,-1-1 0,-1 1 0,1-1 0,0 1 0,-1-1 0,0 1 0,0-1 0,-4 5 0,-4 4 0,-1 0 0,0 0 0,-1-1 0,-1-1 0,0 0 0,-21 13 0,11-9 0,0-2 0,-1 0 0,-34 11 0,41-18 0,-33 8 0,46-13 0,0-1 0,0 1 0,0 0 0,-1-1 0,1 0 0,0 0 0,0-1 0,0 1 0,0-1 0,0 1 0,0-1 0,0-1 0,0 1 0,-6-3 0,9 3 0,-1 0 0,1 0 0,0 0 0,-1 0 0,1 0 0,0-1 0,0 1 0,0 0 0,0 0 0,0-1 0,0 1 0,0-1 0,0 1 0,1-1 0,-1 0 0,0 1 0,1-1 0,0 1 0,-1-1 0,1 0 0,0 0 0,0 1 0,0-1 0,0 0 0,0-3 0,1 2 0,0 0 0,-1 0 0,2 0 0,-1 1 0,0-1 0,0 0 0,1 0 0,-1 1 0,1-1 0,0 1 0,0-1 0,0 1 0,0 0 0,3-3 0,18-11-242,0 0 0,28-13 0,-38 21-397,60-32-6187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4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 24575,'0'16'0,"-2"0"0,0-1 0,-1 1 0,0-1 0,-1 1 0,-1-1 0,-1 0 0,0-1 0,-13 24 0,-9 7 0,-51 64 0,50-72 0,22-27 0,-1 0 0,-1 0 0,0-1 0,-11 10 0,16-17 0,1 1 0,-1-1 0,0 1 0,0-1 0,0 0 0,0-1 0,0 1 0,0-1 0,-1 1 0,1-1 0,0-1 0,-1 1 0,1 0 0,-1-1 0,-6 0 0,2-2 15,1 1 0,0-1 0,0 0 0,0-1 0,0 0 0,-14-7 0,-41-29-1075,56 34 650,-14-9-6416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5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24575,'67'-2'0,"0"-3"0,92-18 0,122-49 0,-68 1 0,-239 88 0,-7 2 0,-149 92 0,150-88 0,1 0 0,1 2 0,-40 43 0,62-59 0,1 0 0,-1 1 0,2 0 0,-1 0 0,1 0 0,1 1 0,0 0 0,-6 23 0,9-28 0,1 0 0,0 0 0,0 1 0,0-1 0,1 1 0,0-1 0,0 0 0,1 1 0,0-1 0,0 0 0,1 1 0,-1-1 0,1 0 0,1 0 0,-1 0 0,1 0 0,0-1 0,5 8 0,-4-7 0,1-1 0,0 0 0,0 0 0,0 0 0,1-1 0,-1 1 0,1-2 0,0 1 0,0 0 0,1-1 0,-1 0 0,1-1 0,0 1 0,12 2 0,-15-4 0,-1-1 0,0 1 0,1-1 0,-1 0 0,1 0 0,-1 0 0,0 0 0,1-1 0,-1 1 0,1-1 0,-1 0 0,0 0 0,0 0 0,1 0 0,-1-1 0,0 1 0,0-1 0,-1 0 0,1 0 0,0 0 0,0 0 0,-1 0 0,1-1 0,-1 1 0,0-1 0,0 0 0,0 1 0,0-1 0,0 0 0,-1 0 0,1 0 0,1-5 0,-1 2 0,-1 1 0,1 0 0,-1-1 0,0 1 0,-1-1 0,1 1 0,-1-1 0,0 0 0,0 1 0,-1-1 0,0 1 0,0-1 0,0 1 0,-1 0 0,-1-6 0,1 7 0,1 1 0,0-1 0,0 1 0,0-1 0,1 0 0,-1 1 0,1-5 0,0 6 0,0 1 0,1 0 0,-1-1 0,1 1 0,-1-1 0,1 1 0,-1 0 0,1-1 0,-1 1 0,1 0 0,0-1 0,0 1 0,0 0 0,0 0 0,0 0 0,0 0 0,0 0 0,0 0 0,0 0 0,2-1 0,21-12 0,35-14 0,-33 16 0,34-21 0,-52 28 0,-1 0 0,1-1 0,-1 0 0,0 0 0,-1-1 0,0 0 0,0 0 0,7-12 0,-2-1 0,16-41 0,-8 15 0,-19 46 0,0-1 0,0 1 0,0 0 0,0-1 0,0 1 0,0 0 0,0-1 0,0 1 0,1 0 0,-1-1 0,0 1 0,0 0 0,0-1 0,1 1 0,-1 0 0,0-1 0,0 1 0,1 0 0,-1 0 0,0 0 0,1-1 0,-1 1 0,0 0 0,1 0 0,-1 0 0,0 0 0,1-1 0,3 14 0,0 49 0,-4 67 0,-1-63 0,1 13 0,-2 94 0,2-171 0,0 0 0,-1-1 0,1 1 0,0-1 0,-1 1 0,1 0 0,-1-1 0,1 1 0,-1-1 0,0 1 0,0-1 0,0 0 0,0 1 0,0-1 0,0 0 0,0 1 0,0-1 0,0 0 0,0 0 0,-1 0 0,-2 1 0,-1 1 0,0-1 0,-1 0 0,1 0 0,-1-1 0,-5 2 0,-15 3 0,7 2-682,-19 12-1,11-5-6143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5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24575,'0'11'0,"-1"-1"0,1 0 0,1 0 0,3 19 0,-4-28 0,1 1 0,-1 0 0,1 0 0,-1 0 0,1-1 0,0 1 0,-1 0 0,1-1 0,0 1 0,0-1 0,1 1 0,-1-1 0,0 1 0,0-1 0,1 0 0,-1 1 0,0-1 0,1 0 0,0 0 0,-1 0 0,1 0 0,-1 0 0,1-1 0,0 1 0,0 0 0,-1-1 0,4 1 0,5-1 0,-1 0 0,1-1 0,0 0 0,-1-1 0,1 0 0,-1-1 0,1 1 0,11-7 0,28-6 0,-45 13 0,1 1 0,0 0 0,0 1 0,0-1 0,0 1 0,0 0 0,0 0 0,0 0 0,-1 1 0,1 0 0,0 0 0,0 0 0,0 0 0,-1 1 0,1 0 0,-1 0 0,1 0 0,-1 1 0,0-1 0,0 1 0,0 0 0,0 0 0,0 1 0,-1-1 0,1 1 0,4 6 0,-1-1 0,0 0 0,-1 0 0,-1 1 0,1 0 0,-2 0 0,1 0 0,-1 0 0,-1 1 0,0 0 0,0 0 0,-1 0 0,-1 0 0,0 0 0,0 20 0,-1-27 0,-1 0 0,0 0 0,0 0 0,0 0 0,0 0 0,-1 0 0,1 0 0,-1-1 0,0 1 0,0-1 0,-1 1 0,1-1 0,-4 4 0,2-2 0,-1-1 0,0 1 0,0-1 0,-1-1 0,1 1 0,-1-1 0,-10 6 0,6-6 0,0 1 0,0-1 0,0-1 0,0 0 0,0 0 0,0-1 0,-1 0 0,1 0 0,0-2 0,-16-1 0,15 0 0,0-1 0,0-1 0,1 1 0,0-2 0,0 1 0,0-2 0,0 1 0,0-1 0,1-1 0,-9-7 0,9 5 0,0 1 0,0-1 0,1-1 0,0 0 0,0 0 0,2 0 0,-1-1 0,-8-20 0,14 29 6,0 0-1,0 0 0,1 0 0,-1 0 1,1 0-1,-1 0 0,1-1 0,0 1 1,0 0-1,0 0 0,0-1 0,0 1 1,0 0-1,1 0 0,-1 0 0,1 0 1,1-4-1,-1 3-151,1 0 0,0 0 0,1 0 0,-1 0 0,0 0 0,1 1 0,0-1 0,-1 1 0,6-4 0,22-13-6680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5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24575,'-1'24'0,"-2"-1"0,-1 1 0,-12 44 0,6-25 0,-30 117 0,-31 145 0,57-228 0,3 0 0,1 80 0,9-148 0,1 0 0,0 0 0,0-1 0,3 11 0,-3-19 0,0 1 0,0-1 0,0 1 0,0-1 0,0 1 0,0-1 0,0 1 0,1-1 0,-1 1 0,0-1 0,0 0 0,1 1 0,-1-1 0,0 1 0,1-1 0,-1 0 0,0 1 0,1-1 0,-1 0 0,0 1 0,1-1 0,-1 0 0,1 0 0,-1 1 0,1-1 0,-1 0 0,0 0 0,1 0 0,-1 1 0,1-1 0,-1 0 0,1 0 0,-1 0 0,1 0 0,-1 0 0,1 0 0,-1 0 0,1 0 0,-1 0 0,1-1 0,-1 1 0,1 0 0,-1 0 0,1 0 0,-1 0 0,1-1 0,-1 1 0,1-1 0,3-1 0,-1 0 0,0 0 0,1-1 0,4-5 0,19-21-1365,1-6-5461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5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21 24575,'-1'0'0,"-1"1"0,1-1 0,0 1 0,0-1 0,0 1 0,0 0 0,0 0 0,0 0 0,0 0 0,0 0 0,0-1 0,0 2 0,0-1 0,1 0 0,-1 0 0,-1 2 0,0 0 0,-9 13 0,1 1 0,1 1 0,0 0 0,2 0 0,0 1 0,0-1 0,2 1 0,1 1 0,0-1 0,1 1 0,1 0 0,1 35 0,1-52 0,0 0 0,1-1 0,-1 1 0,1 0 0,-1 0 0,1-1 0,0 1 0,0 0 0,0-1 0,1 1 0,-1-1 0,0 1 0,1-1 0,0 0 0,-1 0 0,1 1 0,0-1 0,0 0 0,3 2 0,-2-3 0,-1 0 0,0 0 0,1 0 0,-1 0 0,0-1 0,1 1 0,-1-1 0,1 1 0,0-1 0,-1 0 0,1 0 0,-1 0 0,1 0 0,-1 0 0,1-1 0,-1 1 0,1-1 0,-1 0 0,1 1 0,-1-1 0,5-3 0,3-1 0,0-1 0,0 0 0,0-1 0,-1 0 0,0-1 0,0 0 0,-1 0 0,0-1 0,0 0 0,-1-1 0,0 1 0,-1-1 0,9-19 0,-9 14 0,0 0 0,-1 0 0,0 0 0,-1-1 0,-1 0 0,-1 1 0,0-1 0,-1 0 0,-1-27 0,-1 38-136,1 0-1,-1 0 1,0 0-1,0 0 1,0 0-1,-1 1 1,0-1-1,0 1 0,-4-8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20:26:5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23 24575,'-5'23'0,"1"-5"0,0 13 0,1 0 0,2 0 0,3 41 0,-2-64 0,1-1 0,1 0 0,0 1 0,0-1 0,0 0 0,0 0 0,1 0 0,1-1 0,-1 1 0,8 10 0,-8-14 0,0 1 0,0 0 0,1-1 0,0 0 0,-1 0 0,1 0 0,0 0 0,0-1 0,0 0 0,1 0 0,-1 0 0,1 0 0,-1 0 0,1-1 0,0 0 0,-1 0 0,8 0 0,-5 0 0,1-1 0,0 0 0,-1 0 0,1 0 0,-1-1 0,1-1 0,-1 1 0,1-1 0,-1-1 0,0 1 0,10-6 0,-12 5 0,0 0 0,0 0 0,0-1 0,-1 0 0,1 0 0,-1 0 0,0-1 0,0 1 0,-1-1 0,1 0 0,-1 0 0,0 0 0,-1 0 0,1 0 0,2-7 0,1-8 0,0 1 0,-1-1 0,5-35 0,-9 48 0,-1 0 0,0 1 0,0-1 0,0 0 0,-1 0 0,0 0 0,0 1 0,-1-1 0,0 1 0,0-1 0,-1 1 0,1-1 0,-1 1 0,-8-11 0,8 14 0,0-1 0,-1 1 0,1 0 0,-1 0 0,0 0 0,0 1 0,0-1 0,0 1 0,0 0 0,-1 0 0,1 0 0,-1 1 0,0-1 0,1 1 0,-1 0 0,-6 0 0,-7 0 0,0 0 0,-33 3 0,37 0 22,1 1 1,0 0-1,-22 8 0,-3 0-1476,22-7-5372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E608-3AA4-487E-82FF-200DAB39C148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7AF3D-C1CE-468E-9BC1-0F8BBC35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19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사전 확률</a:t>
            </a:r>
            <a:r>
              <a:rPr lang="en-US" altLang="ko-KR" dirty="0"/>
              <a:t>(</a:t>
            </a:r>
            <a:r>
              <a:rPr lang="ko-KR" altLang="en-US" dirty="0"/>
              <a:t>상태 전이 확률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b="1" dirty="0"/>
              <a:t>직접적으로 사용하지 않습니다</a:t>
            </a:r>
            <a:r>
              <a:rPr lang="en-US" altLang="ko-KR" b="1" dirty="0"/>
              <a:t>. MC</a:t>
            </a:r>
            <a:r>
              <a:rPr lang="ko-KR" altLang="en-US" b="1" dirty="0"/>
              <a:t>법</a:t>
            </a:r>
            <a:r>
              <a:rPr lang="en-US" altLang="ko-KR" b="1" dirty="0"/>
              <a:t>, TD</a:t>
            </a:r>
            <a:r>
              <a:rPr lang="ko-KR" altLang="en-US" b="1" dirty="0"/>
              <a:t>법</a:t>
            </a:r>
            <a:r>
              <a:rPr lang="en-US" altLang="ko-KR" b="1" dirty="0"/>
              <a:t>,  Q-learning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AF3D-C1CE-468E-9BC1-0F8BBC355A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2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AF3D-C1CE-468E-9BC1-0F8BBC355A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2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ko-KR" altLang="en-US" dirty="0"/>
              <a:t>로 가면 </a:t>
            </a:r>
            <a:r>
              <a:rPr lang="en-US" altLang="ko-KR" dirty="0"/>
              <a:t>+10, -1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AF3D-C1CE-468E-9BC1-0F8BBC355A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E6E39-42EE-9DC5-1D8A-9FB34713D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EEE234-1E46-23FE-BA0C-613F8D19D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44E523-3F50-66F8-6486-794BD2EAB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58182E-A443-1FE6-28E9-1EE1A9598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AF3D-C1CE-468E-9BC1-0F8BBC355A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3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4A643-AFC3-530C-90F4-487DC015B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C412F8-84CF-DAEF-07F3-22FDEC0200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66FD33-69B1-FE63-DFED-7F46D2B3E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BA327-59C1-033A-1128-B6164C7A0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AF3D-C1CE-468E-9BC1-0F8BBC355A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34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AF3D-C1CE-468E-9BC1-0F8BBC355A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8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03C78-BCE0-7C51-6A2B-21901EB6D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9312E-3F4E-CA17-9CA0-14D6D07DA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5686F-C6CE-CA36-F216-0F44ACA6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795A-3791-444C-A317-E9E9C5A864E9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8D6DB-D6B0-A12E-67AF-C50F8ACF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D1BE0-8CFF-66EB-1EB7-6BFB985F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753-8E2C-469D-984F-6F8B9DCA1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5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61E7F-2B64-F35E-D2F6-59EC043C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6D3FC-15A5-2B4E-B92E-F307CD2ED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E566B-DFA9-C868-9488-1F009F32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795A-3791-444C-A317-E9E9C5A864E9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0BFDD-2F43-0809-611A-2C26BDF5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4BF3C-B544-0F09-3639-A9139C75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753-8E2C-469D-984F-6F8B9DCA1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5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6E54C3-9D03-6147-F576-3FA1DCA30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99313F-5F11-2ADC-18AF-3F7B1A94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12D53-6314-69DE-5845-81B47AC4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795A-3791-444C-A317-E9E9C5A864E9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FAAD6-A00D-753E-8452-C051EAB1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298B1-2921-1319-A53D-4C494A03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753-8E2C-469D-984F-6F8B9DCA1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92635-F438-4644-6BFA-89221DDD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F5B8B-9926-802B-D09F-86007A4A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994F3-2B68-483B-5727-96D1714B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795A-3791-444C-A317-E9E9C5A864E9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BAF18-90BD-C928-517F-61EDA641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3E295-2143-E760-0B99-1C8CD01C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753-8E2C-469D-984F-6F8B9DCA1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DB550-09D0-AA34-118D-E74F0789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3675E8-88ED-8AE1-078E-DD156AE5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91C93-B1BE-4424-5064-19E7BD10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795A-3791-444C-A317-E9E9C5A864E9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FBF09-798E-CEF5-5CE5-943B78F7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D75CB-40B9-5C69-0474-9F3B2761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753-8E2C-469D-984F-6F8B9DCA1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8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F2D92-A6DC-240E-E00B-D67B6583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FD512-7491-829B-D498-FF4301DF1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241E8-DCB7-3882-26F1-B9C058DFA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4BE2AE-97C5-F8F2-D2EF-30F1C263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795A-3791-444C-A317-E9E9C5A864E9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073DD-B9EB-BAB3-CE84-7F015563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498AD5-7C7C-D3B8-B2C1-E3382E95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753-8E2C-469D-984F-6F8B9DCA1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1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6798-2328-7ED9-D9A7-865338B7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27191-C2E7-B009-38EA-EFFEF85E4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F81F9-02E3-50E8-B38E-5916711B3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6B9A7D-D345-047F-7E4E-1BD6F0180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C717F-580A-DEDE-34E1-E3EEDAFC2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3AA6A8-A48F-EB52-51EE-09BF46EC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795A-3791-444C-A317-E9E9C5A864E9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CB1FA5-50CB-BD56-DAB2-F144600A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3537BA-DB8E-6007-EEF9-7F40FD69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753-8E2C-469D-984F-6F8B9DCA1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3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7D21D-EB9C-04F1-2CFF-00142F25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0D4AC6-320A-6869-6BC6-52DDCB6D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795A-3791-444C-A317-E9E9C5A864E9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273F6-3063-A28A-3404-4CA37B31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515D7-0415-C736-8C09-45B6504A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753-8E2C-469D-984F-6F8B9DCA1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8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84F927-6FFF-B9C0-EF22-85E1A483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795A-3791-444C-A317-E9E9C5A864E9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B54B39-1BFC-CE99-06DF-9087FF5B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19D875-0876-0A41-8837-8FC692C6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753-8E2C-469D-984F-6F8B9DCA1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8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C13E-5407-7C11-895A-4D660E60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D3A48-4942-457F-A261-005A1A0D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419C1-A940-752E-B9B6-89ADB2AC5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001E26-945D-1B41-E614-1C49A61C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795A-3791-444C-A317-E9E9C5A864E9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E3E91-CEB8-F7A2-7E25-D2DE6E1D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2427F-4018-1070-C056-92795854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753-8E2C-469D-984F-6F8B9DCA1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1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F7F80-81F8-A862-BF2A-600C28AA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A7FE4A-E3BA-F104-58DE-143530AB6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60A278-3939-3BAB-A125-026BFF451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E3C7FA-DC46-2D89-8E81-E1FF8EBB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795A-3791-444C-A317-E9E9C5A864E9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CF3A1-DF9E-8E57-B22F-C11A49B1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CB03D-C04F-5458-436E-D34DBF20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753-8E2C-469D-984F-6F8B9DCA1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5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9DB575-7E33-47CE-4076-33A0F741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8EA17D-F4DF-2754-82F4-6A3F16B7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2D71A-BE7C-D53C-2A13-CD7ACFC07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1795A-3791-444C-A317-E9E9C5A864E9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671CD-34A2-455D-305E-479025E6C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AD337-8399-87BD-1BAB-8AD38A304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74753-8E2C-469D-984F-6F8B9DCA1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3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6.xml"/><Relationship Id="rId3" Type="http://schemas.openxmlformats.org/officeDocument/2006/relationships/image" Target="../media/image257.png"/><Relationship Id="rId7" Type="http://schemas.openxmlformats.org/officeDocument/2006/relationships/image" Target="../media/image259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5.xml"/><Relationship Id="rId11" Type="http://schemas.openxmlformats.org/officeDocument/2006/relationships/image" Target="../media/image261.png"/><Relationship Id="rId5" Type="http://schemas.openxmlformats.org/officeDocument/2006/relationships/image" Target="../media/image258.png"/><Relationship Id="rId10" Type="http://schemas.openxmlformats.org/officeDocument/2006/relationships/customXml" Target="../ink/ink277.xml"/><Relationship Id="rId4" Type="http://schemas.openxmlformats.org/officeDocument/2006/relationships/customXml" Target="../ink/ink274.xml"/><Relationship Id="rId9" Type="http://schemas.openxmlformats.org/officeDocument/2006/relationships/image" Target="../media/image260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5.xml"/><Relationship Id="rId21" Type="http://schemas.openxmlformats.org/officeDocument/2006/relationships/customXml" Target="../ink/ink287.xml"/><Relationship Id="rId63" Type="http://schemas.openxmlformats.org/officeDocument/2006/relationships/customXml" Target="../ink/ink308.xml"/><Relationship Id="rId159" Type="http://schemas.openxmlformats.org/officeDocument/2006/relationships/customXml" Target="../ink/ink357.xml"/><Relationship Id="rId170" Type="http://schemas.openxmlformats.org/officeDocument/2006/relationships/image" Target="../media/image344.png"/><Relationship Id="rId226" Type="http://schemas.openxmlformats.org/officeDocument/2006/relationships/customXml" Target="../ink/ink391.xml"/><Relationship Id="rId268" Type="http://schemas.openxmlformats.org/officeDocument/2006/relationships/customXml" Target="../ink/ink412.xml"/><Relationship Id="rId32" Type="http://schemas.openxmlformats.org/officeDocument/2006/relationships/image" Target="../media/image276.png"/><Relationship Id="rId74" Type="http://schemas.openxmlformats.org/officeDocument/2006/relationships/image" Target="../media/image297.png"/><Relationship Id="rId128" Type="http://schemas.openxmlformats.org/officeDocument/2006/relationships/image" Target="../media/image324.png"/><Relationship Id="rId5" Type="http://schemas.openxmlformats.org/officeDocument/2006/relationships/customXml" Target="../ink/ink279.xml"/><Relationship Id="rId181" Type="http://schemas.openxmlformats.org/officeDocument/2006/relationships/image" Target="../media/image349.png"/><Relationship Id="rId237" Type="http://schemas.openxmlformats.org/officeDocument/2006/relationships/image" Target="../media/image377.png"/><Relationship Id="rId258" Type="http://schemas.openxmlformats.org/officeDocument/2006/relationships/customXml" Target="../ink/ink407.xml"/><Relationship Id="rId22" Type="http://schemas.openxmlformats.org/officeDocument/2006/relationships/image" Target="../media/image272.png"/><Relationship Id="rId43" Type="http://schemas.openxmlformats.org/officeDocument/2006/relationships/customXml" Target="../ink/ink298.xml"/><Relationship Id="rId64" Type="http://schemas.openxmlformats.org/officeDocument/2006/relationships/image" Target="../media/image292.png"/><Relationship Id="rId118" Type="http://schemas.openxmlformats.org/officeDocument/2006/relationships/image" Target="../media/image319.png"/><Relationship Id="rId139" Type="http://schemas.openxmlformats.org/officeDocument/2006/relationships/customXml" Target="../ink/ink346.xml"/><Relationship Id="rId85" Type="http://schemas.openxmlformats.org/officeDocument/2006/relationships/customXml" Target="../ink/ink319.xml"/><Relationship Id="rId150" Type="http://schemas.openxmlformats.org/officeDocument/2006/relationships/image" Target="../media/image334.png"/><Relationship Id="rId171" Type="http://schemas.openxmlformats.org/officeDocument/2006/relationships/customXml" Target="../ink/ink363.xml"/><Relationship Id="rId192" Type="http://schemas.openxmlformats.org/officeDocument/2006/relationships/customXml" Target="../ink/ink374.xml"/><Relationship Id="rId206" Type="http://schemas.openxmlformats.org/officeDocument/2006/relationships/customXml" Target="../ink/ink381.xml"/><Relationship Id="rId227" Type="http://schemas.openxmlformats.org/officeDocument/2006/relationships/image" Target="../media/image372.png"/><Relationship Id="rId248" Type="http://schemas.openxmlformats.org/officeDocument/2006/relationships/customXml" Target="../ink/ink402.xml"/><Relationship Id="rId269" Type="http://schemas.openxmlformats.org/officeDocument/2006/relationships/image" Target="../media/image393.png"/><Relationship Id="rId12" Type="http://schemas.openxmlformats.org/officeDocument/2006/relationships/image" Target="../media/image267.png"/><Relationship Id="rId33" Type="http://schemas.openxmlformats.org/officeDocument/2006/relationships/customXml" Target="../ink/ink293.xml"/><Relationship Id="rId108" Type="http://schemas.openxmlformats.org/officeDocument/2006/relationships/image" Target="../media/image314.png"/><Relationship Id="rId129" Type="http://schemas.openxmlformats.org/officeDocument/2006/relationships/customXml" Target="../ink/ink341.xml"/><Relationship Id="rId54" Type="http://schemas.openxmlformats.org/officeDocument/2006/relationships/image" Target="../media/image287.png"/><Relationship Id="rId75" Type="http://schemas.openxmlformats.org/officeDocument/2006/relationships/customXml" Target="../ink/ink314.xml"/><Relationship Id="rId96" Type="http://schemas.openxmlformats.org/officeDocument/2006/relationships/image" Target="../media/image308.png"/><Relationship Id="rId140" Type="http://schemas.openxmlformats.org/officeDocument/2006/relationships/image" Target="../media/image330.png"/><Relationship Id="rId161" Type="http://schemas.openxmlformats.org/officeDocument/2006/relationships/customXml" Target="../ink/ink358.xml"/><Relationship Id="rId182" Type="http://schemas.openxmlformats.org/officeDocument/2006/relationships/customXml" Target="../ink/ink369.xml"/><Relationship Id="rId217" Type="http://schemas.openxmlformats.org/officeDocument/2006/relationships/image" Target="../media/image367.png"/><Relationship Id="rId6" Type="http://schemas.openxmlformats.org/officeDocument/2006/relationships/image" Target="../media/image264.png"/><Relationship Id="rId238" Type="http://schemas.openxmlformats.org/officeDocument/2006/relationships/customXml" Target="../ink/ink397.xml"/><Relationship Id="rId259" Type="http://schemas.openxmlformats.org/officeDocument/2006/relationships/image" Target="../media/image388.png"/><Relationship Id="rId23" Type="http://schemas.openxmlformats.org/officeDocument/2006/relationships/customXml" Target="../ink/ink288.xml"/><Relationship Id="rId119" Type="http://schemas.openxmlformats.org/officeDocument/2006/relationships/customXml" Target="../ink/ink336.xml"/><Relationship Id="rId270" Type="http://schemas.openxmlformats.org/officeDocument/2006/relationships/customXml" Target="../ink/ink413.xml"/><Relationship Id="rId44" Type="http://schemas.openxmlformats.org/officeDocument/2006/relationships/image" Target="../media/image282.png"/><Relationship Id="rId65" Type="http://schemas.openxmlformats.org/officeDocument/2006/relationships/customXml" Target="../ink/ink309.xml"/><Relationship Id="rId86" Type="http://schemas.openxmlformats.org/officeDocument/2006/relationships/image" Target="../media/image303.png"/><Relationship Id="rId130" Type="http://schemas.openxmlformats.org/officeDocument/2006/relationships/image" Target="../media/image325.png"/><Relationship Id="rId151" Type="http://schemas.openxmlformats.org/officeDocument/2006/relationships/customXml" Target="../ink/ink353.xml"/><Relationship Id="rId172" Type="http://schemas.openxmlformats.org/officeDocument/2006/relationships/image" Target="../media/image345.png"/><Relationship Id="rId193" Type="http://schemas.openxmlformats.org/officeDocument/2006/relationships/image" Target="../media/image355.png"/><Relationship Id="rId207" Type="http://schemas.openxmlformats.org/officeDocument/2006/relationships/image" Target="../media/image362.png"/><Relationship Id="rId228" Type="http://schemas.openxmlformats.org/officeDocument/2006/relationships/customXml" Target="../ink/ink392.xml"/><Relationship Id="rId249" Type="http://schemas.openxmlformats.org/officeDocument/2006/relationships/image" Target="../media/image383.png"/><Relationship Id="rId13" Type="http://schemas.openxmlformats.org/officeDocument/2006/relationships/customXml" Target="../ink/ink283.xml"/><Relationship Id="rId109" Type="http://schemas.openxmlformats.org/officeDocument/2006/relationships/customXml" Target="../ink/ink331.xml"/><Relationship Id="rId260" Type="http://schemas.openxmlformats.org/officeDocument/2006/relationships/customXml" Target="../ink/ink408.xml"/><Relationship Id="rId34" Type="http://schemas.openxmlformats.org/officeDocument/2006/relationships/image" Target="../media/image277.png"/><Relationship Id="rId55" Type="http://schemas.openxmlformats.org/officeDocument/2006/relationships/customXml" Target="../ink/ink304.xml"/><Relationship Id="rId76" Type="http://schemas.openxmlformats.org/officeDocument/2006/relationships/image" Target="../media/image298.png"/><Relationship Id="rId97" Type="http://schemas.openxmlformats.org/officeDocument/2006/relationships/customXml" Target="../ink/ink325.xml"/><Relationship Id="rId120" Type="http://schemas.openxmlformats.org/officeDocument/2006/relationships/image" Target="../media/image320.png"/><Relationship Id="rId141" Type="http://schemas.openxmlformats.org/officeDocument/2006/relationships/customXml" Target="../ink/ink347.xml"/><Relationship Id="rId7" Type="http://schemas.openxmlformats.org/officeDocument/2006/relationships/customXml" Target="../ink/ink280.xml"/><Relationship Id="rId162" Type="http://schemas.openxmlformats.org/officeDocument/2006/relationships/image" Target="../media/image340.png"/><Relationship Id="rId183" Type="http://schemas.openxmlformats.org/officeDocument/2006/relationships/image" Target="../media/image350.png"/><Relationship Id="rId218" Type="http://schemas.openxmlformats.org/officeDocument/2006/relationships/customXml" Target="../ink/ink387.xml"/><Relationship Id="rId239" Type="http://schemas.openxmlformats.org/officeDocument/2006/relationships/image" Target="../media/image378.png"/><Relationship Id="rId250" Type="http://schemas.openxmlformats.org/officeDocument/2006/relationships/customXml" Target="../ink/ink403.xml"/><Relationship Id="rId271" Type="http://schemas.openxmlformats.org/officeDocument/2006/relationships/image" Target="../media/image394.png"/><Relationship Id="rId24" Type="http://schemas.openxmlformats.org/officeDocument/2006/relationships/image" Target="../media/image273.png"/><Relationship Id="rId45" Type="http://schemas.openxmlformats.org/officeDocument/2006/relationships/customXml" Target="../ink/ink299.xml"/><Relationship Id="rId66" Type="http://schemas.openxmlformats.org/officeDocument/2006/relationships/image" Target="../media/image293.png"/><Relationship Id="rId87" Type="http://schemas.openxmlformats.org/officeDocument/2006/relationships/customXml" Target="../ink/ink320.xml"/><Relationship Id="rId110" Type="http://schemas.openxmlformats.org/officeDocument/2006/relationships/image" Target="../media/image315.png"/><Relationship Id="rId131" Type="http://schemas.openxmlformats.org/officeDocument/2006/relationships/customXml" Target="../ink/ink342.xml"/><Relationship Id="rId152" Type="http://schemas.openxmlformats.org/officeDocument/2006/relationships/image" Target="../media/image335.png"/><Relationship Id="rId173" Type="http://schemas.openxmlformats.org/officeDocument/2006/relationships/customXml" Target="../ink/ink364.xml"/><Relationship Id="rId194" Type="http://schemas.openxmlformats.org/officeDocument/2006/relationships/customXml" Target="../ink/ink375.xml"/><Relationship Id="rId208" Type="http://schemas.openxmlformats.org/officeDocument/2006/relationships/customXml" Target="../ink/ink382.xml"/><Relationship Id="rId229" Type="http://schemas.openxmlformats.org/officeDocument/2006/relationships/image" Target="../media/image373.png"/><Relationship Id="rId240" Type="http://schemas.openxmlformats.org/officeDocument/2006/relationships/customXml" Target="../ink/ink398.xml"/><Relationship Id="rId261" Type="http://schemas.openxmlformats.org/officeDocument/2006/relationships/image" Target="../media/image389.png"/><Relationship Id="rId14" Type="http://schemas.openxmlformats.org/officeDocument/2006/relationships/image" Target="../media/image268.png"/><Relationship Id="rId35" Type="http://schemas.openxmlformats.org/officeDocument/2006/relationships/customXml" Target="../ink/ink294.xml"/><Relationship Id="rId56" Type="http://schemas.openxmlformats.org/officeDocument/2006/relationships/image" Target="../media/image288.png"/><Relationship Id="rId77" Type="http://schemas.openxmlformats.org/officeDocument/2006/relationships/customXml" Target="../ink/ink315.xml"/><Relationship Id="rId100" Type="http://schemas.openxmlformats.org/officeDocument/2006/relationships/image" Target="../media/image310.png"/><Relationship Id="rId8" Type="http://schemas.openxmlformats.org/officeDocument/2006/relationships/image" Target="../media/image265.png"/><Relationship Id="rId98" Type="http://schemas.openxmlformats.org/officeDocument/2006/relationships/image" Target="../media/image309.png"/><Relationship Id="rId121" Type="http://schemas.openxmlformats.org/officeDocument/2006/relationships/customXml" Target="../ink/ink337.xml"/><Relationship Id="rId142" Type="http://schemas.openxmlformats.org/officeDocument/2006/relationships/customXml" Target="../ink/ink348.xml"/><Relationship Id="rId163" Type="http://schemas.openxmlformats.org/officeDocument/2006/relationships/customXml" Target="../ink/ink359.xml"/><Relationship Id="rId184" Type="http://schemas.openxmlformats.org/officeDocument/2006/relationships/customXml" Target="../ink/ink370.xml"/><Relationship Id="rId219" Type="http://schemas.openxmlformats.org/officeDocument/2006/relationships/image" Target="../media/image368.png"/><Relationship Id="rId230" Type="http://schemas.openxmlformats.org/officeDocument/2006/relationships/customXml" Target="../ink/ink393.xml"/><Relationship Id="rId251" Type="http://schemas.openxmlformats.org/officeDocument/2006/relationships/image" Target="../media/image384.png"/><Relationship Id="rId25" Type="http://schemas.openxmlformats.org/officeDocument/2006/relationships/customXml" Target="../ink/ink289.xml"/><Relationship Id="rId46" Type="http://schemas.openxmlformats.org/officeDocument/2006/relationships/image" Target="../media/image283.png"/><Relationship Id="rId67" Type="http://schemas.openxmlformats.org/officeDocument/2006/relationships/customXml" Target="../ink/ink310.xml"/><Relationship Id="rId272" Type="http://schemas.openxmlformats.org/officeDocument/2006/relationships/customXml" Target="../ink/ink414.xml"/><Relationship Id="rId88" Type="http://schemas.openxmlformats.org/officeDocument/2006/relationships/image" Target="../media/image304.png"/><Relationship Id="rId111" Type="http://schemas.openxmlformats.org/officeDocument/2006/relationships/customXml" Target="../ink/ink332.xml"/><Relationship Id="rId132" Type="http://schemas.openxmlformats.org/officeDocument/2006/relationships/image" Target="../media/image326.png"/><Relationship Id="rId153" Type="http://schemas.openxmlformats.org/officeDocument/2006/relationships/customXml" Target="../ink/ink354.xml"/><Relationship Id="rId174" Type="http://schemas.openxmlformats.org/officeDocument/2006/relationships/image" Target="../media/image346.png"/><Relationship Id="rId195" Type="http://schemas.openxmlformats.org/officeDocument/2006/relationships/image" Target="../media/image356.png"/><Relationship Id="rId209" Type="http://schemas.openxmlformats.org/officeDocument/2006/relationships/image" Target="../media/image363.png"/><Relationship Id="rId220" Type="http://schemas.openxmlformats.org/officeDocument/2006/relationships/customXml" Target="../ink/ink388.xml"/><Relationship Id="rId241" Type="http://schemas.openxmlformats.org/officeDocument/2006/relationships/image" Target="../media/image379.png"/><Relationship Id="rId15" Type="http://schemas.openxmlformats.org/officeDocument/2006/relationships/customXml" Target="../ink/ink284.xml"/><Relationship Id="rId36" Type="http://schemas.openxmlformats.org/officeDocument/2006/relationships/image" Target="../media/image278.png"/><Relationship Id="rId57" Type="http://schemas.openxmlformats.org/officeDocument/2006/relationships/customXml" Target="../ink/ink305.xml"/><Relationship Id="rId262" Type="http://schemas.openxmlformats.org/officeDocument/2006/relationships/customXml" Target="../ink/ink409.xml"/><Relationship Id="rId78" Type="http://schemas.openxmlformats.org/officeDocument/2006/relationships/image" Target="../media/image299.png"/><Relationship Id="rId99" Type="http://schemas.openxmlformats.org/officeDocument/2006/relationships/customXml" Target="../ink/ink326.xml"/><Relationship Id="rId101" Type="http://schemas.openxmlformats.org/officeDocument/2006/relationships/customXml" Target="../ink/ink327.xml"/><Relationship Id="rId122" Type="http://schemas.openxmlformats.org/officeDocument/2006/relationships/image" Target="../media/image321.png"/><Relationship Id="rId143" Type="http://schemas.openxmlformats.org/officeDocument/2006/relationships/customXml" Target="../ink/ink349.xml"/><Relationship Id="rId164" Type="http://schemas.openxmlformats.org/officeDocument/2006/relationships/image" Target="../media/image341.png"/><Relationship Id="rId185" Type="http://schemas.openxmlformats.org/officeDocument/2006/relationships/image" Target="../media/image351.png"/><Relationship Id="rId9" Type="http://schemas.openxmlformats.org/officeDocument/2006/relationships/customXml" Target="../ink/ink281.xml"/><Relationship Id="rId210" Type="http://schemas.openxmlformats.org/officeDocument/2006/relationships/customXml" Target="../ink/ink383.xml"/><Relationship Id="rId26" Type="http://schemas.openxmlformats.org/officeDocument/2006/relationships/image" Target="../media/image274.png"/><Relationship Id="rId231" Type="http://schemas.openxmlformats.org/officeDocument/2006/relationships/image" Target="../media/image374.png"/><Relationship Id="rId252" Type="http://schemas.openxmlformats.org/officeDocument/2006/relationships/customXml" Target="../ink/ink404.xml"/><Relationship Id="rId273" Type="http://schemas.openxmlformats.org/officeDocument/2006/relationships/image" Target="../media/image395.png"/><Relationship Id="rId47" Type="http://schemas.openxmlformats.org/officeDocument/2006/relationships/customXml" Target="../ink/ink300.xml"/><Relationship Id="rId68" Type="http://schemas.openxmlformats.org/officeDocument/2006/relationships/image" Target="../media/image294.png"/><Relationship Id="rId89" Type="http://schemas.openxmlformats.org/officeDocument/2006/relationships/customXml" Target="../ink/ink321.xml"/><Relationship Id="rId112" Type="http://schemas.openxmlformats.org/officeDocument/2006/relationships/image" Target="../media/image316.png"/><Relationship Id="rId133" Type="http://schemas.openxmlformats.org/officeDocument/2006/relationships/customXml" Target="../ink/ink343.xml"/><Relationship Id="rId154" Type="http://schemas.openxmlformats.org/officeDocument/2006/relationships/image" Target="../media/image336.png"/><Relationship Id="rId175" Type="http://schemas.openxmlformats.org/officeDocument/2006/relationships/customXml" Target="../ink/ink365.xml"/><Relationship Id="rId196" Type="http://schemas.openxmlformats.org/officeDocument/2006/relationships/customXml" Target="../ink/ink376.xml"/><Relationship Id="rId200" Type="http://schemas.openxmlformats.org/officeDocument/2006/relationships/customXml" Target="../ink/ink378.xml"/><Relationship Id="rId16" Type="http://schemas.openxmlformats.org/officeDocument/2006/relationships/image" Target="../media/image269.png"/><Relationship Id="rId221" Type="http://schemas.openxmlformats.org/officeDocument/2006/relationships/image" Target="../media/image369.png"/><Relationship Id="rId242" Type="http://schemas.openxmlformats.org/officeDocument/2006/relationships/customXml" Target="../ink/ink399.xml"/><Relationship Id="rId263" Type="http://schemas.openxmlformats.org/officeDocument/2006/relationships/image" Target="../media/image390.png"/><Relationship Id="rId37" Type="http://schemas.openxmlformats.org/officeDocument/2006/relationships/customXml" Target="../ink/ink295.xml"/><Relationship Id="rId58" Type="http://schemas.openxmlformats.org/officeDocument/2006/relationships/image" Target="../media/image289.png"/><Relationship Id="rId79" Type="http://schemas.openxmlformats.org/officeDocument/2006/relationships/customXml" Target="../ink/ink316.xml"/><Relationship Id="rId102" Type="http://schemas.openxmlformats.org/officeDocument/2006/relationships/image" Target="../media/image311.png"/><Relationship Id="rId123" Type="http://schemas.openxmlformats.org/officeDocument/2006/relationships/customXml" Target="../ink/ink338.xml"/><Relationship Id="rId144" Type="http://schemas.openxmlformats.org/officeDocument/2006/relationships/image" Target="../media/image331.png"/><Relationship Id="rId90" Type="http://schemas.openxmlformats.org/officeDocument/2006/relationships/image" Target="../media/image305.png"/><Relationship Id="rId165" Type="http://schemas.openxmlformats.org/officeDocument/2006/relationships/customXml" Target="../ink/ink360.xml"/><Relationship Id="rId186" Type="http://schemas.openxmlformats.org/officeDocument/2006/relationships/customXml" Target="../ink/ink371.xml"/><Relationship Id="rId211" Type="http://schemas.openxmlformats.org/officeDocument/2006/relationships/image" Target="../media/image364.png"/><Relationship Id="rId232" Type="http://schemas.openxmlformats.org/officeDocument/2006/relationships/customXml" Target="../ink/ink394.xml"/><Relationship Id="rId253" Type="http://schemas.openxmlformats.org/officeDocument/2006/relationships/image" Target="../media/image385.png"/><Relationship Id="rId274" Type="http://schemas.openxmlformats.org/officeDocument/2006/relationships/customXml" Target="../ink/ink415.xml"/><Relationship Id="rId27" Type="http://schemas.openxmlformats.org/officeDocument/2006/relationships/customXml" Target="../ink/ink290.xml"/><Relationship Id="rId48" Type="http://schemas.openxmlformats.org/officeDocument/2006/relationships/image" Target="../media/image284.png"/><Relationship Id="rId69" Type="http://schemas.openxmlformats.org/officeDocument/2006/relationships/customXml" Target="../ink/ink311.xml"/><Relationship Id="rId113" Type="http://schemas.openxmlformats.org/officeDocument/2006/relationships/customXml" Target="../ink/ink333.xml"/><Relationship Id="rId134" Type="http://schemas.openxmlformats.org/officeDocument/2006/relationships/image" Target="../media/image327.png"/><Relationship Id="rId80" Type="http://schemas.openxmlformats.org/officeDocument/2006/relationships/image" Target="../media/image300.png"/><Relationship Id="rId155" Type="http://schemas.openxmlformats.org/officeDocument/2006/relationships/customXml" Target="../ink/ink355.xml"/><Relationship Id="rId176" Type="http://schemas.openxmlformats.org/officeDocument/2006/relationships/image" Target="../media/image347.png"/><Relationship Id="rId197" Type="http://schemas.openxmlformats.org/officeDocument/2006/relationships/image" Target="../media/image357.png"/><Relationship Id="rId201" Type="http://schemas.openxmlformats.org/officeDocument/2006/relationships/image" Target="../media/image359.png"/><Relationship Id="rId222" Type="http://schemas.openxmlformats.org/officeDocument/2006/relationships/customXml" Target="../ink/ink389.xml"/><Relationship Id="rId243" Type="http://schemas.openxmlformats.org/officeDocument/2006/relationships/image" Target="../media/image380.png"/><Relationship Id="rId264" Type="http://schemas.openxmlformats.org/officeDocument/2006/relationships/customXml" Target="../ink/ink410.xml"/><Relationship Id="rId17" Type="http://schemas.openxmlformats.org/officeDocument/2006/relationships/customXml" Target="../ink/ink285.xml"/><Relationship Id="rId38" Type="http://schemas.openxmlformats.org/officeDocument/2006/relationships/image" Target="../media/image279.png"/><Relationship Id="rId59" Type="http://schemas.openxmlformats.org/officeDocument/2006/relationships/customXml" Target="../ink/ink306.xml"/><Relationship Id="rId103" Type="http://schemas.openxmlformats.org/officeDocument/2006/relationships/customXml" Target="../ink/ink328.xml"/><Relationship Id="rId124" Type="http://schemas.openxmlformats.org/officeDocument/2006/relationships/image" Target="../media/image322.png"/><Relationship Id="rId70" Type="http://schemas.openxmlformats.org/officeDocument/2006/relationships/image" Target="../media/image295.png"/><Relationship Id="rId91" Type="http://schemas.openxmlformats.org/officeDocument/2006/relationships/customXml" Target="../ink/ink322.xml"/><Relationship Id="rId145" Type="http://schemas.openxmlformats.org/officeDocument/2006/relationships/customXml" Target="../ink/ink350.xml"/><Relationship Id="rId166" Type="http://schemas.openxmlformats.org/officeDocument/2006/relationships/image" Target="../media/image342.png"/><Relationship Id="rId187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84.xml"/><Relationship Id="rId233" Type="http://schemas.openxmlformats.org/officeDocument/2006/relationships/image" Target="../media/image375.png"/><Relationship Id="rId254" Type="http://schemas.openxmlformats.org/officeDocument/2006/relationships/customXml" Target="../ink/ink405.xml"/><Relationship Id="rId28" Type="http://schemas.openxmlformats.org/officeDocument/2006/relationships/image" Target="../media/image111.png"/><Relationship Id="rId49" Type="http://schemas.openxmlformats.org/officeDocument/2006/relationships/customXml" Target="../ink/ink301.xml"/><Relationship Id="rId114" Type="http://schemas.openxmlformats.org/officeDocument/2006/relationships/image" Target="../media/image317.png"/><Relationship Id="rId275" Type="http://schemas.openxmlformats.org/officeDocument/2006/relationships/image" Target="../media/image396.png"/><Relationship Id="rId60" Type="http://schemas.openxmlformats.org/officeDocument/2006/relationships/image" Target="../media/image290.png"/><Relationship Id="rId81" Type="http://schemas.openxmlformats.org/officeDocument/2006/relationships/customXml" Target="../ink/ink317.xml"/><Relationship Id="rId135" Type="http://schemas.openxmlformats.org/officeDocument/2006/relationships/customXml" Target="../ink/ink344.xml"/><Relationship Id="rId156" Type="http://schemas.openxmlformats.org/officeDocument/2006/relationships/image" Target="../media/image337.png"/><Relationship Id="rId177" Type="http://schemas.openxmlformats.org/officeDocument/2006/relationships/customXml" Target="../ink/ink366.xml"/><Relationship Id="rId198" Type="http://schemas.openxmlformats.org/officeDocument/2006/relationships/customXml" Target="../ink/ink377.xml"/><Relationship Id="rId202" Type="http://schemas.openxmlformats.org/officeDocument/2006/relationships/customXml" Target="../ink/ink379.xml"/><Relationship Id="rId223" Type="http://schemas.openxmlformats.org/officeDocument/2006/relationships/image" Target="../media/image370.png"/><Relationship Id="rId244" Type="http://schemas.openxmlformats.org/officeDocument/2006/relationships/customXml" Target="../ink/ink400.xml"/><Relationship Id="rId18" Type="http://schemas.openxmlformats.org/officeDocument/2006/relationships/image" Target="../media/image270.png"/><Relationship Id="rId39" Type="http://schemas.openxmlformats.org/officeDocument/2006/relationships/customXml" Target="../ink/ink296.xml"/><Relationship Id="rId265" Type="http://schemas.openxmlformats.org/officeDocument/2006/relationships/image" Target="../media/image391.png"/><Relationship Id="rId50" Type="http://schemas.openxmlformats.org/officeDocument/2006/relationships/image" Target="../media/image285.png"/><Relationship Id="rId104" Type="http://schemas.openxmlformats.org/officeDocument/2006/relationships/image" Target="../media/image312.png"/><Relationship Id="rId125" Type="http://schemas.openxmlformats.org/officeDocument/2006/relationships/customXml" Target="../ink/ink339.xml"/><Relationship Id="rId146" Type="http://schemas.openxmlformats.org/officeDocument/2006/relationships/image" Target="../media/image332.png"/><Relationship Id="rId167" Type="http://schemas.openxmlformats.org/officeDocument/2006/relationships/customXml" Target="../ink/ink361.xml"/><Relationship Id="rId188" Type="http://schemas.openxmlformats.org/officeDocument/2006/relationships/customXml" Target="../ink/ink372.xml"/><Relationship Id="rId71" Type="http://schemas.openxmlformats.org/officeDocument/2006/relationships/customXml" Target="../ink/ink312.xml"/><Relationship Id="rId92" Type="http://schemas.openxmlformats.org/officeDocument/2006/relationships/image" Target="../media/image306.png"/><Relationship Id="rId213" Type="http://schemas.openxmlformats.org/officeDocument/2006/relationships/image" Target="../media/image365.png"/><Relationship Id="rId234" Type="http://schemas.openxmlformats.org/officeDocument/2006/relationships/customXml" Target="../ink/ink395.xml"/><Relationship Id="rId2" Type="http://schemas.openxmlformats.org/officeDocument/2006/relationships/image" Target="../media/image262.png"/><Relationship Id="rId29" Type="http://schemas.openxmlformats.org/officeDocument/2006/relationships/customXml" Target="../ink/ink291.xml"/><Relationship Id="rId255" Type="http://schemas.openxmlformats.org/officeDocument/2006/relationships/image" Target="../media/image386.png"/><Relationship Id="rId276" Type="http://schemas.openxmlformats.org/officeDocument/2006/relationships/customXml" Target="../ink/ink416.xml"/><Relationship Id="rId40" Type="http://schemas.openxmlformats.org/officeDocument/2006/relationships/image" Target="../media/image280.png"/><Relationship Id="rId115" Type="http://schemas.openxmlformats.org/officeDocument/2006/relationships/customXml" Target="../ink/ink334.xml"/><Relationship Id="rId136" Type="http://schemas.openxmlformats.org/officeDocument/2006/relationships/image" Target="../media/image328.png"/><Relationship Id="rId157" Type="http://schemas.openxmlformats.org/officeDocument/2006/relationships/customXml" Target="../ink/ink356.xml"/><Relationship Id="rId178" Type="http://schemas.openxmlformats.org/officeDocument/2006/relationships/image" Target="../media/image348.png"/><Relationship Id="rId61" Type="http://schemas.openxmlformats.org/officeDocument/2006/relationships/customXml" Target="../ink/ink307.xml"/><Relationship Id="rId82" Type="http://schemas.openxmlformats.org/officeDocument/2006/relationships/image" Target="../media/image301.png"/><Relationship Id="rId199" Type="http://schemas.openxmlformats.org/officeDocument/2006/relationships/image" Target="../media/image358.png"/><Relationship Id="rId203" Type="http://schemas.openxmlformats.org/officeDocument/2006/relationships/image" Target="../media/image360.png"/><Relationship Id="rId19" Type="http://schemas.openxmlformats.org/officeDocument/2006/relationships/customXml" Target="../ink/ink286.xml"/><Relationship Id="rId224" Type="http://schemas.openxmlformats.org/officeDocument/2006/relationships/customXml" Target="../ink/ink390.xml"/><Relationship Id="rId245" Type="http://schemas.openxmlformats.org/officeDocument/2006/relationships/image" Target="../media/image381.png"/><Relationship Id="rId266" Type="http://schemas.openxmlformats.org/officeDocument/2006/relationships/customXml" Target="../ink/ink411.xml"/><Relationship Id="rId30" Type="http://schemas.openxmlformats.org/officeDocument/2006/relationships/image" Target="../media/image275.png"/><Relationship Id="rId105" Type="http://schemas.openxmlformats.org/officeDocument/2006/relationships/customXml" Target="../ink/ink329.xml"/><Relationship Id="rId126" Type="http://schemas.openxmlformats.org/officeDocument/2006/relationships/image" Target="../media/image323.png"/><Relationship Id="rId147" Type="http://schemas.openxmlformats.org/officeDocument/2006/relationships/customXml" Target="../ink/ink351.xml"/><Relationship Id="rId168" Type="http://schemas.openxmlformats.org/officeDocument/2006/relationships/image" Target="../media/image343.png"/><Relationship Id="rId51" Type="http://schemas.openxmlformats.org/officeDocument/2006/relationships/customXml" Target="../ink/ink302.xml"/><Relationship Id="rId72" Type="http://schemas.openxmlformats.org/officeDocument/2006/relationships/image" Target="../media/image296.png"/><Relationship Id="rId93" Type="http://schemas.openxmlformats.org/officeDocument/2006/relationships/customXml" Target="../ink/ink323.xml"/><Relationship Id="rId189" Type="http://schemas.openxmlformats.org/officeDocument/2006/relationships/image" Target="../media/image353.png"/><Relationship Id="rId3" Type="http://schemas.openxmlformats.org/officeDocument/2006/relationships/customXml" Target="../ink/ink278.xml"/><Relationship Id="rId214" Type="http://schemas.openxmlformats.org/officeDocument/2006/relationships/customXml" Target="../ink/ink385.xml"/><Relationship Id="rId235" Type="http://schemas.openxmlformats.org/officeDocument/2006/relationships/image" Target="../media/image376.png"/><Relationship Id="rId256" Type="http://schemas.openxmlformats.org/officeDocument/2006/relationships/customXml" Target="../ink/ink406.xml"/><Relationship Id="rId277" Type="http://schemas.openxmlformats.org/officeDocument/2006/relationships/image" Target="../media/image397.png"/><Relationship Id="rId116" Type="http://schemas.openxmlformats.org/officeDocument/2006/relationships/image" Target="../media/image318.png"/><Relationship Id="rId137" Type="http://schemas.openxmlformats.org/officeDocument/2006/relationships/customXml" Target="../ink/ink345.xml"/><Relationship Id="rId158" Type="http://schemas.openxmlformats.org/officeDocument/2006/relationships/image" Target="../media/image338.png"/><Relationship Id="rId20" Type="http://schemas.openxmlformats.org/officeDocument/2006/relationships/image" Target="../media/image271.png"/><Relationship Id="rId41" Type="http://schemas.openxmlformats.org/officeDocument/2006/relationships/customXml" Target="../ink/ink297.xml"/><Relationship Id="rId62" Type="http://schemas.openxmlformats.org/officeDocument/2006/relationships/image" Target="../media/image291.png"/><Relationship Id="rId83" Type="http://schemas.openxmlformats.org/officeDocument/2006/relationships/customXml" Target="../ink/ink318.xml"/><Relationship Id="rId179" Type="http://schemas.openxmlformats.org/officeDocument/2006/relationships/customXml" Target="../ink/ink367.xml"/><Relationship Id="rId190" Type="http://schemas.openxmlformats.org/officeDocument/2006/relationships/customXml" Target="../ink/ink373.xml"/><Relationship Id="rId204" Type="http://schemas.openxmlformats.org/officeDocument/2006/relationships/customXml" Target="../ink/ink380.xml"/><Relationship Id="rId225" Type="http://schemas.openxmlformats.org/officeDocument/2006/relationships/image" Target="../media/image371.png"/><Relationship Id="rId246" Type="http://schemas.openxmlformats.org/officeDocument/2006/relationships/customXml" Target="../ink/ink401.xml"/><Relationship Id="rId267" Type="http://schemas.openxmlformats.org/officeDocument/2006/relationships/image" Target="../media/image392.png"/><Relationship Id="rId106" Type="http://schemas.openxmlformats.org/officeDocument/2006/relationships/image" Target="../media/image313.png"/><Relationship Id="rId127" Type="http://schemas.openxmlformats.org/officeDocument/2006/relationships/customXml" Target="../ink/ink340.xml"/><Relationship Id="rId10" Type="http://schemas.openxmlformats.org/officeDocument/2006/relationships/image" Target="../media/image266.png"/><Relationship Id="rId31" Type="http://schemas.openxmlformats.org/officeDocument/2006/relationships/customXml" Target="../ink/ink292.xml"/><Relationship Id="rId52" Type="http://schemas.openxmlformats.org/officeDocument/2006/relationships/image" Target="../media/image286.png"/><Relationship Id="rId73" Type="http://schemas.openxmlformats.org/officeDocument/2006/relationships/customXml" Target="../ink/ink313.xml"/><Relationship Id="rId94" Type="http://schemas.openxmlformats.org/officeDocument/2006/relationships/image" Target="../media/image307.png"/><Relationship Id="rId148" Type="http://schemas.openxmlformats.org/officeDocument/2006/relationships/image" Target="../media/image333.png"/><Relationship Id="rId169" Type="http://schemas.openxmlformats.org/officeDocument/2006/relationships/customXml" Target="../ink/ink362.xml"/><Relationship Id="rId4" Type="http://schemas.openxmlformats.org/officeDocument/2006/relationships/image" Target="../media/image263.png"/><Relationship Id="rId180" Type="http://schemas.openxmlformats.org/officeDocument/2006/relationships/customXml" Target="../ink/ink368.xml"/><Relationship Id="rId215" Type="http://schemas.openxmlformats.org/officeDocument/2006/relationships/image" Target="../media/image366.png"/><Relationship Id="rId236" Type="http://schemas.openxmlformats.org/officeDocument/2006/relationships/customXml" Target="../ink/ink396.xml"/><Relationship Id="rId257" Type="http://schemas.openxmlformats.org/officeDocument/2006/relationships/image" Target="../media/image387.png"/><Relationship Id="rId42" Type="http://schemas.openxmlformats.org/officeDocument/2006/relationships/image" Target="../media/image281.png"/><Relationship Id="rId84" Type="http://schemas.openxmlformats.org/officeDocument/2006/relationships/image" Target="../media/image302.png"/><Relationship Id="rId138" Type="http://schemas.openxmlformats.org/officeDocument/2006/relationships/image" Target="../media/image329.png"/><Relationship Id="rId191" Type="http://schemas.openxmlformats.org/officeDocument/2006/relationships/image" Target="../media/image354.png"/><Relationship Id="rId205" Type="http://schemas.openxmlformats.org/officeDocument/2006/relationships/image" Target="../media/image361.png"/><Relationship Id="rId247" Type="http://schemas.openxmlformats.org/officeDocument/2006/relationships/image" Target="../media/image382.png"/><Relationship Id="rId107" Type="http://schemas.openxmlformats.org/officeDocument/2006/relationships/customXml" Target="../ink/ink330.xml"/><Relationship Id="rId11" Type="http://schemas.openxmlformats.org/officeDocument/2006/relationships/customXml" Target="../ink/ink282.xml"/><Relationship Id="rId53" Type="http://schemas.openxmlformats.org/officeDocument/2006/relationships/customXml" Target="../ink/ink303.xml"/><Relationship Id="rId149" Type="http://schemas.openxmlformats.org/officeDocument/2006/relationships/customXml" Target="../ink/ink352.xml"/><Relationship Id="rId95" Type="http://schemas.openxmlformats.org/officeDocument/2006/relationships/customXml" Target="../ink/ink324.xml"/><Relationship Id="rId160" Type="http://schemas.openxmlformats.org/officeDocument/2006/relationships/image" Target="../media/image339.png"/><Relationship Id="rId216" Type="http://schemas.openxmlformats.org/officeDocument/2006/relationships/customXml" Target="../ink/ink386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8.xml"/><Relationship Id="rId21" Type="http://schemas.openxmlformats.org/officeDocument/2006/relationships/image" Target="../media/image405.png"/><Relationship Id="rId42" Type="http://schemas.openxmlformats.org/officeDocument/2006/relationships/customXml" Target="../ink/ink440.xml"/><Relationship Id="rId47" Type="http://schemas.openxmlformats.org/officeDocument/2006/relationships/image" Target="../media/image414.png"/><Relationship Id="rId63" Type="http://schemas.openxmlformats.org/officeDocument/2006/relationships/image" Target="../media/image422.png"/><Relationship Id="rId68" Type="http://schemas.openxmlformats.org/officeDocument/2006/relationships/customXml" Target="../ink/ink453.xml"/><Relationship Id="rId16" Type="http://schemas.openxmlformats.org/officeDocument/2006/relationships/customXml" Target="../ink/ink423.xml"/><Relationship Id="rId11" Type="http://schemas.openxmlformats.org/officeDocument/2006/relationships/image" Target="../media/image400.png"/><Relationship Id="rId24" Type="http://schemas.openxmlformats.org/officeDocument/2006/relationships/customXml" Target="../ink/ink427.xml"/><Relationship Id="rId32" Type="http://schemas.openxmlformats.org/officeDocument/2006/relationships/customXml" Target="../ink/ink433.xml"/><Relationship Id="rId37" Type="http://schemas.openxmlformats.org/officeDocument/2006/relationships/image" Target="../media/image409.png"/><Relationship Id="rId40" Type="http://schemas.openxmlformats.org/officeDocument/2006/relationships/customXml" Target="../ink/ink439.xml"/><Relationship Id="rId45" Type="http://schemas.openxmlformats.org/officeDocument/2006/relationships/image" Target="../media/image413.png"/><Relationship Id="rId53" Type="http://schemas.openxmlformats.org/officeDocument/2006/relationships/image" Target="../media/image417.png"/><Relationship Id="rId58" Type="http://schemas.openxmlformats.org/officeDocument/2006/relationships/customXml" Target="../ink/ink448.xml"/><Relationship Id="rId66" Type="http://schemas.openxmlformats.org/officeDocument/2006/relationships/customXml" Target="../ink/ink452.xml"/><Relationship Id="rId74" Type="http://schemas.openxmlformats.org/officeDocument/2006/relationships/customXml" Target="../ink/ink456.xml"/><Relationship Id="rId5" Type="http://schemas.openxmlformats.org/officeDocument/2006/relationships/image" Target="../media/image112.png"/><Relationship Id="rId61" Type="http://schemas.openxmlformats.org/officeDocument/2006/relationships/image" Target="../media/image421.png"/><Relationship Id="rId19" Type="http://schemas.openxmlformats.org/officeDocument/2006/relationships/image" Target="../media/image404.png"/><Relationship Id="rId14" Type="http://schemas.openxmlformats.org/officeDocument/2006/relationships/customXml" Target="../ink/ink422.xml"/><Relationship Id="rId22" Type="http://schemas.openxmlformats.org/officeDocument/2006/relationships/customXml" Target="../ink/ink426.xml"/><Relationship Id="rId27" Type="http://schemas.openxmlformats.org/officeDocument/2006/relationships/image" Target="../media/image408.png"/><Relationship Id="rId30" Type="http://schemas.openxmlformats.org/officeDocument/2006/relationships/customXml" Target="../ink/ink431.xml"/><Relationship Id="rId35" Type="http://schemas.openxmlformats.org/officeDocument/2006/relationships/customXml" Target="../ink/ink436.xml"/><Relationship Id="rId43" Type="http://schemas.openxmlformats.org/officeDocument/2006/relationships/image" Target="../media/image412.png"/><Relationship Id="rId48" Type="http://schemas.openxmlformats.org/officeDocument/2006/relationships/customXml" Target="../ink/ink443.xml"/><Relationship Id="rId56" Type="http://schemas.openxmlformats.org/officeDocument/2006/relationships/customXml" Target="../ink/ink447.xml"/><Relationship Id="rId64" Type="http://schemas.openxmlformats.org/officeDocument/2006/relationships/customXml" Target="../ink/ink451.xml"/><Relationship Id="rId69" Type="http://schemas.openxmlformats.org/officeDocument/2006/relationships/image" Target="../media/image425.png"/><Relationship Id="rId77" Type="http://schemas.openxmlformats.org/officeDocument/2006/relationships/image" Target="../media/image429.png"/><Relationship Id="rId8" Type="http://schemas.openxmlformats.org/officeDocument/2006/relationships/customXml" Target="../ink/ink419.xml"/><Relationship Id="rId51" Type="http://schemas.openxmlformats.org/officeDocument/2006/relationships/image" Target="../media/image416.png"/><Relationship Id="rId72" Type="http://schemas.openxmlformats.org/officeDocument/2006/relationships/customXml" Target="../ink/ink455.xml"/><Relationship Id="rId3" Type="http://schemas.openxmlformats.org/officeDocument/2006/relationships/customXml" Target="../ink/ink417.xml"/><Relationship Id="rId12" Type="http://schemas.openxmlformats.org/officeDocument/2006/relationships/customXml" Target="../ink/ink421.xml"/><Relationship Id="rId17" Type="http://schemas.openxmlformats.org/officeDocument/2006/relationships/image" Target="../media/image403.png"/><Relationship Id="rId25" Type="http://schemas.openxmlformats.org/officeDocument/2006/relationships/image" Target="../media/image407.png"/><Relationship Id="rId33" Type="http://schemas.openxmlformats.org/officeDocument/2006/relationships/customXml" Target="../ink/ink434.xml"/><Relationship Id="rId38" Type="http://schemas.openxmlformats.org/officeDocument/2006/relationships/customXml" Target="../ink/ink438.xml"/><Relationship Id="rId46" Type="http://schemas.openxmlformats.org/officeDocument/2006/relationships/customXml" Target="../ink/ink442.xml"/><Relationship Id="rId59" Type="http://schemas.openxmlformats.org/officeDocument/2006/relationships/image" Target="../media/image420.png"/><Relationship Id="rId67" Type="http://schemas.openxmlformats.org/officeDocument/2006/relationships/image" Target="../media/image424.png"/><Relationship Id="rId20" Type="http://schemas.openxmlformats.org/officeDocument/2006/relationships/customXml" Target="../ink/ink425.xml"/><Relationship Id="rId41" Type="http://schemas.openxmlformats.org/officeDocument/2006/relationships/image" Target="../media/image411.png"/><Relationship Id="rId54" Type="http://schemas.openxmlformats.org/officeDocument/2006/relationships/customXml" Target="../ink/ink446.xml"/><Relationship Id="rId62" Type="http://schemas.openxmlformats.org/officeDocument/2006/relationships/customXml" Target="../ink/ink450.xml"/><Relationship Id="rId70" Type="http://schemas.openxmlformats.org/officeDocument/2006/relationships/customXml" Target="../ink/ink454.xml"/><Relationship Id="rId75" Type="http://schemas.openxmlformats.org/officeDocument/2006/relationships/image" Target="../media/image4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8.xml"/><Relationship Id="rId15" Type="http://schemas.openxmlformats.org/officeDocument/2006/relationships/image" Target="../media/image402.png"/><Relationship Id="rId23" Type="http://schemas.openxmlformats.org/officeDocument/2006/relationships/image" Target="../media/image406.png"/><Relationship Id="rId28" Type="http://schemas.openxmlformats.org/officeDocument/2006/relationships/customXml" Target="../ink/ink429.xml"/><Relationship Id="rId36" Type="http://schemas.openxmlformats.org/officeDocument/2006/relationships/customXml" Target="../ink/ink437.xml"/><Relationship Id="rId49" Type="http://schemas.openxmlformats.org/officeDocument/2006/relationships/image" Target="../media/image415.png"/><Relationship Id="rId57" Type="http://schemas.openxmlformats.org/officeDocument/2006/relationships/image" Target="../media/image419.png"/><Relationship Id="rId10" Type="http://schemas.openxmlformats.org/officeDocument/2006/relationships/customXml" Target="../ink/ink420.xml"/><Relationship Id="rId31" Type="http://schemas.openxmlformats.org/officeDocument/2006/relationships/customXml" Target="../ink/ink432.xml"/><Relationship Id="rId44" Type="http://schemas.openxmlformats.org/officeDocument/2006/relationships/customXml" Target="../ink/ink441.xml"/><Relationship Id="rId52" Type="http://schemas.openxmlformats.org/officeDocument/2006/relationships/customXml" Target="../ink/ink445.xml"/><Relationship Id="rId60" Type="http://schemas.openxmlformats.org/officeDocument/2006/relationships/customXml" Target="../ink/ink449.xml"/><Relationship Id="rId65" Type="http://schemas.openxmlformats.org/officeDocument/2006/relationships/image" Target="../media/image423.png"/><Relationship Id="rId73" Type="http://schemas.openxmlformats.org/officeDocument/2006/relationships/image" Target="../media/image427.png"/><Relationship Id="rId4" Type="http://schemas.openxmlformats.org/officeDocument/2006/relationships/image" Target="../media/image111.png"/><Relationship Id="rId9" Type="http://schemas.openxmlformats.org/officeDocument/2006/relationships/image" Target="../media/image399.png"/><Relationship Id="rId13" Type="http://schemas.openxmlformats.org/officeDocument/2006/relationships/image" Target="../media/image401.png"/><Relationship Id="rId18" Type="http://schemas.openxmlformats.org/officeDocument/2006/relationships/customXml" Target="../ink/ink424.xml"/><Relationship Id="rId39" Type="http://schemas.openxmlformats.org/officeDocument/2006/relationships/image" Target="../media/image410.png"/><Relationship Id="rId34" Type="http://schemas.openxmlformats.org/officeDocument/2006/relationships/customXml" Target="../ink/ink435.xml"/><Relationship Id="rId50" Type="http://schemas.openxmlformats.org/officeDocument/2006/relationships/customXml" Target="../ink/ink444.xml"/><Relationship Id="rId55" Type="http://schemas.openxmlformats.org/officeDocument/2006/relationships/image" Target="../media/image418.png"/><Relationship Id="rId76" Type="http://schemas.openxmlformats.org/officeDocument/2006/relationships/customXml" Target="../ink/ink457.xml"/><Relationship Id="rId7" Type="http://schemas.openxmlformats.org/officeDocument/2006/relationships/image" Target="../media/image398.png"/><Relationship Id="rId71" Type="http://schemas.openxmlformats.org/officeDocument/2006/relationships/image" Target="../media/image426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430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6.png"/><Relationship Id="rId21" Type="http://schemas.openxmlformats.org/officeDocument/2006/relationships/image" Target="../media/image406.png"/><Relationship Id="rId42" Type="http://schemas.openxmlformats.org/officeDocument/2006/relationships/customXml" Target="../ink/ink476.xml"/><Relationship Id="rId47" Type="http://schemas.openxmlformats.org/officeDocument/2006/relationships/image" Target="../media/image441.png"/><Relationship Id="rId63" Type="http://schemas.openxmlformats.org/officeDocument/2006/relationships/image" Target="../media/image449.png"/><Relationship Id="rId68" Type="http://schemas.openxmlformats.org/officeDocument/2006/relationships/customXml" Target="../ink/ink489.xml"/><Relationship Id="rId84" Type="http://schemas.openxmlformats.org/officeDocument/2006/relationships/customXml" Target="../ink/ink497.xml"/><Relationship Id="rId89" Type="http://schemas.openxmlformats.org/officeDocument/2006/relationships/image" Target="../media/image462.png"/><Relationship Id="rId112" Type="http://schemas.openxmlformats.org/officeDocument/2006/relationships/customXml" Target="../ink/ink511.xml"/><Relationship Id="rId16" Type="http://schemas.openxmlformats.org/officeDocument/2006/relationships/customXml" Target="../ink/ink464.xml"/><Relationship Id="rId107" Type="http://schemas.openxmlformats.org/officeDocument/2006/relationships/image" Target="../media/image471.png"/><Relationship Id="rId11" Type="http://schemas.openxmlformats.org/officeDocument/2006/relationships/image" Target="../media/image401.png"/><Relationship Id="rId32" Type="http://schemas.openxmlformats.org/officeDocument/2006/relationships/customXml" Target="../ink/ink471.xml"/><Relationship Id="rId37" Type="http://schemas.openxmlformats.org/officeDocument/2006/relationships/image" Target="../media/image436.png"/><Relationship Id="rId53" Type="http://schemas.openxmlformats.org/officeDocument/2006/relationships/image" Target="../media/image444.png"/><Relationship Id="rId58" Type="http://schemas.openxmlformats.org/officeDocument/2006/relationships/customXml" Target="../ink/ink484.xml"/><Relationship Id="rId74" Type="http://schemas.openxmlformats.org/officeDocument/2006/relationships/customXml" Target="../ink/ink492.xml"/><Relationship Id="rId79" Type="http://schemas.openxmlformats.org/officeDocument/2006/relationships/image" Target="../media/image457.png"/><Relationship Id="rId102" Type="http://schemas.openxmlformats.org/officeDocument/2006/relationships/customXml" Target="../ink/ink506.xml"/><Relationship Id="rId123" Type="http://schemas.openxmlformats.org/officeDocument/2006/relationships/image" Target="../media/image479.png"/><Relationship Id="rId128" Type="http://schemas.openxmlformats.org/officeDocument/2006/relationships/customXml" Target="../ink/ink519.xml"/><Relationship Id="rId5" Type="http://schemas.openxmlformats.org/officeDocument/2006/relationships/image" Target="../media/image398.png"/><Relationship Id="rId90" Type="http://schemas.openxmlformats.org/officeDocument/2006/relationships/customXml" Target="../ink/ink500.xml"/><Relationship Id="rId95" Type="http://schemas.openxmlformats.org/officeDocument/2006/relationships/image" Target="../media/image465.png"/><Relationship Id="rId22" Type="http://schemas.openxmlformats.org/officeDocument/2006/relationships/customXml" Target="../ink/ink467.xml"/><Relationship Id="rId27" Type="http://schemas.openxmlformats.org/officeDocument/2006/relationships/image" Target="../media/image431.png"/><Relationship Id="rId43" Type="http://schemas.openxmlformats.org/officeDocument/2006/relationships/image" Target="../media/image439.png"/><Relationship Id="rId48" Type="http://schemas.openxmlformats.org/officeDocument/2006/relationships/customXml" Target="../ink/ink479.xml"/><Relationship Id="rId64" Type="http://schemas.openxmlformats.org/officeDocument/2006/relationships/customXml" Target="../ink/ink487.xml"/><Relationship Id="rId69" Type="http://schemas.openxmlformats.org/officeDocument/2006/relationships/image" Target="../media/image452.png"/><Relationship Id="rId113" Type="http://schemas.openxmlformats.org/officeDocument/2006/relationships/image" Target="../media/image474.png"/><Relationship Id="rId118" Type="http://schemas.openxmlformats.org/officeDocument/2006/relationships/customXml" Target="../ink/ink514.xml"/><Relationship Id="rId80" Type="http://schemas.openxmlformats.org/officeDocument/2006/relationships/customXml" Target="../ink/ink495.xml"/><Relationship Id="rId85" Type="http://schemas.openxmlformats.org/officeDocument/2006/relationships/image" Target="../media/image460.png"/><Relationship Id="rId12" Type="http://schemas.openxmlformats.org/officeDocument/2006/relationships/customXml" Target="../ink/ink462.xml"/><Relationship Id="rId17" Type="http://schemas.openxmlformats.org/officeDocument/2006/relationships/image" Target="../media/image404.png"/><Relationship Id="rId33" Type="http://schemas.openxmlformats.org/officeDocument/2006/relationships/image" Target="../media/image434.png"/><Relationship Id="rId38" Type="http://schemas.openxmlformats.org/officeDocument/2006/relationships/customXml" Target="../ink/ink474.xml"/><Relationship Id="rId59" Type="http://schemas.openxmlformats.org/officeDocument/2006/relationships/image" Target="../media/image447.png"/><Relationship Id="rId103" Type="http://schemas.openxmlformats.org/officeDocument/2006/relationships/image" Target="../media/image469.png"/><Relationship Id="rId108" Type="http://schemas.openxmlformats.org/officeDocument/2006/relationships/customXml" Target="../ink/ink509.xml"/><Relationship Id="rId124" Type="http://schemas.openxmlformats.org/officeDocument/2006/relationships/customXml" Target="../ink/ink517.xml"/><Relationship Id="rId129" Type="http://schemas.openxmlformats.org/officeDocument/2006/relationships/image" Target="../media/image482.png"/><Relationship Id="rId54" Type="http://schemas.openxmlformats.org/officeDocument/2006/relationships/customXml" Target="../ink/ink482.xml"/><Relationship Id="rId70" Type="http://schemas.openxmlformats.org/officeDocument/2006/relationships/customXml" Target="../ink/ink490.xml"/><Relationship Id="rId75" Type="http://schemas.openxmlformats.org/officeDocument/2006/relationships/image" Target="../media/image455.png"/><Relationship Id="rId91" Type="http://schemas.openxmlformats.org/officeDocument/2006/relationships/image" Target="../media/image463.png"/><Relationship Id="rId96" Type="http://schemas.openxmlformats.org/officeDocument/2006/relationships/customXml" Target="../ink/ink5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9.xml"/><Relationship Id="rId23" Type="http://schemas.openxmlformats.org/officeDocument/2006/relationships/image" Target="../media/image407.png"/><Relationship Id="rId28" Type="http://schemas.openxmlformats.org/officeDocument/2006/relationships/customXml" Target="../ink/ink469.xml"/><Relationship Id="rId49" Type="http://schemas.openxmlformats.org/officeDocument/2006/relationships/image" Target="../media/image442.png"/><Relationship Id="rId114" Type="http://schemas.openxmlformats.org/officeDocument/2006/relationships/customXml" Target="../ink/ink512.xml"/><Relationship Id="rId119" Type="http://schemas.openxmlformats.org/officeDocument/2006/relationships/image" Target="../media/image477.png"/><Relationship Id="rId44" Type="http://schemas.openxmlformats.org/officeDocument/2006/relationships/customXml" Target="../ink/ink477.xml"/><Relationship Id="rId60" Type="http://schemas.openxmlformats.org/officeDocument/2006/relationships/customXml" Target="../ink/ink485.xml"/><Relationship Id="rId65" Type="http://schemas.openxmlformats.org/officeDocument/2006/relationships/image" Target="../media/image450.png"/><Relationship Id="rId81" Type="http://schemas.openxmlformats.org/officeDocument/2006/relationships/image" Target="../media/image458.png"/><Relationship Id="rId86" Type="http://schemas.openxmlformats.org/officeDocument/2006/relationships/customXml" Target="../ink/ink498.xml"/><Relationship Id="rId13" Type="http://schemas.openxmlformats.org/officeDocument/2006/relationships/image" Target="../media/image402.png"/><Relationship Id="rId18" Type="http://schemas.openxmlformats.org/officeDocument/2006/relationships/customXml" Target="../ink/ink465.xml"/><Relationship Id="rId39" Type="http://schemas.openxmlformats.org/officeDocument/2006/relationships/image" Target="../media/image437.png"/><Relationship Id="rId109" Type="http://schemas.openxmlformats.org/officeDocument/2006/relationships/image" Target="../media/image472.png"/><Relationship Id="rId34" Type="http://schemas.openxmlformats.org/officeDocument/2006/relationships/customXml" Target="../ink/ink472.xml"/><Relationship Id="rId50" Type="http://schemas.openxmlformats.org/officeDocument/2006/relationships/customXml" Target="../ink/ink480.xml"/><Relationship Id="rId55" Type="http://schemas.openxmlformats.org/officeDocument/2006/relationships/image" Target="../media/image445.png"/><Relationship Id="rId76" Type="http://schemas.openxmlformats.org/officeDocument/2006/relationships/customXml" Target="../ink/ink493.xml"/><Relationship Id="rId97" Type="http://schemas.openxmlformats.org/officeDocument/2006/relationships/image" Target="../media/image466.png"/><Relationship Id="rId104" Type="http://schemas.openxmlformats.org/officeDocument/2006/relationships/customXml" Target="../ink/ink507.xml"/><Relationship Id="rId120" Type="http://schemas.openxmlformats.org/officeDocument/2006/relationships/customXml" Target="../ink/ink515.xml"/><Relationship Id="rId125" Type="http://schemas.openxmlformats.org/officeDocument/2006/relationships/image" Target="../media/image480.png"/><Relationship Id="rId7" Type="http://schemas.openxmlformats.org/officeDocument/2006/relationships/image" Target="../media/image399.png"/><Relationship Id="rId71" Type="http://schemas.openxmlformats.org/officeDocument/2006/relationships/image" Target="../media/image453.png"/><Relationship Id="rId92" Type="http://schemas.openxmlformats.org/officeDocument/2006/relationships/customXml" Target="../ink/ink501.xml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432.png"/><Relationship Id="rId24" Type="http://schemas.openxmlformats.org/officeDocument/2006/relationships/customXml" Target="../ink/ink468.xml"/><Relationship Id="rId40" Type="http://schemas.openxmlformats.org/officeDocument/2006/relationships/customXml" Target="../ink/ink475.xml"/><Relationship Id="rId45" Type="http://schemas.openxmlformats.org/officeDocument/2006/relationships/image" Target="../media/image440.png"/><Relationship Id="rId66" Type="http://schemas.openxmlformats.org/officeDocument/2006/relationships/customXml" Target="../ink/ink488.xml"/><Relationship Id="rId87" Type="http://schemas.openxmlformats.org/officeDocument/2006/relationships/image" Target="../media/image461.png"/><Relationship Id="rId110" Type="http://schemas.openxmlformats.org/officeDocument/2006/relationships/customXml" Target="../ink/ink510.xml"/><Relationship Id="rId115" Type="http://schemas.openxmlformats.org/officeDocument/2006/relationships/image" Target="../media/image475.png"/><Relationship Id="rId61" Type="http://schemas.openxmlformats.org/officeDocument/2006/relationships/image" Target="../media/image448.png"/><Relationship Id="rId82" Type="http://schemas.openxmlformats.org/officeDocument/2006/relationships/customXml" Target="../ink/ink496.xml"/><Relationship Id="rId19" Type="http://schemas.openxmlformats.org/officeDocument/2006/relationships/image" Target="../media/image405.png"/><Relationship Id="rId14" Type="http://schemas.openxmlformats.org/officeDocument/2006/relationships/customXml" Target="../ink/ink463.xml"/><Relationship Id="rId30" Type="http://schemas.openxmlformats.org/officeDocument/2006/relationships/customXml" Target="../ink/ink470.xml"/><Relationship Id="rId35" Type="http://schemas.openxmlformats.org/officeDocument/2006/relationships/image" Target="../media/image435.png"/><Relationship Id="rId56" Type="http://schemas.openxmlformats.org/officeDocument/2006/relationships/customXml" Target="../ink/ink483.xml"/><Relationship Id="rId77" Type="http://schemas.openxmlformats.org/officeDocument/2006/relationships/image" Target="../media/image456.png"/><Relationship Id="rId100" Type="http://schemas.openxmlformats.org/officeDocument/2006/relationships/customXml" Target="../ink/ink505.xml"/><Relationship Id="rId105" Type="http://schemas.openxmlformats.org/officeDocument/2006/relationships/image" Target="../media/image470.png"/><Relationship Id="rId126" Type="http://schemas.openxmlformats.org/officeDocument/2006/relationships/customXml" Target="../ink/ink518.xml"/><Relationship Id="rId8" Type="http://schemas.openxmlformats.org/officeDocument/2006/relationships/customXml" Target="../ink/ink460.xml"/><Relationship Id="rId51" Type="http://schemas.openxmlformats.org/officeDocument/2006/relationships/image" Target="../media/image443.png"/><Relationship Id="rId72" Type="http://schemas.openxmlformats.org/officeDocument/2006/relationships/customXml" Target="../ink/ink491.xml"/><Relationship Id="rId93" Type="http://schemas.openxmlformats.org/officeDocument/2006/relationships/image" Target="../media/image464.png"/><Relationship Id="rId98" Type="http://schemas.openxmlformats.org/officeDocument/2006/relationships/customXml" Target="../ink/ink504.xml"/><Relationship Id="rId121" Type="http://schemas.openxmlformats.org/officeDocument/2006/relationships/image" Target="../media/image478.png"/><Relationship Id="rId3" Type="http://schemas.openxmlformats.org/officeDocument/2006/relationships/image" Target="../media/image112.png"/><Relationship Id="rId25" Type="http://schemas.openxmlformats.org/officeDocument/2006/relationships/image" Target="../media/image408.png"/><Relationship Id="rId46" Type="http://schemas.openxmlformats.org/officeDocument/2006/relationships/customXml" Target="../ink/ink478.xml"/><Relationship Id="rId67" Type="http://schemas.openxmlformats.org/officeDocument/2006/relationships/image" Target="../media/image451.png"/><Relationship Id="rId116" Type="http://schemas.openxmlformats.org/officeDocument/2006/relationships/customXml" Target="../ink/ink513.xml"/><Relationship Id="rId20" Type="http://schemas.openxmlformats.org/officeDocument/2006/relationships/customXml" Target="../ink/ink466.xml"/><Relationship Id="rId41" Type="http://schemas.openxmlformats.org/officeDocument/2006/relationships/image" Target="../media/image438.png"/><Relationship Id="rId62" Type="http://schemas.openxmlformats.org/officeDocument/2006/relationships/customXml" Target="../ink/ink486.xml"/><Relationship Id="rId83" Type="http://schemas.openxmlformats.org/officeDocument/2006/relationships/image" Target="../media/image459.png"/><Relationship Id="rId88" Type="http://schemas.openxmlformats.org/officeDocument/2006/relationships/customXml" Target="../ink/ink499.xml"/><Relationship Id="rId111" Type="http://schemas.openxmlformats.org/officeDocument/2006/relationships/image" Target="../media/image473.png"/><Relationship Id="rId15" Type="http://schemas.openxmlformats.org/officeDocument/2006/relationships/image" Target="../media/image403.png"/><Relationship Id="rId36" Type="http://schemas.openxmlformats.org/officeDocument/2006/relationships/customXml" Target="../ink/ink473.xml"/><Relationship Id="rId57" Type="http://schemas.openxmlformats.org/officeDocument/2006/relationships/image" Target="../media/image446.png"/><Relationship Id="rId106" Type="http://schemas.openxmlformats.org/officeDocument/2006/relationships/customXml" Target="../ink/ink508.xml"/><Relationship Id="rId127" Type="http://schemas.openxmlformats.org/officeDocument/2006/relationships/image" Target="../media/image481.png"/><Relationship Id="rId10" Type="http://schemas.openxmlformats.org/officeDocument/2006/relationships/customXml" Target="../ink/ink461.xml"/><Relationship Id="rId31" Type="http://schemas.openxmlformats.org/officeDocument/2006/relationships/image" Target="../media/image433.png"/><Relationship Id="rId52" Type="http://schemas.openxmlformats.org/officeDocument/2006/relationships/customXml" Target="../ink/ink481.xml"/><Relationship Id="rId73" Type="http://schemas.openxmlformats.org/officeDocument/2006/relationships/image" Target="../media/image454.png"/><Relationship Id="rId78" Type="http://schemas.openxmlformats.org/officeDocument/2006/relationships/customXml" Target="../ink/ink494.xml"/><Relationship Id="rId94" Type="http://schemas.openxmlformats.org/officeDocument/2006/relationships/customXml" Target="../ink/ink502.xml"/><Relationship Id="rId99" Type="http://schemas.openxmlformats.org/officeDocument/2006/relationships/image" Target="../media/image467.png"/><Relationship Id="rId101" Type="http://schemas.openxmlformats.org/officeDocument/2006/relationships/image" Target="../media/image468.png"/><Relationship Id="rId122" Type="http://schemas.openxmlformats.org/officeDocument/2006/relationships/customXml" Target="../ink/ink516.xml"/><Relationship Id="rId4" Type="http://schemas.openxmlformats.org/officeDocument/2006/relationships/customXml" Target="../ink/ink458.xml"/><Relationship Id="rId9" Type="http://schemas.openxmlformats.org/officeDocument/2006/relationships/image" Target="../media/image400.png"/><Relationship Id="rId26" Type="http://schemas.openxmlformats.org/officeDocument/2006/relationships/image" Target="../media/image4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2.xml"/><Relationship Id="rId13" Type="http://schemas.openxmlformats.org/officeDocument/2006/relationships/image" Target="../media/image489.png"/><Relationship Id="rId3" Type="http://schemas.openxmlformats.org/officeDocument/2006/relationships/image" Target="../media/image484.png"/><Relationship Id="rId7" Type="http://schemas.openxmlformats.org/officeDocument/2006/relationships/image" Target="../media/image486.png"/><Relationship Id="rId12" Type="http://schemas.openxmlformats.org/officeDocument/2006/relationships/customXml" Target="../ink/ink524.xml"/><Relationship Id="rId2" Type="http://schemas.openxmlformats.org/officeDocument/2006/relationships/image" Target="../media/image4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1.xml"/><Relationship Id="rId11" Type="http://schemas.openxmlformats.org/officeDocument/2006/relationships/image" Target="../media/image488.png"/><Relationship Id="rId5" Type="http://schemas.openxmlformats.org/officeDocument/2006/relationships/image" Target="../media/image485.png"/><Relationship Id="rId15" Type="http://schemas.openxmlformats.org/officeDocument/2006/relationships/image" Target="../media/image490.png"/><Relationship Id="rId10" Type="http://schemas.openxmlformats.org/officeDocument/2006/relationships/customXml" Target="../ink/ink523.xml"/><Relationship Id="rId4" Type="http://schemas.openxmlformats.org/officeDocument/2006/relationships/customXml" Target="../ink/ink520.xml"/><Relationship Id="rId9" Type="http://schemas.openxmlformats.org/officeDocument/2006/relationships/image" Target="../media/image487.png"/><Relationship Id="rId14" Type="http://schemas.openxmlformats.org/officeDocument/2006/relationships/customXml" Target="../ink/ink525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3.png"/><Relationship Id="rId18" Type="http://schemas.openxmlformats.org/officeDocument/2006/relationships/customXml" Target="../ink/ink533.xml"/><Relationship Id="rId26" Type="http://schemas.openxmlformats.org/officeDocument/2006/relationships/customXml" Target="../ink/ink537.xml"/><Relationship Id="rId39" Type="http://schemas.openxmlformats.org/officeDocument/2006/relationships/image" Target="../media/image506.png"/><Relationship Id="rId21" Type="http://schemas.openxmlformats.org/officeDocument/2006/relationships/image" Target="../media/image497.png"/><Relationship Id="rId34" Type="http://schemas.openxmlformats.org/officeDocument/2006/relationships/customXml" Target="../ink/ink541.xml"/><Relationship Id="rId42" Type="http://schemas.openxmlformats.org/officeDocument/2006/relationships/customXml" Target="../ink/ink545.xml"/><Relationship Id="rId47" Type="http://schemas.openxmlformats.org/officeDocument/2006/relationships/image" Target="../media/image510.png"/><Relationship Id="rId7" Type="http://schemas.openxmlformats.org/officeDocument/2006/relationships/image" Target="../media/image486.png"/><Relationship Id="rId2" Type="http://schemas.openxmlformats.org/officeDocument/2006/relationships/image" Target="../media/image483.png"/><Relationship Id="rId16" Type="http://schemas.openxmlformats.org/officeDocument/2006/relationships/customXml" Target="../ink/ink532.xml"/><Relationship Id="rId29" Type="http://schemas.openxmlformats.org/officeDocument/2006/relationships/image" Target="../media/image501.png"/><Relationship Id="rId11" Type="http://schemas.openxmlformats.org/officeDocument/2006/relationships/image" Target="../media/image492.png"/><Relationship Id="rId24" Type="http://schemas.openxmlformats.org/officeDocument/2006/relationships/customXml" Target="../ink/ink536.xml"/><Relationship Id="rId32" Type="http://schemas.openxmlformats.org/officeDocument/2006/relationships/customXml" Target="../ink/ink540.xml"/><Relationship Id="rId37" Type="http://schemas.openxmlformats.org/officeDocument/2006/relationships/image" Target="../media/image505.png"/><Relationship Id="rId40" Type="http://schemas.openxmlformats.org/officeDocument/2006/relationships/customXml" Target="../ink/ink544.xml"/><Relationship Id="rId45" Type="http://schemas.openxmlformats.org/officeDocument/2006/relationships/image" Target="../media/image509.png"/><Relationship Id="rId5" Type="http://schemas.openxmlformats.org/officeDocument/2006/relationships/image" Target="../media/image485.png"/><Relationship Id="rId15" Type="http://schemas.openxmlformats.org/officeDocument/2006/relationships/image" Target="../media/image494.png"/><Relationship Id="rId23" Type="http://schemas.openxmlformats.org/officeDocument/2006/relationships/image" Target="../media/image498.png"/><Relationship Id="rId28" Type="http://schemas.openxmlformats.org/officeDocument/2006/relationships/customXml" Target="../ink/ink538.xml"/><Relationship Id="rId36" Type="http://schemas.openxmlformats.org/officeDocument/2006/relationships/customXml" Target="../ink/ink542.xml"/><Relationship Id="rId49" Type="http://schemas.openxmlformats.org/officeDocument/2006/relationships/image" Target="../media/image511.png"/><Relationship Id="rId10" Type="http://schemas.openxmlformats.org/officeDocument/2006/relationships/customXml" Target="../ink/ink529.xml"/><Relationship Id="rId19" Type="http://schemas.openxmlformats.org/officeDocument/2006/relationships/image" Target="../media/image496.png"/><Relationship Id="rId31" Type="http://schemas.openxmlformats.org/officeDocument/2006/relationships/image" Target="../media/image502.png"/><Relationship Id="rId44" Type="http://schemas.openxmlformats.org/officeDocument/2006/relationships/customXml" Target="../ink/ink546.xml"/><Relationship Id="rId4" Type="http://schemas.openxmlformats.org/officeDocument/2006/relationships/customXml" Target="../ink/ink526.xml"/><Relationship Id="rId9" Type="http://schemas.openxmlformats.org/officeDocument/2006/relationships/image" Target="../media/image491.png"/><Relationship Id="rId14" Type="http://schemas.openxmlformats.org/officeDocument/2006/relationships/customXml" Target="../ink/ink531.xml"/><Relationship Id="rId22" Type="http://schemas.openxmlformats.org/officeDocument/2006/relationships/customXml" Target="../ink/ink535.xml"/><Relationship Id="rId27" Type="http://schemas.openxmlformats.org/officeDocument/2006/relationships/image" Target="../media/image500.png"/><Relationship Id="rId30" Type="http://schemas.openxmlformats.org/officeDocument/2006/relationships/customXml" Target="../ink/ink539.xml"/><Relationship Id="rId35" Type="http://schemas.openxmlformats.org/officeDocument/2006/relationships/image" Target="../media/image504.png"/><Relationship Id="rId43" Type="http://schemas.openxmlformats.org/officeDocument/2006/relationships/image" Target="../media/image508.png"/><Relationship Id="rId48" Type="http://schemas.openxmlformats.org/officeDocument/2006/relationships/customXml" Target="../ink/ink548.xml"/><Relationship Id="rId8" Type="http://schemas.openxmlformats.org/officeDocument/2006/relationships/customXml" Target="../ink/ink528.xml"/><Relationship Id="rId3" Type="http://schemas.openxmlformats.org/officeDocument/2006/relationships/image" Target="../media/image484.png"/><Relationship Id="rId12" Type="http://schemas.openxmlformats.org/officeDocument/2006/relationships/customXml" Target="../ink/ink530.xml"/><Relationship Id="rId17" Type="http://schemas.openxmlformats.org/officeDocument/2006/relationships/image" Target="../media/image495.png"/><Relationship Id="rId25" Type="http://schemas.openxmlformats.org/officeDocument/2006/relationships/image" Target="../media/image499.png"/><Relationship Id="rId33" Type="http://schemas.openxmlformats.org/officeDocument/2006/relationships/image" Target="../media/image503.png"/><Relationship Id="rId38" Type="http://schemas.openxmlformats.org/officeDocument/2006/relationships/customXml" Target="../ink/ink543.xml"/><Relationship Id="rId46" Type="http://schemas.openxmlformats.org/officeDocument/2006/relationships/customXml" Target="../ink/ink547.xml"/><Relationship Id="rId20" Type="http://schemas.openxmlformats.org/officeDocument/2006/relationships/customXml" Target="../ink/ink534.xml"/><Relationship Id="rId41" Type="http://schemas.openxmlformats.org/officeDocument/2006/relationships/image" Target="../media/image50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image" Target="../media/image12.png"/><Relationship Id="rId42" Type="http://schemas.openxmlformats.org/officeDocument/2006/relationships/image" Target="../media/image23.png"/><Relationship Id="rId47" Type="http://schemas.openxmlformats.org/officeDocument/2006/relationships/customXml" Target="../ink/ink569.xml"/><Relationship Id="rId63" Type="http://schemas.openxmlformats.org/officeDocument/2006/relationships/customXml" Target="../ink/ink577.xml"/><Relationship Id="rId68" Type="http://schemas.openxmlformats.org/officeDocument/2006/relationships/image" Target="../media/image525.png"/><Relationship Id="rId84" Type="http://schemas.openxmlformats.org/officeDocument/2006/relationships/image" Target="../media/image118.png"/><Relationship Id="rId16" Type="http://schemas.openxmlformats.org/officeDocument/2006/relationships/customXml" Target="../ink/ink555.xml"/><Relationship Id="rId11" Type="http://schemas.openxmlformats.org/officeDocument/2006/relationships/image" Target="../media/image7.png"/><Relationship Id="rId32" Type="http://schemas.openxmlformats.org/officeDocument/2006/relationships/image" Target="../media/image18.png"/><Relationship Id="rId37" Type="http://schemas.openxmlformats.org/officeDocument/2006/relationships/customXml" Target="../ink/ink565.xml"/><Relationship Id="rId53" Type="http://schemas.openxmlformats.org/officeDocument/2006/relationships/customXml" Target="../ink/ink572.xml"/><Relationship Id="rId58" Type="http://schemas.openxmlformats.org/officeDocument/2006/relationships/image" Target="../media/image520.png"/><Relationship Id="rId74" Type="http://schemas.openxmlformats.org/officeDocument/2006/relationships/image" Target="../media/image528.png"/><Relationship Id="rId79" Type="http://schemas.openxmlformats.org/officeDocument/2006/relationships/customXml" Target="../ink/ink585.xml"/><Relationship Id="rId5" Type="http://schemas.openxmlformats.org/officeDocument/2006/relationships/image" Target="../media/image4.png"/><Relationship Id="rId61" Type="http://schemas.openxmlformats.org/officeDocument/2006/relationships/customXml" Target="../ink/ink576.xml"/><Relationship Id="rId82" Type="http://schemas.openxmlformats.org/officeDocument/2006/relationships/image" Target="../media/image532.png"/><Relationship Id="rId19" Type="http://schemas.openxmlformats.org/officeDocument/2006/relationships/image" Target="../media/image11.png"/><Relationship Id="rId14" Type="http://schemas.openxmlformats.org/officeDocument/2006/relationships/customXml" Target="../ink/ink554.xml"/><Relationship Id="rId22" Type="http://schemas.openxmlformats.org/officeDocument/2006/relationships/image" Target="../media/image13.png"/><Relationship Id="rId27" Type="http://schemas.openxmlformats.org/officeDocument/2006/relationships/customXml" Target="../ink/ink560.xml"/><Relationship Id="rId30" Type="http://schemas.openxmlformats.org/officeDocument/2006/relationships/image" Target="../media/image17.png"/><Relationship Id="rId35" Type="http://schemas.openxmlformats.org/officeDocument/2006/relationships/customXml" Target="../ink/ink564.xml"/><Relationship Id="rId43" Type="http://schemas.openxmlformats.org/officeDocument/2006/relationships/image" Target="../media/image512.png"/><Relationship Id="rId48" Type="http://schemas.openxmlformats.org/officeDocument/2006/relationships/image" Target="../media/image515.png"/><Relationship Id="rId56" Type="http://schemas.openxmlformats.org/officeDocument/2006/relationships/image" Target="../media/image519.png"/><Relationship Id="rId64" Type="http://schemas.openxmlformats.org/officeDocument/2006/relationships/image" Target="../media/image523.png"/><Relationship Id="rId69" Type="http://schemas.openxmlformats.org/officeDocument/2006/relationships/customXml" Target="../ink/ink580.xml"/><Relationship Id="rId77" Type="http://schemas.openxmlformats.org/officeDocument/2006/relationships/customXml" Target="../ink/ink584.xml"/><Relationship Id="rId8" Type="http://schemas.openxmlformats.org/officeDocument/2006/relationships/customXml" Target="../ink/ink551.xml"/><Relationship Id="rId51" Type="http://schemas.openxmlformats.org/officeDocument/2006/relationships/customXml" Target="../ink/ink571.xml"/><Relationship Id="rId72" Type="http://schemas.openxmlformats.org/officeDocument/2006/relationships/image" Target="../media/image527.png"/><Relationship Id="rId80" Type="http://schemas.openxmlformats.org/officeDocument/2006/relationships/image" Target="../media/image531.png"/><Relationship Id="rId3" Type="http://schemas.openxmlformats.org/officeDocument/2006/relationships/image" Target="../media/image3.png"/><Relationship Id="rId12" Type="http://schemas.openxmlformats.org/officeDocument/2006/relationships/customXml" Target="../ink/ink553.xml"/><Relationship Id="rId17" Type="http://schemas.openxmlformats.org/officeDocument/2006/relationships/image" Target="../media/image10.png"/><Relationship Id="rId25" Type="http://schemas.openxmlformats.org/officeDocument/2006/relationships/customXml" Target="../ink/ink559.xml"/><Relationship Id="rId33" Type="http://schemas.openxmlformats.org/officeDocument/2006/relationships/customXml" Target="../ink/ink563.xml"/><Relationship Id="rId38" Type="http://schemas.openxmlformats.org/officeDocument/2006/relationships/image" Target="../media/image21.png"/><Relationship Id="rId46" Type="http://schemas.openxmlformats.org/officeDocument/2006/relationships/image" Target="../media/image514.png"/><Relationship Id="rId59" Type="http://schemas.openxmlformats.org/officeDocument/2006/relationships/customXml" Target="../ink/ink575.xml"/><Relationship Id="rId67" Type="http://schemas.openxmlformats.org/officeDocument/2006/relationships/customXml" Target="../ink/ink579.xml"/><Relationship Id="rId20" Type="http://schemas.openxmlformats.org/officeDocument/2006/relationships/customXml" Target="../ink/ink557.xml"/><Relationship Id="rId41" Type="http://schemas.openxmlformats.org/officeDocument/2006/relationships/customXml" Target="../ink/ink567.xml"/><Relationship Id="rId54" Type="http://schemas.openxmlformats.org/officeDocument/2006/relationships/image" Target="../media/image518.png"/><Relationship Id="rId62" Type="http://schemas.openxmlformats.org/officeDocument/2006/relationships/image" Target="../media/image522.png"/><Relationship Id="rId70" Type="http://schemas.openxmlformats.org/officeDocument/2006/relationships/image" Target="../media/image526.png"/><Relationship Id="rId75" Type="http://schemas.openxmlformats.org/officeDocument/2006/relationships/customXml" Target="../ink/ink583.xml"/><Relationship Id="rId83" Type="http://schemas.openxmlformats.org/officeDocument/2006/relationships/customXml" Target="../ink/ink5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0.xml"/><Relationship Id="rId15" Type="http://schemas.openxmlformats.org/officeDocument/2006/relationships/image" Target="../media/image9.png"/><Relationship Id="rId23" Type="http://schemas.openxmlformats.org/officeDocument/2006/relationships/customXml" Target="../ink/ink558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570.xml"/><Relationship Id="rId57" Type="http://schemas.openxmlformats.org/officeDocument/2006/relationships/customXml" Target="../ink/ink574.xml"/><Relationship Id="rId10" Type="http://schemas.openxmlformats.org/officeDocument/2006/relationships/customXml" Target="../ink/ink552.xml"/><Relationship Id="rId31" Type="http://schemas.openxmlformats.org/officeDocument/2006/relationships/customXml" Target="../ink/ink562.xml"/><Relationship Id="rId44" Type="http://schemas.openxmlformats.org/officeDocument/2006/relationships/image" Target="../media/image513.png"/><Relationship Id="rId52" Type="http://schemas.openxmlformats.org/officeDocument/2006/relationships/image" Target="../media/image517.png"/><Relationship Id="rId60" Type="http://schemas.openxmlformats.org/officeDocument/2006/relationships/image" Target="../media/image521.png"/><Relationship Id="rId65" Type="http://schemas.openxmlformats.org/officeDocument/2006/relationships/customXml" Target="../ink/ink578.xml"/><Relationship Id="rId73" Type="http://schemas.openxmlformats.org/officeDocument/2006/relationships/customXml" Target="../ink/ink582.xml"/><Relationship Id="rId78" Type="http://schemas.openxmlformats.org/officeDocument/2006/relationships/image" Target="../media/image530.png"/><Relationship Id="rId81" Type="http://schemas.openxmlformats.org/officeDocument/2006/relationships/customXml" Target="../ink/ink586.xml"/><Relationship Id="rId4" Type="http://schemas.openxmlformats.org/officeDocument/2006/relationships/customXml" Target="../ink/ink549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556.xml"/><Relationship Id="rId39" Type="http://schemas.openxmlformats.org/officeDocument/2006/relationships/customXml" Target="../ink/ink566.xml"/><Relationship Id="rId34" Type="http://schemas.openxmlformats.org/officeDocument/2006/relationships/image" Target="../media/image19.png"/><Relationship Id="rId50" Type="http://schemas.openxmlformats.org/officeDocument/2006/relationships/image" Target="../media/image516.png"/><Relationship Id="rId55" Type="http://schemas.openxmlformats.org/officeDocument/2006/relationships/customXml" Target="../ink/ink573.xml"/><Relationship Id="rId76" Type="http://schemas.openxmlformats.org/officeDocument/2006/relationships/image" Target="../media/image529.png"/><Relationship Id="rId7" Type="http://schemas.openxmlformats.org/officeDocument/2006/relationships/image" Target="../media/image5.png"/><Relationship Id="rId71" Type="http://schemas.openxmlformats.org/officeDocument/2006/relationships/customXml" Target="../ink/ink581.xml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561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568.xml"/><Relationship Id="rId66" Type="http://schemas.openxmlformats.org/officeDocument/2006/relationships/image" Target="../media/image524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45.xml"/><Relationship Id="rId21" Type="http://schemas.openxmlformats.org/officeDocument/2006/relationships/customXml" Target="../ink/ink597.xml"/><Relationship Id="rId42" Type="http://schemas.openxmlformats.org/officeDocument/2006/relationships/image" Target="../media/image553.png"/><Relationship Id="rId63" Type="http://schemas.openxmlformats.org/officeDocument/2006/relationships/customXml" Target="../ink/ink618.xml"/><Relationship Id="rId84" Type="http://schemas.openxmlformats.org/officeDocument/2006/relationships/image" Target="../media/image574.png"/><Relationship Id="rId16" Type="http://schemas.openxmlformats.org/officeDocument/2006/relationships/image" Target="../media/image540.png"/><Relationship Id="rId107" Type="http://schemas.openxmlformats.org/officeDocument/2006/relationships/customXml" Target="../ink/ink640.xml"/><Relationship Id="rId11" Type="http://schemas.openxmlformats.org/officeDocument/2006/relationships/customXml" Target="../ink/ink592.xml"/><Relationship Id="rId32" Type="http://schemas.openxmlformats.org/officeDocument/2006/relationships/image" Target="../media/image548.png"/><Relationship Id="rId37" Type="http://schemas.openxmlformats.org/officeDocument/2006/relationships/customXml" Target="../ink/ink605.xml"/><Relationship Id="rId53" Type="http://schemas.openxmlformats.org/officeDocument/2006/relationships/customXml" Target="../ink/ink613.xml"/><Relationship Id="rId58" Type="http://schemas.openxmlformats.org/officeDocument/2006/relationships/image" Target="../media/image561.png"/><Relationship Id="rId74" Type="http://schemas.openxmlformats.org/officeDocument/2006/relationships/image" Target="../media/image569.png"/><Relationship Id="rId79" Type="http://schemas.openxmlformats.org/officeDocument/2006/relationships/customXml" Target="../ink/ink626.xml"/><Relationship Id="rId102" Type="http://schemas.openxmlformats.org/officeDocument/2006/relationships/image" Target="../media/image583.png"/><Relationship Id="rId123" Type="http://schemas.openxmlformats.org/officeDocument/2006/relationships/customXml" Target="../ink/ink648.xml"/><Relationship Id="rId128" Type="http://schemas.openxmlformats.org/officeDocument/2006/relationships/image" Target="../media/image596.png"/><Relationship Id="rId5" Type="http://schemas.openxmlformats.org/officeDocument/2006/relationships/customXml" Target="../ink/ink589.xml"/><Relationship Id="rId90" Type="http://schemas.openxmlformats.org/officeDocument/2006/relationships/image" Target="../media/image577.png"/><Relationship Id="rId95" Type="http://schemas.openxmlformats.org/officeDocument/2006/relationships/customXml" Target="../ink/ink634.xml"/><Relationship Id="rId22" Type="http://schemas.openxmlformats.org/officeDocument/2006/relationships/image" Target="../media/image543.png"/><Relationship Id="rId27" Type="http://schemas.openxmlformats.org/officeDocument/2006/relationships/customXml" Target="../ink/ink600.xml"/><Relationship Id="rId43" Type="http://schemas.openxmlformats.org/officeDocument/2006/relationships/customXml" Target="../ink/ink608.xml"/><Relationship Id="rId48" Type="http://schemas.openxmlformats.org/officeDocument/2006/relationships/image" Target="../media/image556.png"/><Relationship Id="rId64" Type="http://schemas.openxmlformats.org/officeDocument/2006/relationships/image" Target="../media/image564.png"/><Relationship Id="rId69" Type="http://schemas.openxmlformats.org/officeDocument/2006/relationships/customXml" Target="../ink/ink621.xml"/><Relationship Id="rId113" Type="http://schemas.openxmlformats.org/officeDocument/2006/relationships/customXml" Target="../ink/ink643.xml"/><Relationship Id="rId118" Type="http://schemas.openxmlformats.org/officeDocument/2006/relationships/image" Target="../media/image591.png"/><Relationship Id="rId134" Type="http://schemas.openxmlformats.org/officeDocument/2006/relationships/image" Target="../media/image598.png"/><Relationship Id="rId80" Type="http://schemas.openxmlformats.org/officeDocument/2006/relationships/image" Target="../media/image572.png"/><Relationship Id="rId85" Type="http://schemas.openxmlformats.org/officeDocument/2006/relationships/customXml" Target="../ink/ink629.xml"/><Relationship Id="rId12" Type="http://schemas.openxmlformats.org/officeDocument/2006/relationships/image" Target="../media/image538.png"/><Relationship Id="rId17" Type="http://schemas.openxmlformats.org/officeDocument/2006/relationships/customXml" Target="../ink/ink595.xml"/><Relationship Id="rId33" Type="http://schemas.openxmlformats.org/officeDocument/2006/relationships/customXml" Target="../ink/ink603.xml"/><Relationship Id="rId38" Type="http://schemas.openxmlformats.org/officeDocument/2006/relationships/image" Target="../media/image551.png"/><Relationship Id="rId59" Type="http://schemas.openxmlformats.org/officeDocument/2006/relationships/customXml" Target="../ink/ink616.xml"/><Relationship Id="rId103" Type="http://schemas.openxmlformats.org/officeDocument/2006/relationships/customXml" Target="../ink/ink638.xml"/><Relationship Id="rId108" Type="http://schemas.openxmlformats.org/officeDocument/2006/relationships/image" Target="../media/image586.png"/><Relationship Id="rId124" Type="http://schemas.openxmlformats.org/officeDocument/2006/relationships/image" Target="../media/image594.png"/><Relationship Id="rId129" Type="http://schemas.openxmlformats.org/officeDocument/2006/relationships/customXml" Target="../ink/ink651.xml"/><Relationship Id="rId54" Type="http://schemas.openxmlformats.org/officeDocument/2006/relationships/image" Target="../media/image559.png"/><Relationship Id="rId70" Type="http://schemas.openxmlformats.org/officeDocument/2006/relationships/image" Target="../media/image567.png"/><Relationship Id="rId75" Type="http://schemas.openxmlformats.org/officeDocument/2006/relationships/customXml" Target="../ink/ink624.xml"/><Relationship Id="rId91" Type="http://schemas.openxmlformats.org/officeDocument/2006/relationships/customXml" Target="../ink/ink632.xml"/><Relationship Id="rId9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5.png"/><Relationship Id="rId23" Type="http://schemas.openxmlformats.org/officeDocument/2006/relationships/customXml" Target="../ink/ink598.xml"/><Relationship Id="rId28" Type="http://schemas.openxmlformats.org/officeDocument/2006/relationships/image" Target="../media/image546.png"/><Relationship Id="rId49" Type="http://schemas.openxmlformats.org/officeDocument/2006/relationships/customXml" Target="../ink/ink611.xml"/><Relationship Id="rId114" Type="http://schemas.openxmlformats.org/officeDocument/2006/relationships/image" Target="../media/image589.png"/><Relationship Id="rId119" Type="http://schemas.openxmlformats.org/officeDocument/2006/relationships/customXml" Target="../ink/ink646.xml"/><Relationship Id="rId44" Type="http://schemas.openxmlformats.org/officeDocument/2006/relationships/image" Target="../media/image554.png"/><Relationship Id="rId60" Type="http://schemas.openxmlformats.org/officeDocument/2006/relationships/image" Target="../media/image562.png"/><Relationship Id="rId65" Type="http://schemas.openxmlformats.org/officeDocument/2006/relationships/customXml" Target="../ink/ink619.xml"/><Relationship Id="rId81" Type="http://schemas.openxmlformats.org/officeDocument/2006/relationships/customXml" Target="../ink/ink627.xml"/><Relationship Id="rId86" Type="http://schemas.openxmlformats.org/officeDocument/2006/relationships/image" Target="../media/image575.png"/><Relationship Id="rId130" Type="http://schemas.openxmlformats.org/officeDocument/2006/relationships/image" Target="../media/image111.png"/><Relationship Id="rId135" Type="http://schemas.openxmlformats.org/officeDocument/2006/relationships/customXml" Target="../ink/ink654.xml"/><Relationship Id="rId13" Type="http://schemas.openxmlformats.org/officeDocument/2006/relationships/customXml" Target="../ink/ink593.xml"/><Relationship Id="rId18" Type="http://schemas.openxmlformats.org/officeDocument/2006/relationships/image" Target="../media/image541.png"/><Relationship Id="rId39" Type="http://schemas.openxmlformats.org/officeDocument/2006/relationships/customXml" Target="../ink/ink606.xml"/><Relationship Id="rId109" Type="http://schemas.openxmlformats.org/officeDocument/2006/relationships/customXml" Target="../ink/ink641.xml"/><Relationship Id="rId34" Type="http://schemas.openxmlformats.org/officeDocument/2006/relationships/image" Target="../media/image549.png"/><Relationship Id="rId50" Type="http://schemas.openxmlformats.org/officeDocument/2006/relationships/image" Target="../media/image557.png"/><Relationship Id="rId55" Type="http://schemas.openxmlformats.org/officeDocument/2006/relationships/customXml" Target="../ink/ink614.xml"/><Relationship Id="rId76" Type="http://schemas.openxmlformats.org/officeDocument/2006/relationships/image" Target="../media/image570.png"/><Relationship Id="rId97" Type="http://schemas.openxmlformats.org/officeDocument/2006/relationships/customXml" Target="../ink/ink635.xml"/><Relationship Id="rId104" Type="http://schemas.openxmlformats.org/officeDocument/2006/relationships/image" Target="../media/image584.png"/><Relationship Id="rId120" Type="http://schemas.openxmlformats.org/officeDocument/2006/relationships/image" Target="../media/image592.png"/><Relationship Id="rId125" Type="http://schemas.openxmlformats.org/officeDocument/2006/relationships/customXml" Target="../ink/ink649.xml"/><Relationship Id="rId7" Type="http://schemas.openxmlformats.org/officeDocument/2006/relationships/customXml" Target="../ink/ink590.xml"/><Relationship Id="rId71" Type="http://schemas.openxmlformats.org/officeDocument/2006/relationships/customXml" Target="../ink/ink622.xml"/><Relationship Id="rId92" Type="http://schemas.openxmlformats.org/officeDocument/2006/relationships/image" Target="../media/image578.png"/><Relationship Id="rId2" Type="http://schemas.openxmlformats.org/officeDocument/2006/relationships/customXml" Target="../ink/ink588.xml"/><Relationship Id="rId29" Type="http://schemas.openxmlformats.org/officeDocument/2006/relationships/customXml" Target="../ink/ink601.xml"/><Relationship Id="rId24" Type="http://schemas.openxmlformats.org/officeDocument/2006/relationships/image" Target="../media/image544.png"/><Relationship Id="rId40" Type="http://schemas.openxmlformats.org/officeDocument/2006/relationships/image" Target="../media/image552.png"/><Relationship Id="rId45" Type="http://schemas.openxmlformats.org/officeDocument/2006/relationships/customXml" Target="../ink/ink609.xml"/><Relationship Id="rId66" Type="http://schemas.openxmlformats.org/officeDocument/2006/relationships/image" Target="../media/image565.png"/><Relationship Id="rId87" Type="http://schemas.openxmlformats.org/officeDocument/2006/relationships/customXml" Target="../ink/ink630.xml"/><Relationship Id="rId110" Type="http://schemas.openxmlformats.org/officeDocument/2006/relationships/image" Target="../media/image587.png"/><Relationship Id="rId115" Type="http://schemas.openxmlformats.org/officeDocument/2006/relationships/customXml" Target="../ink/ink644.xml"/><Relationship Id="rId131" Type="http://schemas.openxmlformats.org/officeDocument/2006/relationships/customXml" Target="../ink/ink652.xml"/><Relationship Id="rId136" Type="http://schemas.openxmlformats.org/officeDocument/2006/relationships/image" Target="../media/image599.png"/><Relationship Id="rId61" Type="http://schemas.openxmlformats.org/officeDocument/2006/relationships/customXml" Target="../ink/ink617.xml"/><Relationship Id="rId82" Type="http://schemas.openxmlformats.org/officeDocument/2006/relationships/image" Target="../media/image573.png"/><Relationship Id="rId19" Type="http://schemas.openxmlformats.org/officeDocument/2006/relationships/customXml" Target="../ink/ink596.xml"/><Relationship Id="rId14" Type="http://schemas.openxmlformats.org/officeDocument/2006/relationships/image" Target="../media/image539.png"/><Relationship Id="rId30" Type="http://schemas.openxmlformats.org/officeDocument/2006/relationships/image" Target="../media/image547.png"/><Relationship Id="rId35" Type="http://schemas.openxmlformats.org/officeDocument/2006/relationships/customXml" Target="../ink/ink604.xml"/><Relationship Id="rId56" Type="http://schemas.openxmlformats.org/officeDocument/2006/relationships/image" Target="../media/image560.png"/><Relationship Id="rId77" Type="http://schemas.openxmlformats.org/officeDocument/2006/relationships/customXml" Target="../ink/ink625.xml"/><Relationship Id="rId100" Type="http://schemas.openxmlformats.org/officeDocument/2006/relationships/image" Target="../media/image582.png"/><Relationship Id="rId105" Type="http://schemas.openxmlformats.org/officeDocument/2006/relationships/customXml" Target="../ink/ink639.xml"/><Relationship Id="rId126" Type="http://schemas.openxmlformats.org/officeDocument/2006/relationships/image" Target="../media/image595.png"/><Relationship Id="rId8" Type="http://schemas.openxmlformats.org/officeDocument/2006/relationships/image" Target="../media/image536.png"/><Relationship Id="rId51" Type="http://schemas.openxmlformats.org/officeDocument/2006/relationships/customXml" Target="../ink/ink612.xml"/><Relationship Id="rId72" Type="http://schemas.openxmlformats.org/officeDocument/2006/relationships/image" Target="../media/image568.png"/><Relationship Id="rId93" Type="http://schemas.openxmlformats.org/officeDocument/2006/relationships/customXml" Target="../ink/ink633.xml"/><Relationship Id="rId98" Type="http://schemas.openxmlformats.org/officeDocument/2006/relationships/image" Target="../media/image581.png"/><Relationship Id="rId121" Type="http://schemas.openxmlformats.org/officeDocument/2006/relationships/customXml" Target="../ink/ink647.xml"/><Relationship Id="rId3" Type="http://schemas.openxmlformats.org/officeDocument/2006/relationships/image" Target="../media/image533.png"/><Relationship Id="rId25" Type="http://schemas.openxmlformats.org/officeDocument/2006/relationships/customXml" Target="../ink/ink599.xml"/><Relationship Id="rId46" Type="http://schemas.openxmlformats.org/officeDocument/2006/relationships/image" Target="../media/image555.png"/><Relationship Id="rId67" Type="http://schemas.openxmlformats.org/officeDocument/2006/relationships/customXml" Target="../ink/ink620.xml"/><Relationship Id="rId116" Type="http://schemas.openxmlformats.org/officeDocument/2006/relationships/image" Target="../media/image590.png"/><Relationship Id="rId20" Type="http://schemas.openxmlformats.org/officeDocument/2006/relationships/image" Target="../media/image542.png"/><Relationship Id="rId41" Type="http://schemas.openxmlformats.org/officeDocument/2006/relationships/customXml" Target="../ink/ink607.xml"/><Relationship Id="rId62" Type="http://schemas.openxmlformats.org/officeDocument/2006/relationships/image" Target="../media/image563.png"/><Relationship Id="rId83" Type="http://schemas.openxmlformats.org/officeDocument/2006/relationships/customXml" Target="../ink/ink628.xml"/><Relationship Id="rId88" Type="http://schemas.openxmlformats.org/officeDocument/2006/relationships/image" Target="../media/image576.png"/><Relationship Id="rId111" Type="http://schemas.openxmlformats.org/officeDocument/2006/relationships/customXml" Target="../ink/ink642.xml"/><Relationship Id="rId132" Type="http://schemas.openxmlformats.org/officeDocument/2006/relationships/image" Target="../media/image597.png"/><Relationship Id="rId15" Type="http://schemas.openxmlformats.org/officeDocument/2006/relationships/customXml" Target="../ink/ink594.xml"/><Relationship Id="rId36" Type="http://schemas.openxmlformats.org/officeDocument/2006/relationships/image" Target="../media/image550.png"/><Relationship Id="rId57" Type="http://schemas.openxmlformats.org/officeDocument/2006/relationships/customXml" Target="../ink/ink615.xml"/><Relationship Id="rId106" Type="http://schemas.openxmlformats.org/officeDocument/2006/relationships/image" Target="../media/image585.png"/><Relationship Id="rId127" Type="http://schemas.openxmlformats.org/officeDocument/2006/relationships/customXml" Target="../ink/ink650.xml"/><Relationship Id="rId10" Type="http://schemas.openxmlformats.org/officeDocument/2006/relationships/image" Target="../media/image537.png"/><Relationship Id="rId31" Type="http://schemas.openxmlformats.org/officeDocument/2006/relationships/customXml" Target="../ink/ink602.xml"/><Relationship Id="rId52" Type="http://schemas.openxmlformats.org/officeDocument/2006/relationships/image" Target="../media/image558.png"/><Relationship Id="rId73" Type="http://schemas.openxmlformats.org/officeDocument/2006/relationships/customXml" Target="../ink/ink623.xml"/><Relationship Id="rId78" Type="http://schemas.openxmlformats.org/officeDocument/2006/relationships/image" Target="../media/image571.png"/><Relationship Id="rId94" Type="http://schemas.openxmlformats.org/officeDocument/2006/relationships/image" Target="../media/image579.png"/><Relationship Id="rId99" Type="http://schemas.openxmlformats.org/officeDocument/2006/relationships/customXml" Target="../ink/ink636.xml"/><Relationship Id="rId101" Type="http://schemas.openxmlformats.org/officeDocument/2006/relationships/customXml" Target="../ink/ink637.xml"/><Relationship Id="rId122" Type="http://schemas.openxmlformats.org/officeDocument/2006/relationships/image" Target="../media/image593.png"/><Relationship Id="rId4" Type="http://schemas.openxmlformats.org/officeDocument/2006/relationships/image" Target="../media/image534.png"/><Relationship Id="rId9" Type="http://schemas.openxmlformats.org/officeDocument/2006/relationships/customXml" Target="../ink/ink591.xml"/><Relationship Id="rId26" Type="http://schemas.openxmlformats.org/officeDocument/2006/relationships/image" Target="../media/image545.png"/><Relationship Id="rId47" Type="http://schemas.openxmlformats.org/officeDocument/2006/relationships/customXml" Target="../ink/ink610.xml"/><Relationship Id="rId68" Type="http://schemas.openxmlformats.org/officeDocument/2006/relationships/image" Target="../media/image566.png"/><Relationship Id="rId89" Type="http://schemas.openxmlformats.org/officeDocument/2006/relationships/customXml" Target="../ink/ink631.xml"/><Relationship Id="rId112" Type="http://schemas.openxmlformats.org/officeDocument/2006/relationships/image" Target="../media/image588.png"/><Relationship Id="rId133" Type="http://schemas.openxmlformats.org/officeDocument/2006/relationships/customXml" Target="../ink/ink6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customXml" Target="../ink/ink12.xml"/><Relationship Id="rId39" Type="http://schemas.openxmlformats.org/officeDocument/2006/relationships/image" Target="../media/image22.png"/><Relationship Id="rId21" Type="http://schemas.openxmlformats.org/officeDocument/2006/relationships/image" Target="../media/image13.png"/><Relationship Id="rId34" Type="http://schemas.openxmlformats.org/officeDocument/2006/relationships/customXml" Target="../ink/ink16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image" Target="../media/image17.png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1.png"/><Relationship Id="rId40" Type="http://schemas.openxmlformats.org/officeDocument/2006/relationships/customXml" Target="../ink/ink19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14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customXml" Target="../ink/ink10.xml"/><Relationship Id="rId27" Type="http://schemas.openxmlformats.org/officeDocument/2006/relationships/image" Target="../media/image16.png"/><Relationship Id="rId30" Type="http://schemas.openxmlformats.org/officeDocument/2006/relationships/customXml" Target="../ink/ink14.xml"/><Relationship Id="rId35" Type="http://schemas.openxmlformats.org/officeDocument/2006/relationships/image" Target="../media/image20.png"/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9.xml"/><Relationship Id="rId21" Type="http://schemas.openxmlformats.org/officeDocument/2006/relationships/customXml" Target="../ink/ink29.xml"/><Relationship Id="rId42" Type="http://schemas.openxmlformats.org/officeDocument/2006/relationships/image" Target="../media/image43.png"/><Relationship Id="rId63" Type="http://schemas.openxmlformats.org/officeDocument/2006/relationships/customXml" Target="../ink/ink50.xml"/><Relationship Id="rId84" Type="http://schemas.openxmlformats.org/officeDocument/2006/relationships/customXml" Target="../ink/ink61.xml"/><Relationship Id="rId138" Type="http://schemas.openxmlformats.org/officeDocument/2006/relationships/image" Target="../media/image89.png"/><Relationship Id="rId159" Type="http://schemas.openxmlformats.org/officeDocument/2006/relationships/customXml" Target="../ink/ink100.xml"/><Relationship Id="rId170" Type="http://schemas.openxmlformats.org/officeDocument/2006/relationships/image" Target="../media/image105.png"/><Relationship Id="rId107" Type="http://schemas.openxmlformats.org/officeDocument/2006/relationships/customXml" Target="../ink/ink74.xml"/><Relationship Id="rId11" Type="http://schemas.openxmlformats.org/officeDocument/2006/relationships/customXml" Target="../ink/ink24.xml"/><Relationship Id="rId32" Type="http://schemas.openxmlformats.org/officeDocument/2006/relationships/image" Target="../media/image38.png"/><Relationship Id="rId53" Type="http://schemas.openxmlformats.org/officeDocument/2006/relationships/customXml" Target="../ink/ink45.xml"/><Relationship Id="rId74" Type="http://schemas.openxmlformats.org/officeDocument/2006/relationships/image" Target="../media/image59.png"/><Relationship Id="rId128" Type="http://schemas.openxmlformats.org/officeDocument/2006/relationships/image" Target="../media/image84.png"/><Relationship Id="rId149" Type="http://schemas.openxmlformats.org/officeDocument/2006/relationships/customXml" Target="../ink/ink95.xml"/><Relationship Id="rId5" Type="http://schemas.openxmlformats.org/officeDocument/2006/relationships/customXml" Target="../ink/ink21.xml"/><Relationship Id="rId95" Type="http://schemas.openxmlformats.org/officeDocument/2006/relationships/customXml" Target="../ink/ink68.xml"/><Relationship Id="rId160" Type="http://schemas.openxmlformats.org/officeDocument/2006/relationships/image" Target="../media/image100.png"/><Relationship Id="rId22" Type="http://schemas.openxmlformats.org/officeDocument/2006/relationships/image" Target="../media/image33.png"/><Relationship Id="rId43" Type="http://schemas.openxmlformats.org/officeDocument/2006/relationships/customXml" Target="../ink/ink40.xml"/><Relationship Id="rId64" Type="http://schemas.openxmlformats.org/officeDocument/2006/relationships/image" Target="../media/image54.png"/><Relationship Id="rId118" Type="http://schemas.openxmlformats.org/officeDocument/2006/relationships/image" Target="../media/image79.png"/><Relationship Id="rId139" Type="http://schemas.openxmlformats.org/officeDocument/2006/relationships/customXml" Target="../ink/ink90.xml"/><Relationship Id="rId85" Type="http://schemas.openxmlformats.org/officeDocument/2006/relationships/customXml" Target="../ink/ink62.xml"/><Relationship Id="rId150" Type="http://schemas.openxmlformats.org/officeDocument/2006/relationships/image" Target="../media/image95.png"/><Relationship Id="rId171" Type="http://schemas.openxmlformats.org/officeDocument/2006/relationships/customXml" Target="../ink/ink106.xml"/><Relationship Id="rId12" Type="http://schemas.openxmlformats.org/officeDocument/2006/relationships/image" Target="../media/image28.png"/><Relationship Id="rId33" Type="http://schemas.openxmlformats.org/officeDocument/2006/relationships/customXml" Target="../ink/ink35.xml"/><Relationship Id="rId108" Type="http://schemas.openxmlformats.org/officeDocument/2006/relationships/image" Target="../media/image74.png"/><Relationship Id="rId129" Type="http://schemas.openxmlformats.org/officeDocument/2006/relationships/customXml" Target="../ink/ink85.xml"/><Relationship Id="rId54" Type="http://schemas.openxmlformats.org/officeDocument/2006/relationships/image" Target="../media/image49.png"/><Relationship Id="rId75" Type="http://schemas.openxmlformats.org/officeDocument/2006/relationships/customXml" Target="../ink/ink56.xml"/><Relationship Id="rId96" Type="http://schemas.openxmlformats.org/officeDocument/2006/relationships/image" Target="../media/image68.png"/><Relationship Id="rId140" Type="http://schemas.openxmlformats.org/officeDocument/2006/relationships/image" Target="../media/image90.png"/><Relationship Id="rId161" Type="http://schemas.openxmlformats.org/officeDocument/2006/relationships/customXml" Target="../ink/ink101.xml"/><Relationship Id="rId6" Type="http://schemas.openxmlformats.org/officeDocument/2006/relationships/image" Target="../media/image25.png"/><Relationship Id="rId23" Type="http://schemas.openxmlformats.org/officeDocument/2006/relationships/customXml" Target="../ink/ink30.xml"/><Relationship Id="rId28" Type="http://schemas.openxmlformats.org/officeDocument/2006/relationships/image" Target="../media/image36.png"/><Relationship Id="rId49" Type="http://schemas.openxmlformats.org/officeDocument/2006/relationships/customXml" Target="../ink/ink43.xml"/><Relationship Id="rId114" Type="http://schemas.openxmlformats.org/officeDocument/2006/relationships/image" Target="../media/image77.png"/><Relationship Id="rId119" Type="http://schemas.openxmlformats.org/officeDocument/2006/relationships/customXml" Target="../ink/ink80.xml"/><Relationship Id="rId44" Type="http://schemas.openxmlformats.org/officeDocument/2006/relationships/image" Target="../media/image44.png"/><Relationship Id="rId60" Type="http://schemas.openxmlformats.org/officeDocument/2006/relationships/image" Target="../media/image52.png"/><Relationship Id="rId65" Type="http://schemas.openxmlformats.org/officeDocument/2006/relationships/customXml" Target="../ink/ink51.xml"/><Relationship Id="rId81" Type="http://schemas.openxmlformats.org/officeDocument/2006/relationships/customXml" Target="../ink/ink59.xml"/><Relationship Id="rId86" Type="http://schemas.openxmlformats.org/officeDocument/2006/relationships/customXml" Target="../ink/ink63.xml"/><Relationship Id="rId130" Type="http://schemas.openxmlformats.org/officeDocument/2006/relationships/image" Target="../media/image85.png"/><Relationship Id="rId135" Type="http://schemas.openxmlformats.org/officeDocument/2006/relationships/customXml" Target="../ink/ink88.xml"/><Relationship Id="rId151" Type="http://schemas.openxmlformats.org/officeDocument/2006/relationships/customXml" Target="../ink/ink96.xml"/><Relationship Id="rId156" Type="http://schemas.openxmlformats.org/officeDocument/2006/relationships/image" Target="../media/image98.png"/><Relationship Id="rId177" Type="http://schemas.openxmlformats.org/officeDocument/2006/relationships/customXml" Target="../ink/ink109.xml"/><Relationship Id="rId172" Type="http://schemas.openxmlformats.org/officeDocument/2006/relationships/image" Target="../media/image106.png"/><Relationship Id="rId13" Type="http://schemas.openxmlformats.org/officeDocument/2006/relationships/customXml" Target="../ink/ink25.xml"/><Relationship Id="rId18" Type="http://schemas.openxmlformats.org/officeDocument/2006/relationships/image" Target="../media/image31.png"/><Relationship Id="rId39" Type="http://schemas.openxmlformats.org/officeDocument/2006/relationships/customXml" Target="../ink/ink38.xml"/><Relationship Id="rId109" Type="http://schemas.openxmlformats.org/officeDocument/2006/relationships/customXml" Target="../ink/ink75.xml"/><Relationship Id="rId34" Type="http://schemas.openxmlformats.org/officeDocument/2006/relationships/image" Target="../media/image39.png"/><Relationship Id="rId50" Type="http://schemas.openxmlformats.org/officeDocument/2006/relationships/image" Target="../media/image47.png"/><Relationship Id="rId55" Type="http://schemas.openxmlformats.org/officeDocument/2006/relationships/customXml" Target="../ink/ink46.xml"/><Relationship Id="rId76" Type="http://schemas.openxmlformats.org/officeDocument/2006/relationships/image" Target="../media/image60.png"/><Relationship Id="rId97" Type="http://schemas.openxmlformats.org/officeDocument/2006/relationships/customXml" Target="../ink/ink69.xml"/><Relationship Id="rId104" Type="http://schemas.openxmlformats.org/officeDocument/2006/relationships/image" Target="../media/image72.png"/><Relationship Id="rId120" Type="http://schemas.openxmlformats.org/officeDocument/2006/relationships/image" Target="../media/image80.png"/><Relationship Id="rId125" Type="http://schemas.openxmlformats.org/officeDocument/2006/relationships/customXml" Target="../ink/ink83.xml"/><Relationship Id="rId141" Type="http://schemas.openxmlformats.org/officeDocument/2006/relationships/customXml" Target="../ink/ink91.xml"/><Relationship Id="rId146" Type="http://schemas.openxmlformats.org/officeDocument/2006/relationships/image" Target="../media/image93.png"/><Relationship Id="rId167" Type="http://schemas.openxmlformats.org/officeDocument/2006/relationships/customXml" Target="../ink/ink104.xml"/><Relationship Id="rId7" Type="http://schemas.openxmlformats.org/officeDocument/2006/relationships/customXml" Target="../ink/ink22.xml"/><Relationship Id="rId71" Type="http://schemas.openxmlformats.org/officeDocument/2006/relationships/customXml" Target="../ink/ink54.xml"/><Relationship Id="rId92" Type="http://schemas.openxmlformats.org/officeDocument/2006/relationships/image" Target="../media/image66.png"/><Relationship Id="rId162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33.xml"/><Relationship Id="rId24" Type="http://schemas.openxmlformats.org/officeDocument/2006/relationships/image" Target="../media/image34.png"/><Relationship Id="rId40" Type="http://schemas.openxmlformats.org/officeDocument/2006/relationships/image" Target="../media/image42.png"/><Relationship Id="rId45" Type="http://schemas.openxmlformats.org/officeDocument/2006/relationships/customXml" Target="../ink/ink41.xml"/><Relationship Id="rId66" Type="http://schemas.openxmlformats.org/officeDocument/2006/relationships/image" Target="../media/image55.png"/><Relationship Id="rId87" Type="http://schemas.openxmlformats.org/officeDocument/2006/relationships/customXml" Target="../ink/ink64.xml"/><Relationship Id="rId110" Type="http://schemas.openxmlformats.org/officeDocument/2006/relationships/image" Target="../media/image75.png"/><Relationship Id="rId115" Type="http://schemas.openxmlformats.org/officeDocument/2006/relationships/customXml" Target="../ink/ink78.xml"/><Relationship Id="rId131" Type="http://schemas.openxmlformats.org/officeDocument/2006/relationships/customXml" Target="../ink/ink86.xml"/><Relationship Id="rId136" Type="http://schemas.openxmlformats.org/officeDocument/2006/relationships/image" Target="../media/image88.png"/><Relationship Id="rId157" Type="http://schemas.openxmlformats.org/officeDocument/2006/relationships/customXml" Target="../ink/ink99.xml"/><Relationship Id="rId178" Type="http://schemas.openxmlformats.org/officeDocument/2006/relationships/image" Target="../media/image109.png"/><Relationship Id="rId61" Type="http://schemas.openxmlformats.org/officeDocument/2006/relationships/customXml" Target="../ink/ink49.xml"/><Relationship Id="rId82" Type="http://schemas.openxmlformats.org/officeDocument/2006/relationships/image" Target="../media/image63.png"/><Relationship Id="rId152" Type="http://schemas.openxmlformats.org/officeDocument/2006/relationships/image" Target="../media/image96.png"/><Relationship Id="rId173" Type="http://schemas.openxmlformats.org/officeDocument/2006/relationships/customXml" Target="../ink/ink107.xml"/><Relationship Id="rId19" Type="http://schemas.openxmlformats.org/officeDocument/2006/relationships/customXml" Target="../ink/ink28.xml"/><Relationship Id="rId14" Type="http://schemas.openxmlformats.org/officeDocument/2006/relationships/image" Target="../media/image29.png"/><Relationship Id="rId30" Type="http://schemas.openxmlformats.org/officeDocument/2006/relationships/image" Target="../media/image37.png"/><Relationship Id="rId35" Type="http://schemas.openxmlformats.org/officeDocument/2006/relationships/customXml" Target="../ink/ink36.xml"/><Relationship Id="rId56" Type="http://schemas.openxmlformats.org/officeDocument/2006/relationships/image" Target="../media/image50.png"/><Relationship Id="rId77" Type="http://schemas.openxmlformats.org/officeDocument/2006/relationships/customXml" Target="../ink/ink57.xml"/><Relationship Id="rId100" Type="http://schemas.openxmlformats.org/officeDocument/2006/relationships/image" Target="../media/image70.png"/><Relationship Id="rId105" Type="http://schemas.openxmlformats.org/officeDocument/2006/relationships/customXml" Target="../ink/ink73.xml"/><Relationship Id="rId126" Type="http://schemas.openxmlformats.org/officeDocument/2006/relationships/image" Target="../media/image83.png"/><Relationship Id="rId147" Type="http://schemas.openxmlformats.org/officeDocument/2006/relationships/customXml" Target="../ink/ink94.xml"/><Relationship Id="rId168" Type="http://schemas.openxmlformats.org/officeDocument/2006/relationships/image" Target="../media/image104.png"/><Relationship Id="rId8" Type="http://schemas.openxmlformats.org/officeDocument/2006/relationships/image" Target="../media/image26.png"/><Relationship Id="rId51" Type="http://schemas.openxmlformats.org/officeDocument/2006/relationships/customXml" Target="../ink/ink44.xml"/><Relationship Id="rId72" Type="http://schemas.openxmlformats.org/officeDocument/2006/relationships/image" Target="../media/image58.png"/><Relationship Id="rId93" Type="http://schemas.openxmlformats.org/officeDocument/2006/relationships/customXml" Target="../ink/ink67.xml"/><Relationship Id="rId98" Type="http://schemas.openxmlformats.org/officeDocument/2006/relationships/image" Target="../media/image69.png"/><Relationship Id="rId121" Type="http://schemas.openxmlformats.org/officeDocument/2006/relationships/customXml" Target="../ink/ink81.xml"/><Relationship Id="rId142" Type="http://schemas.openxmlformats.org/officeDocument/2006/relationships/image" Target="../media/image91.png"/><Relationship Id="rId163" Type="http://schemas.openxmlformats.org/officeDocument/2006/relationships/customXml" Target="../ink/ink102.xml"/><Relationship Id="rId3" Type="http://schemas.openxmlformats.org/officeDocument/2006/relationships/customXml" Target="../ink/ink20.xml"/><Relationship Id="rId25" Type="http://schemas.openxmlformats.org/officeDocument/2006/relationships/customXml" Target="../ink/ink31.xml"/><Relationship Id="rId46" Type="http://schemas.openxmlformats.org/officeDocument/2006/relationships/image" Target="../media/image45.png"/><Relationship Id="rId67" Type="http://schemas.openxmlformats.org/officeDocument/2006/relationships/customXml" Target="../ink/ink52.xml"/><Relationship Id="rId116" Type="http://schemas.openxmlformats.org/officeDocument/2006/relationships/image" Target="../media/image78.png"/><Relationship Id="rId137" Type="http://schemas.openxmlformats.org/officeDocument/2006/relationships/customXml" Target="../ink/ink89.xml"/><Relationship Id="rId158" Type="http://schemas.openxmlformats.org/officeDocument/2006/relationships/image" Target="../media/image99.png"/><Relationship Id="rId20" Type="http://schemas.openxmlformats.org/officeDocument/2006/relationships/image" Target="../media/image32.png"/><Relationship Id="rId41" Type="http://schemas.openxmlformats.org/officeDocument/2006/relationships/customXml" Target="../ink/ink39.xml"/><Relationship Id="rId62" Type="http://schemas.openxmlformats.org/officeDocument/2006/relationships/image" Target="../media/image53.png"/><Relationship Id="rId83" Type="http://schemas.openxmlformats.org/officeDocument/2006/relationships/customXml" Target="../ink/ink60.xml"/><Relationship Id="rId88" Type="http://schemas.openxmlformats.org/officeDocument/2006/relationships/image" Target="../media/image64.png"/><Relationship Id="rId111" Type="http://schemas.openxmlformats.org/officeDocument/2006/relationships/customXml" Target="../ink/ink76.xml"/><Relationship Id="rId132" Type="http://schemas.openxmlformats.org/officeDocument/2006/relationships/image" Target="../media/image86.png"/><Relationship Id="rId153" Type="http://schemas.openxmlformats.org/officeDocument/2006/relationships/customXml" Target="../ink/ink97.xml"/><Relationship Id="rId174" Type="http://schemas.openxmlformats.org/officeDocument/2006/relationships/image" Target="../media/image107.png"/><Relationship Id="rId179" Type="http://schemas.openxmlformats.org/officeDocument/2006/relationships/customXml" Target="../ink/ink110.xml"/><Relationship Id="rId15" Type="http://schemas.openxmlformats.org/officeDocument/2006/relationships/customXml" Target="../ink/ink26.xml"/><Relationship Id="rId36" Type="http://schemas.openxmlformats.org/officeDocument/2006/relationships/image" Target="../media/image40.png"/><Relationship Id="rId57" Type="http://schemas.openxmlformats.org/officeDocument/2006/relationships/customXml" Target="../ink/ink47.xml"/><Relationship Id="rId106" Type="http://schemas.openxmlformats.org/officeDocument/2006/relationships/image" Target="../media/image73.png"/><Relationship Id="rId127" Type="http://schemas.openxmlformats.org/officeDocument/2006/relationships/customXml" Target="../ink/ink84.xml"/><Relationship Id="rId10" Type="http://schemas.openxmlformats.org/officeDocument/2006/relationships/image" Target="../media/image27.png"/><Relationship Id="rId31" Type="http://schemas.openxmlformats.org/officeDocument/2006/relationships/customXml" Target="../ink/ink34.xml"/><Relationship Id="rId52" Type="http://schemas.openxmlformats.org/officeDocument/2006/relationships/image" Target="../media/image48.png"/><Relationship Id="rId73" Type="http://schemas.openxmlformats.org/officeDocument/2006/relationships/customXml" Target="../ink/ink55.xml"/><Relationship Id="rId78" Type="http://schemas.openxmlformats.org/officeDocument/2006/relationships/image" Target="../media/image61.png"/><Relationship Id="rId94" Type="http://schemas.openxmlformats.org/officeDocument/2006/relationships/image" Target="../media/image67.png"/><Relationship Id="rId99" Type="http://schemas.openxmlformats.org/officeDocument/2006/relationships/customXml" Target="../ink/ink70.xml"/><Relationship Id="rId101" Type="http://schemas.openxmlformats.org/officeDocument/2006/relationships/customXml" Target="../ink/ink71.xml"/><Relationship Id="rId122" Type="http://schemas.openxmlformats.org/officeDocument/2006/relationships/image" Target="../media/image81.png"/><Relationship Id="rId143" Type="http://schemas.openxmlformats.org/officeDocument/2006/relationships/customXml" Target="../ink/ink92.xml"/><Relationship Id="rId148" Type="http://schemas.openxmlformats.org/officeDocument/2006/relationships/image" Target="../media/image94.png"/><Relationship Id="rId164" Type="http://schemas.openxmlformats.org/officeDocument/2006/relationships/image" Target="../media/image102.png"/><Relationship Id="rId169" Type="http://schemas.openxmlformats.org/officeDocument/2006/relationships/customXml" Target="../ink/ink105.xml"/><Relationship Id="rId4" Type="http://schemas.openxmlformats.org/officeDocument/2006/relationships/image" Target="../media/image24.png"/><Relationship Id="rId9" Type="http://schemas.openxmlformats.org/officeDocument/2006/relationships/customXml" Target="../ink/ink23.xml"/><Relationship Id="rId180" Type="http://schemas.openxmlformats.org/officeDocument/2006/relationships/image" Target="../media/image110.png"/><Relationship Id="rId26" Type="http://schemas.openxmlformats.org/officeDocument/2006/relationships/image" Target="../media/image35.png"/><Relationship Id="rId47" Type="http://schemas.openxmlformats.org/officeDocument/2006/relationships/customXml" Target="../ink/ink42.xml"/><Relationship Id="rId68" Type="http://schemas.openxmlformats.org/officeDocument/2006/relationships/image" Target="../media/image56.png"/><Relationship Id="rId89" Type="http://schemas.openxmlformats.org/officeDocument/2006/relationships/customXml" Target="../ink/ink65.xml"/><Relationship Id="rId112" Type="http://schemas.openxmlformats.org/officeDocument/2006/relationships/image" Target="../media/image76.png"/><Relationship Id="rId133" Type="http://schemas.openxmlformats.org/officeDocument/2006/relationships/customXml" Target="../ink/ink87.xml"/><Relationship Id="rId154" Type="http://schemas.openxmlformats.org/officeDocument/2006/relationships/image" Target="../media/image97.png"/><Relationship Id="rId175" Type="http://schemas.openxmlformats.org/officeDocument/2006/relationships/customXml" Target="../ink/ink108.xml"/><Relationship Id="rId16" Type="http://schemas.openxmlformats.org/officeDocument/2006/relationships/image" Target="../media/image30.png"/><Relationship Id="rId37" Type="http://schemas.openxmlformats.org/officeDocument/2006/relationships/customXml" Target="../ink/ink37.xml"/><Relationship Id="rId58" Type="http://schemas.openxmlformats.org/officeDocument/2006/relationships/image" Target="../media/image51.png"/><Relationship Id="rId79" Type="http://schemas.openxmlformats.org/officeDocument/2006/relationships/customXml" Target="../ink/ink58.xml"/><Relationship Id="rId102" Type="http://schemas.openxmlformats.org/officeDocument/2006/relationships/image" Target="../media/image71.png"/><Relationship Id="rId123" Type="http://schemas.openxmlformats.org/officeDocument/2006/relationships/customXml" Target="../ink/ink82.xml"/><Relationship Id="rId144" Type="http://schemas.openxmlformats.org/officeDocument/2006/relationships/image" Target="../media/image92.png"/><Relationship Id="rId90" Type="http://schemas.openxmlformats.org/officeDocument/2006/relationships/image" Target="../media/image65.png"/><Relationship Id="rId165" Type="http://schemas.openxmlformats.org/officeDocument/2006/relationships/customXml" Target="../ink/ink103.xml"/><Relationship Id="rId27" Type="http://schemas.openxmlformats.org/officeDocument/2006/relationships/customXml" Target="../ink/ink32.xml"/><Relationship Id="rId48" Type="http://schemas.openxmlformats.org/officeDocument/2006/relationships/image" Target="../media/image46.png"/><Relationship Id="rId69" Type="http://schemas.openxmlformats.org/officeDocument/2006/relationships/customXml" Target="../ink/ink53.xml"/><Relationship Id="rId113" Type="http://schemas.openxmlformats.org/officeDocument/2006/relationships/customXml" Target="../ink/ink77.xml"/><Relationship Id="rId134" Type="http://schemas.openxmlformats.org/officeDocument/2006/relationships/image" Target="../media/image87.png"/><Relationship Id="rId80" Type="http://schemas.openxmlformats.org/officeDocument/2006/relationships/image" Target="../media/image62.png"/><Relationship Id="rId155" Type="http://schemas.openxmlformats.org/officeDocument/2006/relationships/customXml" Target="../ink/ink98.xml"/><Relationship Id="rId176" Type="http://schemas.openxmlformats.org/officeDocument/2006/relationships/image" Target="../media/image108.png"/><Relationship Id="rId17" Type="http://schemas.openxmlformats.org/officeDocument/2006/relationships/customXml" Target="../ink/ink27.xml"/><Relationship Id="rId38" Type="http://schemas.openxmlformats.org/officeDocument/2006/relationships/image" Target="../media/image41.png"/><Relationship Id="rId59" Type="http://schemas.openxmlformats.org/officeDocument/2006/relationships/customXml" Target="../ink/ink48.xml"/><Relationship Id="rId103" Type="http://schemas.openxmlformats.org/officeDocument/2006/relationships/customXml" Target="../ink/ink72.xml"/><Relationship Id="rId124" Type="http://schemas.openxmlformats.org/officeDocument/2006/relationships/image" Target="../media/image82.png"/><Relationship Id="rId70" Type="http://schemas.openxmlformats.org/officeDocument/2006/relationships/image" Target="../media/image57.png"/><Relationship Id="rId91" Type="http://schemas.openxmlformats.org/officeDocument/2006/relationships/customXml" Target="../ink/ink66.xml"/><Relationship Id="rId145" Type="http://schemas.openxmlformats.org/officeDocument/2006/relationships/customXml" Target="../ink/ink93.xml"/><Relationship Id="rId166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customXml" Target="../ink/ink1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4.xml"/><Relationship Id="rId13" Type="http://schemas.openxmlformats.org/officeDocument/2006/relationships/image" Target="../media/image118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customXml" Target="../ink/ink116.xml"/><Relationship Id="rId2" Type="http://schemas.openxmlformats.org/officeDocument/2006/relationships/customXml" Target="../ink/ink1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3.xml"/><Relationship Id="rId11" Type="http://schemas.openxmlformats.org/officeDocument/2006/relationships/image" Target="../media/image117.png"/><Relationship Id="rId5" Type="http://schemas.openxmlformats.org/officeDocument/2006/relationships/image" Target="../media/image114.png"/><Relationship Id="rId10" Type="http://schemas.openxmlformats.org/officeDocument/2006/relationships/customXml" Target="../ink/ink115.xml"/><Relationship Id="rId4" Type="http://schemas.openxmlformats.org/officeDocument/2006/relationships/image" Target="../media/image112.png"/><Relationship Id="rId9" Type="http://schemas.openxmlformats.org/officeDocument/2006/relationships/image" Target="../media/image116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8.xml"/><Relationship Id="rId21" Type="http://schemas.openxmlformats.org/officeDocument/2006/relationships/image" Target="../media/image13.png"/><Relationship Id="rId42" Type="http://schemas.openxmlformats.org/officeDocument/2006/relationships/customXml" Target="../ink/ink136.xml"/><Relationship Id="rId47" Type="http://schemas.openxmlformats.org/officeDocument/2006/relationships/image" Target="../media/image121.png"/><Relationship Id="rId63" Type="http://schemas.openxmlformats.org/officeDocument/2006/relationships/image" Target="../media/image129.png"/><Relationship Id="rId68" Type="http://schemas.openxmlformats.org/officeDocument/2006/relationships/customXml" Target="../ink/ink149.xml"/><Relationship Id="rId7" Type="http://schemas.openxmlformats.org/officeDocument/2006/relationships/customXml" Target="../ink/ink119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9" Type="http://schemas.openxmlformats.org/officeDocument/2006/relationships/image" Target="../media/image17.png"/><Relationship Id="rId11" Type="http://schemas.openxmlformats.org/officeDocument/2006/relationships/customXml" Target="../ink/ink121.xml"/><Relationship Id="rId24" Type="http://schemas.openxmlformats.org/officeDocument/2006/relationships/customXml" Target="../ink/ink127.xml"/><Relationship Id="rId32" Type="http://schemas.openxmlformats.org/officeDocument/2006/relationships/customXml" Target="../ink/ink131.xml"/><Relationship Id="rId37" Type="http://schemas.openxmlformats.org/officeDocument/2006/relationships/image" Target="../media/image21.png"/><Relationship Id="rId40" Type="http://schemas.openxmlformats.org/officeDocument/2006/relationships/customXml" Target="../ink/ink135.xml"/><Relationship Id="rId45" Type="http://schemas.openxmlformats.org/officeDocument/2006/relationships/image" Target="../media/image120.png"/><Relationship Id="rId53" Type="http://schemas.openxmlformats.org/officeDocument/2006/relationships/image" Target="../media/image124.png"/><Relationship Id="rId58" Type="http://schemas.openxmlformats.org/officeDocument/2006/relationships/customXml" Target="../ink/ink144.xml"/><Relationship Id="rId66" Type="http://schemas.openxmlformats.org/officeDocument/2006/relationships/customXml" Target="../ink/ink148.xml"/><Relationship Id="rId5" Type="http://schemas.openxmlformats.org/officeDocument/2006/relationships/customXml" Target="../ink/ink118.xml"/><Relationship Id="rId61" Type="http://schemas.openxmlformats.org/officeDocument/2006/relationships/image" Target="../media/image128.png"/><Relationship Id="rId19" Type="http://schemas.openxmlformats.org/officeDocument/2006/relationships/customXml" Target="../ink/ink125.xml"/><Relationship Id="rId14" Type="http://schemas.openxmlformats.org/officeDocument/2006/relationships/image" Target="../media/image9.png"/><Relationship Id="rId22" Type="http://schemas.openxmlformats.org/officeDocument/2006/relationships/customXml" Target="../ink/ink126.xml"/><Relationship Id="rId27" Type="http://schemas.openxmlformats.org/officeDocument/2006/relationships/image" Target="../media/image16.png"/><Relationship Id="rId30" Type="http://schemas.openxmlformats.org/officeDocument/2006/relationships/customXml" Target="../ink/ink130.xml"/><Relationship Id="rId35" Type="http://schemas.openxmlformats.org/officeDocument/2006/relationships/image" Target="../media/image20.png"/><Relationship Id="rId43" Type="http://schemas.openxmlformats.org/officeDocument/2006/relationships/image" Target="../media/image119.png"/><Relationship Id="rId48" Type="http://schemas.openxmlformats.org/officeDocument/2006/relationships/customXml" Target="../ink/ink139.xml"/><Relationship Id="rId56" Type="http://schemas.openxmlformats.org/officeDocument/2006/relationships/customXml" Target="../ink/ink143.xml"/><Relationship Id="rId64" Type="http://schemas.openxmlformats.org/officeDocument/2006/relationships/customXml" Target="../ink/ink147.xml"/><Relationship Id="rId69" Type="http://schemas.openxmlformats.org/officeDocument/2006/relationships/image" Target="../media/image132.png"/><Relationship Id="rId8" Type="http://schemas.openxmlformats.org/officeDocument/2006/relationships/image" Target="../media/image6.png"/><Relationship Id="rId51" Type="http://schemas.openxmlformats.org/officeDocument/2006/relationships/image" Target="../media/image123.png"/><Relationship Id="rId3" Type="http://schemas.openxmlformats.org/officeDocument/2006/relationships/customXml" Target="../ink/ink117.xml"/><Relationship Id="rId12" Type="http://schemas.openxmlformats.org/officeDocument/2006/relationships/image" Target="../media/image8.png"/><Relationship Id="rId17" Type="http://schemas.openxmlformats.org/officeDocument/2006/relationships/customXml" Target="../ink/ink124.xml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34.xml"/><Relationship Id="rId46" Type="http://schemas.openxmlformats.org/officeDocument/2006/relationships/customXml" Target="../ink/ink138.xml"/><Relationship Id="rId59" Type="http://schemas.openxmlformats.org/officeDocument/2006/relationships/image" Target="../media/image127.png"/><Relationship Id="rId67" Type="http://schemas.openxmlformats.org/officeDocument/2006/relationships/image" Target="../media/image131.png"/><Relationship Id="rId20" Type="http://schemas.openxmlformats.org/officeDocument/2006/relationships/image" Target="../media/image12.png"/><Relationship Id="rId41" Type="http://schemas.openxmlformats.org/officeDocument/2006/relationships/image" Target="../media/image23.png"/><Relationship Id="rId54" Type="http://schemas.openxmlformats.org/officeDocument/2006/relationships/customXml" Target="../ink/ink142.xml"/><Relationship Id="rId62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customXml" Target="../ink/ink123.xml"/><Relationship Id="rId23" Type="http://schemas.openxmlformats.org/officeDocument/2006/relationships/image" Target="../media/image14.png"/><Relationship Id="rId28" Type="http://schemas.openxmlformats.org/officeDocument/2006/relationships/customXml" Target="../ink/ink129.xml"/><Relationship Id="rId36" Type="http://schemas.openxmlformats.org/officeDocument/2006/relationships/customXml" Target="../ink/ink133.xml"/><Relationship Id="rId49" Type="http://schemas.openxmlformats.org/officeDocument/2006/relationships/image" Target="../media/image122.png"/><Relationship Id="rId57" Type="http://schemas.openxmlformats.org/officeDocument/2006/relationships/image" Target="../media/image126.png"/><Relationship Id="rId10" Type="http://schemas.openxmlformats.org/officeDocument/2006/relationships/image" Target="../media/image7.png"/><Relationship Id="rId31" Type="http://schemas.openxmlformats.org/officeDocument/2006/relationships/image" Target="../media/image18.png"/><Relationship Id="rId44" Type="http://schemas.openxmlformats.org/officeDocument/2006/relationships/customXml" Target="../ink/ink137.xml"/><Relationship Id="rId52" Type="http://schemas.openxmlformats.org/officeDocument/2006/relationships/customXml" Target="../ink/ink141.xml"/><Relationship Id="rId60" Type="http://schemas.openxmlformats.org/officeDocument/2006/relationships/customXml" Target="../ink/ink145.xml"/><Relationship Id="rId65" Type="http://schemas.openxmlformats.org/officeDocument/2006/relationships/image" Target="../media/image130.png"/><Relationship Id="rId4" Type="http://schemas.openxmlformats.org/officeDocument/2006/relationships/image" Target="../media/image4.png"/><Relationship Id="rId9" Type="http://schemas.openxmlformats.org/officeDocument/2006/relationships/customXml" Target="../ink/ink120.xml"/><Relationship Id="rId13" Type="http://schemas.openxmlformats.org/officeDocument/2006/relationships/customXml" Target="../ink/ink122.xml"/><Relationship Id="rId18" Type="http://schemas.openxmlformats.org/officeDocument/2006/relationships/image" Target="../media/image11.png"/><Relationship Id="rId39" Type="http://schemas.openxmlformats.org/officeDocument/2006/relationships/image" Target="../media/image22.png"/><Relationship Id="rId34" Type="http://schemas.openxmlformats.org/officeDocument/2006/relationships/customXml" Target="../ink/ink132.xml"/><Relationship Id="rId50" Type="http://schemas.openxmlformats.org/officeDocument/2006/relationships/customXml" Target="../ink/ink140.xml"/><Relationship Id="rId55" Type="http://schemas.openxmlformats.org/officeDocument/2006/relationships/image" Target="../media/image1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1.xml"/><Relationship Id="rId13" Type="http://schemas.openxmlformats.org/officeDocument/2006/relationships/image" Target="../media/image137.png"/><Relationship Id="rId18" Type="http://schemas.openxmlformats.org/officeDocument/2006/relationships/customXml" Target="../ink/ink156.xml"/><Relationship Id="rId26" Type="http://schemas.openxmlformats.org/officeDocument/2006/relationships/customXml" Target="../ink/ink160.xml"/><Relationship Id="rId3" Type="http://schemas.openxmlformats.org/officeDocument/2006/relationships/customXml" Target="../ink/ink150.xml"/><Relationship Id="rId21" Type="http://schemas.openxmlformats.org/officeDocument/2006/relationships/image" Target="../media/image141.png"/><Relationship Id="rId7" Type="http://schemas.openxmlformats.org/officeDocument/2006/relationships/image" Target="../media/image134.png"/><Relationship Id="rId12" Type="http://schemas.openxmlformats.org/officeDocument/2006/relationships/customXml" Target="../ink/ink153.xml"/><Relationship Id="rId17" Type="http://schemas.openxmlformats.org/officeDocument/2006/relationships/image" Target="../media/image139.png"/><Relationship Id="rId25" Type="http://schemas.openxmlformats.org/officeDocument/2006/relationships/image" Target="../media/image143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55.xml"/><Relationship Id="rId20" Type="http://schemas.openxmlformats.org/officeDocument/2006/relationships/customXml" Target="../ink/ink157.xml"/><Relationship Id="rId29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6.png"/><Relationship Id="rId24" Type="http://schemas.openxmlformats.org/officeDocument/2006/relationships/customXml" Target="../ink/ink159.xml"/><Relationship Id="rId5" Type="http://schemas.openxmlformats.org/officeDocument/2006/relationships/image" Target="../media/image112.png"/><Relationship Id="rId15" Type="http://schemas.openxmlformats.org/officeDocument/2006/relationships/image" Target="../media/image138.png"/><Relationship Id="rId23" Type="http://schemas.openxmlformats.org/officeDocument/2006/relationships/image" Target="../media/image142.png"/><Relationship Id="rId28" Type="http://schemas.openxmlformats.org/officeDocument/2006/relationships/customXml" Target="../ink/ink161.xml"/><Relationship Id="rId10" Type="http://schemas.openxmlformats.org/officeDocument/2006/relationships/customXml" Target="../ink/ink152.xml"/><Relationship Id="rId19" Type="http://schemas.openxmlformats.org/officeDocument/2006/relationships/image" Target="../media/image140.png"/><Relationship Id="rId31" Type="http://schemas.openxmlformats.org/officeDocument/2006/relationships/image" Target="../media/image146.png"/><Relationship Id="rId4" Type="http://schemas.openxmlformats.org/officeDocument/2006/relationships/image" Target="../media/image111.png"/><Relationship Id="rId9" Type="http://schemas.openxmlformats.org/officeDocument/2006/relationships/image" Target="../media/image135.png"/><Relationship Id="rId14" Type="http://schemas.openxmlformats.org/officeDocument/2006/relationships/customXml" Target="../ink/ink154.xml"/><Relationship Id="rId22" Type="http://schemas.openxmlformats.org/officeDocument/2006/relationships/customXml" Target="../ink/ink158.xml"/><Relationship Id="rId27" Type="http://schemas.openxmlformats.org/officeDocument/2006/relationships/image" Target="../media/image144.png"/><Relationship Id="rId30" Type="http://schemas.openxmlformats.org/officeDocument/2006/relationships/customXml" Target="../ink/ink16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2.png"/><Relationship Id="rId21" Type="http://schemas.openxmlformats.org/officeDocument/2006/relationships/customXml" Target="../ink/ink172.xml"/><Relationship Id="rId42" Type="http://schemas.openxmlformats.org/officeDocument/2006/relationships/image" Target="../media/image165.png"/><Relationship Id="rId63" Type="http://schemas.openxmlformats.org/officeDocument/2006/relationships/customXml" Target="../ink/ink193.xml"/><Relationship Id="rId84" Type="http://schemas.openxmlformats.org/officeDocument/2006/relationships/image" Target="../media/image186.png"/><Relationship Id="rId138" Type="http://schemas.openxmlformats.org/officeDocument/2006/relationships/customXml" Target="../ink/ink231.xml"/><Relationship Id="rId159" Type="http://schemas.openxmlformats.org/officeDocument/2006/relationships/image" Target="../media/image223.png"/><Relationship Id="rId170" Type="http://schemas.openxmlformats.org/officeDocument/2006/relationships/customXml" Target="../ink/ink247.xml"/><Relationship Id="rId191" Type="http://schemas.openxmlformats.org/officeDocument/2006/relationships/image" Target="../media/image239.png"/><Relationship Id="rId205" Type="http://schemas.openxmlformats.org/officeDocument/2006/relationships/image" Target="../media/image246.png"/><Relationship Id="rId107" Type="http://schemas.openxmlformats.org/officeDocument/2006/relationships/customXml" Target="../ink/ink215.xml"/><Relationship Id="rId11" Type="http://schemas.openxmlformats.org/officeDocument/2006/relationships/image" Target="../media/image150.png"/><Relationship Id="rId32" Type="http://schemas.openxmlformats.org/officeDocument/2006/relationships/image" Target="../media/image160.png"/><Relationship Id="rId53" Type="http://schemas.openxmlformats.org/officeDocument/2006/relationships/customXml" Target="../ink/ink188.xml"/><Relationship Id="rId74" Type="http://schemas.openxmlformats.org/officeDocument/2006/relationships/image" Target="../media/image181.png"/><Relationship Id="rId128" Type="http://schemas.openxmlformats.org/officeDocument/2006/relationships/customXml" Target="../ink/ink226.xml"/><Relationship Id="rId149" Type="http://schemas.openxmlformats.org/officeDocument/2006/relationships/image" Target="../media/image218.png"/><Relationship Id="rId5" Type="http://schemas.openxmlformats.org/officeDocument/2006/relationships/image" Target="../media/image111.png"/><Relationship Id="rId95" Type="http://schemas.openxmlformats.org/officeDocument/2006/relationships/customXml" Target="../ink/ink209.xml"/><Relationship Id="rId160" Type="http://schemas.openxmlformats.org/officeDocument/2006/relationships/customXml" Target="../ink/ink242.xml"/><Relationship Id="rId181" Type="http://schemas.openxmlformats.org/officeDocument/2006/relationships/image" Target="../media/image234.png"/><Relationship Id="rId216" Type="http://schemas.openxmlformats.org/officeDocument/2006/relationships/customXml" Target="../ink/ink270.xml"/><Relationship Id="rId22" Type="http://schemas.openxmlformats.org/officeDocument/2006/relationships/image" Target="../media/image155.png"/><Relationship Id="rId43" Type="http://schemas.openxmlformats.org/officeDocument/2006/relationships/customXml" Target="../ink/ink183.xml"/><Relationship Id="rId64" Type="http://schemas.openxmlformats.org/officeDocument/2006/relationships/image" Target="../media/image176.png"/><Relationship Id="rId118" Type="http://schemas.openxmlformats.org/officeDocument/2006/relationships/customXml" Target="../ink/ink221.xml"/><Relationship Id="rId139" Type="http://schemas.openxmlformats.org/officeDocument/2006/relationships/image" Target="../media/image213.png"/><Relationship Id="rId85" Type="http://schemas.openxmlformats.org/officeDocument/2006/relationships/customXml" Target="../ink/ink204.xml"/><Relationship Id="rId150" Type="http://schemas.openxmlformats.org/officeDocument/2006/relationships/customXml" Target="../ink/ink237.xml"/><Relationship Id="rId171" Type="http://schemas.openxmlformats.org/officeDocument/2006/relationships/image" Target="../media/image229.png"/><Relationship Id="rId192" Type="http://schemas.openxmlformats.org/officeDocument/2006/relationships/customXml" Target="../ink/ink258.xml"/><Relationship Id="rId206" Type="http://schemas.openxmlformats.org/officeDocument/2006/relationships/customXml" Target="../ink/ink265.xml"/><Relationship Id="rId12" Type="http://schemas.openxmlformats.org/officeDocument/2006/relationships/customXml" Target="../ink/ink167.xml"/><Relationship Id="rId33" Type="http://schemas.openxmlformats.org/officeDocument/2006/relationships/customXml" Target="../ink/ink178.xml"/><Relationship Id="rId108" Type="http://schemas.openxmlformats.org/officeDocument/2006/relationships/customXml" Target="../ink/ink216.xml"/><Relationship Id="rId129" Type="http://schemas.openxmlformats.org/officeDocument/2006/relationships/image" Target="../media/image208.png"/><Relationship Id="rId54" Type="http://schemas.openxmlformats.org/officeDocument/2006/relationships/image" Target="../media/image171.png"/><Relationship Id="rId75" Type="http://schemas.openxmlformats.org/officeDocument/2006/relationships/customXml" Target="../ink/ink199.xml"/><Relationship Id="rId96" Type="http://schemas.openxmlformats.org/officeDocument/2006/relationships/image" Target="../media/image192.png"/><Relationship Id="rId140" Type="http://schemas.openxmlformats.org/officeDocument/2006/relationships/customXml" Target="../ink/ink232.xml"/><Relationship Id="rId161" Type="http://schemas.openxmlformats.org/officeDocument/2006/relationships/image" Target="../media/image224.png"/><Relationship Id="rId182" Type="http://schemas.openxmlformats.org/officeDocument/2006/relationships/customXml" Target="../ink/ink253.xml"/><Relationship Id="rId217" Type="http://schemas.openxmlformats.org/officeDocument/2006/relationships/image" Target="../media/image252.png"/><Relationship Id="rId6" Type="http://schemas.openxmlformats.org/officeDocument/2006/relationships/customXml" Target="../ink/ink164.xml"/><Relationship Id="rId23" Type="http://schemas.openxmlformats.org/officeDocument/2006/relationships/customXml" Target="../ink/ink173.xml"/><Relationship Id="rId119" Type="http://schemas.openxmlformats.org/officeDocument/2006/relationships/image" Target="../media/image203.png"/><Relationship Id="rId44" Type="http://schemas.openxmlformats.org/officeDocument/2006/relationships/image" Target="../media/image166.png"/><Relationship Id="rId65" Type="http://schemas.openxmlformats.org/officeDocument/2006/relationships/customXml" Target="../ink/ink194.xml"/><Relationship Id="rId86" Type="http://schemas.openxmlformats.org/officeDocument/2006/relationships/image" Target="../media/image187.png"/><Relationship Id="rId130" Type="http://schemas.openxmlformats.org/officeDocument/2006/relationships/customXml" Target="../ink/ink227.xml"/><Relationship Id="rId151" Type="http://schemas.openxmlformats.org/officeDocument/2006/relationships/image" Target="../media/image219.png"/><Relationship Id="rId172" Type="http://schemas.openxmlformats.org/officeDocument/2006/relationships/customXml" Target="../ink/ink248.xml"/><Relationship Id="rId193" Type="http://schemas.openxmlformats.org/officeDocument/2006/relationships/image" Target="../media/image240.png"/><Relationship Id="rId207" Type="http://schemas.openxmlformats.org/officeDocument/2006/relationships/image" Target="../media/image247.png"/><Relationship Id="rId13" Type="http://schemas.openxmlformats.org/officeDocument/2006/relationships/image" Target="../media/image151.png"/><Relationship Id="rId109" Type="http://schemas.openxmlformats.org/officeDocument/2006/relationships/image" Target="../media/image198.png"/><Relationship Id="rId34" Type="http://schemas.openxmlformats.org/officeDocument/2006/relationships/image" Target="../media/image161.png"/><Relationship Id="rId55" Type="http://schemas.openxmlformats.org/officeDocument/2006/relationships/customXml" Target="../ink/ink189.xml"/><Relationship Id="rId76" Type="http://schemas.openxmlformats.org/officeDocument/2006/relationships/image" Target="../media/image182.png"/><Relationship Id="rId97" Type="http://schemas.openxmlformats.org/officeDocument/2006/relationships/customXml" Target="../ink/ink210.xml"/><Relationship Id="rId120" Type="http://schemas.openxmlformats.org/officeDocument/2006/relationships/customXml" Target="../ink/ink222.xml"/><Relationship Id="rId141" Type="http://schemas.openxmlformats.org/officeDocument/2006/relationships/image" Target="../media/image214.png"/><Relationship Id="rId7" Type="http://schemas.openxmlformats.org/officeDocument/2006/relationships/image" Target="../media/image148.png"/><Relationship Id="rId162" Type="http://schemas.openxmlformats.org/officeDocument/2006/relationships/customXml" Target="../ink/ink243.xml"/><Relationship Id="rId183" Type="http://schemas.openxmlformats.org/officeDocument/2006/relationships/image" Target="../media/image235.png"/><Relationship Id="rId218" Type="http://schemas.openxmlformats.org/officeDocument/2006/relationships/customXml" Target="../ink/ink271.xml"/><Relationship Id="rId24" Type="http://schemas.openxmlformats.org/officeDocument/2006/relationships/image" Target="../media/image156.png"/><Relationship Id="rId45" Type="http://schemas.openxmlformats.org/officeDocument/2006/relationships/customXml" Target="../ink/ink184.xml"/><Relationship Id="rId66" Type="http://schemas.openxmlformats.org/officeDocument/2006/relationships/image" Target="../media/image177.png"/><Relationship Id="rId87" Type="http://schemas.openxmlformats.org/officeDocument/2006/relationships/customXml" Target="../ink/ink205.xml"/><Relationship Id="rId110" Type="http://schemas.openxmlformats.org/officeDocument/2006/relationships/customXml" Target="../ink/ink217.xml"/><Relationship Id="rId131" Type="http://schemas.openxmlformats.org/officeDocument/2006/relationships/image" Target="../media/image209.png"/><Relationship Id="rId152" Type="http://schemas.openxmlformats.org/officeDocument/2006/relationships/customXml" Target="../ink/ink238.xml"/><Relationship Id="rId173" Type="http://schemas.openxmlformats.org/officeDocument/2006/relationships/image" Target="../media/image230.png"/><Relationship Id="rId194" Type="http://schemas.openxmlformats.org/officeDocument/2006/relationships/customXml" Target="../ink/ink259.xml"/><Relationship Id="rId208" Type="http://schemas.openxmlformats.org/officeDocument/2006/relationships/customXml" Target="../ink/ink266.xml"/><Relationship Id="rId14" Type="http://schemas.openxmlformats.org/officeDocument/2006/relationships/customXml" Target="../ink/ink168.xml"/><Relationship Id="rId35" Type="http://schemas.openxmlformats.org/officeDocument/2006/relationships/customXml" Target="../ink/ink179.xml"/><Relationship Id="rId56" Type="http://schemas.openxmlformats.org/officeDocument/2006/relationships/image" Target="../media/image172.png"/><Relationship Id="rId77" Type="http://schemas.openxmlformats.org/officeDocument/2006/relationships/customXml" Target="../ink/ink200.xml"/><Relationship Id="rId100" Type="http://schemas.openxmlformats.org/officeDocument/2006/relationships/image" Target="../media/image194.png"/><Relationship Id="rId8" Type="http://schemas.openxmlformats.org/officeDocument/2006/relationships/customXml" Target="../ink/ink165.xml"/><Relationship Id="rId51" Type="http://schemas.openxmlformats.org/officeDocument/2006/relationships/customXml" Target="../ink/ink187.xml"/><Relationship Id="rId72" Type="http://schemas.openxmlformats.org/officeDocument/2006/relationships/image" Target="../media/image180.png"/><Relationship Id="rId93" Type="http://schemas.openxmlformats.org/officeDocument/2006/relationships/customXml" Target="../ink/ink208.xml"/><Relationship Id="rId98" Type="http://schemas.openxmlformats.org/officeDocument/2006/relationships/image" Target="../media/image193.png"/><Relationship Id="rId121" Type="http://schemas.openxmlformats.org/officeDocument/2006/relationships/image" Target="../media/image204.png"/><Relationship Id="rId142" Type="http://schemas.openxmlformats.org/officeDocument/2006/relationships/customXml" Target="../ink/ink233.xml"/><Relationship Id="rId163" Type="http://schemas.openxmlformats.org/officeDocument/2006/relationships/image" Target="../media/image225.png"/><Relationship Id="rId184" Type="http://schemas.openxmlformats.org/officeDocument/2006/relationships/customXml" Target="../ink/ink254.xml"/><Relationship Id="rId189" Type="http://schemas.openxmlformats.org/officeDocument/2006/relationships/image" Target="../media/image238.png"/><Relationship Id="rId219" Type="http://schemas.openxmlformats.org/officeDocument/2006/relationships/image" Target="../media/image253.png"/><Relationship Id="rId3" Type="http://schemas.openxmlformats.org/officeDocument/2006/relationships/image" Target="../media/image147.png"/><Relationship Id="rId214" Type="http://schemas.openxmlformats.org/officeDocument/2006/relationships/customXml" Target="../ink/ink269.xml"/><Relationship Id="rId25" Type="http://schemas.openxmlformats.org/officeDocument/2006/relationships/customXml" Target="../ink/ink174.xml"/><Relationship Id="rId46" Type="http://schemas.openxmlformats.org/officeDocument/2006/relationships/image" Target="../media/image167.png"/><Relationship Id="rId67" Type="http://schemas.openxmlformats.org/officeDocument/2006/relationships/customXml" Target="../ink/ink195.xml"/><Relationship Id="rId116" Type="http://schemas.openxmlformats.org/officeDocument/2006/relationships/customXml" Target="../ink/ink220.xml"/><Relationship Id="rId137" Type="http://schemas.openxmlformats.org/officeDocument/2006/relationships/image" Target="../media/image212.png"/><Relationship Id="rId158" Type="http://schemas.openxmlformats.org/officeDocument/2006/relationships/customXml" Target="../ink/ink241.xml"/><Relationship Id="rId20" Type="http://schemas.openxmlformats.org/officeDocument/2006/relationships/customXml" Target="../ink/ink171.xml"/><Relationship Id="rId41" Type="http://schemas.openxmlformats.org/officeDocument/2006/relationships/customXml" Target="../ink/ink182.xml"/><Relationship Id="rId62" Type="http://schemas.openxmlformats.org/officeDocument/2006/relationships/image" Target="../media/image175.png"/><Relationship Id="rId83" Type="http://schemas.openxmlformats.org/officeDocument/2006/relationships/customXml" Target="../ink/ink203.xml"/><Relationship Id="rId88" Type="http://schemas.openxmlformats.org/officeDocument/2006/relationships/image" Target="../media/image188.png"/><Relationship Id="rId111" Type="http://schemas.openxmlformats.org/officeDocument/2006/relationships/image" Target="../media/image199.png"/><Relationship Id="rId132" Type="http://schemas.openxmlformats.org/officeDocument/2006/relationships/customXml" Target="../ink/ink228.xml"/><Relationship Id="rId153" Type="http://schemas.openxmlformats.org/officeDocument/2006/relationships/image" Target="../media/image220.png"/><Relationship Id="rId174" Type="http://schemas.openxmlformats.org/officeDocument/2006/relationships/customXml" Target="../ink/ink249.xml"/><Relationship Id="rId179" Type="http://schemas.openxmlformats.org/officeDocument/2006/relationships/image" Target="../media/image233.png"/><Relationship Id="rId195" Type="http://schemas.openxmlformats.org/officeDocument/2006/relationships/image" Target="../media/image241.png"/><Relationship Id="rId209" Type="http://schemas.openxmlformats.org/officeDocument/2006/relationships/image" Target="../media/image248.png"/><Relationship Id="rId190" Type="http://schemas.openxmlformats.org/officeDocument/2006/relationships/customXml" Target="../ink/ink257.xml"/><Relationship Id="rId204" Type="http://schemas.openxmlformats.org/officeDocument/2006/relationships/customXml" Target="../ink/ink264.xml"/><Relationship Id="rId220" Type="http://schemas.openxmlformats.org/officeDocument/2006/relationships/customXml" Target="../ink/ink272.xml"/><Relationship Id="rId15" Type="http://schemas.openxmlformats.org/officeDocument/2006/relationships/image" Target="../media/image152.png"/><Relationship Id="rId36" Type="http://schemas.openxmlformats.org/officeDocument/2006/relationships/image" Target="../media/image162.png"/><Relationship Id="rId57" Type="http://schemas.openxmlformats.org/officeDocument/2006/relationships/customXml" Target="../ink/ink190.xml"/><Relationship Id="rId106" Type="http://schemas.openxmlformats.org/officeDocument/2006/relationships/image" Target="../media/image197.png"/><Relationship Id="rId127" Type="http://schemas.openxmlformats.org/officeDocument/2006/relationships/image" Target="../media/image207.png"/><Relationship Id="rId10" Type="http://schemas.openxmlformats.org/officeDocument/2006/relationships/customXml" Target="../ink/ink166.xml"/><Relationship Id="rId31" Type="http://schemas.openxmlformats.org/officeDocument/2006/relationships/customXml" Target="../ink/ink177.xml"/><Relationship Id="rId52" Type="http://schemas.openxmlformats.org/officeDocument/2006/relationships/image" Target="../media/image170.png"/><Relationship Id="rId73" Type="http://schemas.openxmlformats.org/officeDocument/2006/relationships/customXml" Target="../ink/ink198.xml"/><Relationship Id="rId78" Type="http://schemas.openxmlformats.org/officeDocument/2006/relationships/image" Target="../media/image183.png"/><Relationship Id="rId94" Type="http://schemas.openxmlformats.org/officeDocument/2006/relationships/image" Target="../media/image191.png"/><Relationship Id="rId99" Type="http://schemas.openxmlformats.org/officeDocument/2006/relationships/customXml" Target="../ink/ink211.xml"/><Relationship Id="rId101" Type="http://schemas.openxmlformats.org/officeDocument/2006/relationships/customXml" Target="../ink/ink212.xml"/><Relationship Id="rId122" Type="http://schemas.openxmlformats.org/officeDocument/2006/relationships/customXml" Target="../ink/ink223.xml"/><Relationship Id="rId143" Type="http://schemas.openxmlformats.org/officeDocument/2006/relationships/image" Target="../media/image215.png"/><Relationship Id="rId148" Type="http://schemas.openxmlformats.org/officeDocument/2006/relationships/customXml" Target="../ink/ink236.xml"/><Relationship Id="rId164" Type="http://schemas.openxmlformats.org/officeDocument/2006/relationships/customXml" Target="../ink/ink244.xml"/><Relationship Id="rId169" Type="http://schemas.openxmlformats.org/officeDocument/2006/relationships/image" Target="../media/image228.png"/><Relationship Id="rId185" Type="http://schemas.openxmlformats.org/officeDocument/2006/relationships/image" Target="../media/image236.png"/><Relationship Id="rId4" Type="http://schemas.openxmlformats.org/officeDocument/2006/relationships/customXml" Target="../ink/ink163.xml"/><Relationship Id="rId9" Type="http://schemas.openxmlformats.org/officeDocument/2006/relationships/image" Target="../media/image149.png"/><Relationship Id="rId180" Type="http://schemas.openxmlformats.org/officeDocument/2006/relationships/customXml" Target="../ink/ink252.xml"/><Relationship Id="rId210" Type="http://schemas.openxmlformats.org/officeDocument/2006/relationships/customXml" Target="../ink/ink267.xml"/><Relationship Id="rId215" Type="http://schemas.openxmlformats.org/officeDocument/2006/relationships/image" Target="../media/image251.png"/><Relationship Id="rId26" Type="http://schemas.openxmlformats.org/officeDocument/2006/relationships/image" Target="../media/image157.png"/><Relationship Id="rId47" Type="http://schemas.openxmlformats.org/officeDocument/2006/relationships/customXml" Target="../ink/ink185.xml"/><Relationship Id="rId68" Type="http://schemas.openxmlformats.org/officeDocument/2006/relationships/image" Target="../media/image178.png"/><Relationship Id="rId89" Type="http://schemas.openxmlformats.org/officeDocument/2006/relationships/customXml" Target="../ink/ink206.xml"/><Relationship Id="rId112" Type="http://schemas.openxmlformats.org/officeDocument/2006/relationships/customXml" Target="../ink/ink218.xml"/><Relationship Id="rId133" Type="http://schemas.openxmlformats.org/officeDocument/2006/relationships/image" Target="../media/image210.png"/><Relationship Id="rId154" Type="http://schemas.openxmlformats.org/officeDocument/2006/relationships/customXml" Target="../ink/ink239.xml"/><Relationship Id="rId175" Type="http://schemas.openxmlformats.org/officeDocument/2006/relationships/image" Target="../media/image231.png"/><Relationship Id="rId196" Type="http://schemas.openxmlformats.org/officeDocument/2006/relationships/customXml" Target="../ink/ink260.xml"/><Relationship Id="rId200" Type="http://schemas.openxmlformats.org/officeDocument/2006/relationships/customXml" Target="../ink/ink262.xml"/><Relationship Id="rId16" Type="http://schemas.openxmlformats.org/officeDocument/2006/relationships/customXml" Target="../ink/ink169.xml"/><Relationship Id="rId221" Type="http://schemas.openxmlformats.org/officeDocument/2006/relationships/image" Target="../media/image254.png"/><Relationship Id="rId37" Type="http://schemas.openxmlformats.org/officeDocument/2006/relationships/customXml" Target="../ink/ink180.xml"/><Relationship Id="rId58" Type="http://schemas.openxmlformats.org/officeDocument/2006/relationships/image" Target="../media/image173.png"/><Relationship Id="rId79" Type="http://schemas.openxmlformats.org/officeDocument/2006/relationships/customXml" Target="../ink/ink201.xml"/><Relationship Id="rId102" Type="http://schemas.openxmlformats.org/officeDocument/2006/relationships/image" Target="../media/image195.png"/><Relationship Id="rId123" Type="http://schemas.openxmlformats.org/officeDocument/2006/relationships/image" Target="../media/image205.png"/><Relationship Id="rId144" Type="http://schemas.openxmlformats.org/officeDocument/2006/relationships/customXml" Target="../ink/ink234.xml"/><Relationship Id="rId90" Type="http://schemas.openxmlformats.org/officeDocument/2006/relationships/image" Target="../media/image189.png"/><Relationship Id="rId165" Type="http://schemas.openxmlformats.org/officeDocument/2006/relationships/image" Target="../media/image226.png"/><Relationship Id="rId186" Type="http://schemas.openxmlformats.org/officeDocument/2006/relationships/customXml" Target="../ink/ink255.xml"/><Relationship Id="rId211" Type="http://schemas.openxmlformats.org/officeDocument/2006/relationships/image" Target="../media/image249.png"/><Relationship Id="rId27" Type="http://schemas.openxmlformats.org/officeDocument/2006/relationships/customXml" Target="../ink/ink175.xml"/><Relationship Id="rId48" Type="http://schemas.openxmlformats.org/officeDocument/2006/relationships/image" Target="../media/image168.png"/><Relationship Id="rId69" Type="http://schemas.openxmlformats.org/officeDocument/2006/relationships/customXml" Target="../ink/ink196.xml"/><Relationship Id="rId113" Type="http://schemas.openxmlformats.org/officeDocument/2006/relationships/image" Target="../media/image200.png"/><Relationship Id="rId134" Type="http://schemas.openxmlformats.org/officeDocument/2006/relationships/customXml" Target="../ink/ink229.xml"/><Relationship Id="rId80" Type="http://schemas.openxmlformats.org/officeDocument/2006/relationships/image" Target="../media/image184.png"/><Relationship Id="rId155" Type="http://schemas.openxmlformats.org/officeDocument/2006/relationships/image" Target="../media/image221.png"/><Relationship Id="rId176" Type="http://schemas.openxmlformats.org/officeDocument/2006/relationships/customXml" Target="../ink/ink250.xml"/><Relationship Id="rId197" Type="http://schemas.openxmlformats.org/officeDocument/2006/relationships/image" Target="../media/image242.png"/><Relationship Id="rId201" Type="http://schemas.openxmlformats.org/officeDocument/2006/relationships/image" Target="../media/image244.png"/><Relationship Id="rId222" Type="http://schemas.openxmlformats.org/officeDocument/2006/relationships/customXml" Target="../ink/ink273.xml"/><Relationship Id="rId17" Type="http://schemas.openxmlformats.org/officeDocument/2006/relationships/image" Target="../media/image153.png"/><Relationship Id="rId38" Type="http://schemas.openxmlformats.org/officeDocument/2006/relationships/image" Target="../media/image163.png"/><Relationship Id="rId59" Type="http://schemas.openxmlformats.org/officeDocument/2006/relationships/customXml" Target="../ink/ink191.xml"/><Relationship Id="rId103" Type="http://schemas.openxmlformats.org/officeDocument/2006/relationships/customXml" Target="../ink/ink213.xml"/><Relationship Id="rId124" Type="http://schemas.openxmlformats.org/officeDocument/2006/relationships/customXml" Target="../ink/ink224.xml"/><Relationship Id="rId70" Type="http://schemas.openxmlformats.org/officeDocument/2006/relationships/image" Target="../media/image179.png"/><Relationship Id="rId91" Type="http://schemas.openxmlformats.org/officeDocument/2006/relationships/customXml" Target="../ink/ink207.xml"/><Relationship Id="rId145" Type="http://schemas.openxmlformats.org/officeDocument/2006/relationships/image" Target="../media/image216.png"/><Relationship Id="rId166" Type="http://schemas.openxmlformats.org/officeDocument/2006/relationships/customXml" Target="../ink/ink245.xml"/><Relationship Id="rId187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68.xml"/><Relationship Id="rId28" Type="http://schemas.openxmlformats.org/officeDocument/2006/relationships/image" Target="../media/image158.png"/><Relationship Id="rId49" Type="http://schemas.openxmlformats.org/officeDocument/2006/relationships/customXml" Target="../ink/ink186.xml"/><Relationship Id="rId114" Type="http://schemas.openxmlformats.org/officeDocument/2006/relationships/customXml" Target="../ink/ink219.xml"/><Relationship Id="rId60" Type="http://schemas.openxmlformats.org/officeDocument/2006/relationships/image" Target="../media/image174.png"/><Relationship Id="rId81" Type="http://schemas.openxmlformats.org/officeDocument/2006/relationships/customXml" Target="../ink/ink202.xml"/><Relationship Id="rId135" Type="http://schemas.openxmlformats.org/officeDocument/2006/relationships/image" Target="../media/image211.png"/><Relationship Id="rId156" Type="http://schemas.openxmlformats.org/officeDocument/2006/relationships/customXml" Target="../ink/ink240.xml"/><Relationship Id="rId177" Type="http://schemas.openxmlformats.org/officeDocument/2006/relationships/image" Target="../media/image232.png"/><Relationship Id="rId198" Type="http://schemas.openxmlformats.org/officeDocument/2006/relationships/customXml" Target="../ink/ink261.xml"/><Relationship Id="rId202" Type="http://schemas.openxmlformats.org/officeDocument/2006/relationships/customXml" Target="../ink/ink263.xml"/><Relationship Id="rId223" Type="http://schemas.openxmlformats.org/officeDocument/2006/relationships/image" Target="../media/image255.png"/><Relationship Id="rId18" Type="http://schemas.openxmlformats.org/officeDocument/2006/relationships/customXml" Target="../ink/ink170.xml"/><Relationship Id="rId39" Type="http://schemas.openxmlformats.org/officeDocument/2006/relationships/customXml" Target="../ink/ink181.xml"/><Relationship Id="rId50" Type="http://schemas.openxmlformats.org/officeDocument/2006/relationships/image" Target="../media/image169.png"/><Relationship Id="rId104" Type="http://schemas.openxmlformats.org/officeDocument/2006/relationships/image" Target="../media/image196.png"/><Relationship Id="rId125" Type="http://schemas.openxmlformats.org/officeDocument/2006/relationships/image" Target="../media/image206.png"/><Relationship Id="rId146" Type="http://schemas.openxmlformats.org/officeDocument/2006/relationships/customXml" Target="../ink/ink235.xml"/><Relationship Id="rId167" Type="http://schemas.openxmlformats.org/officeDocument/2006/relationships/image" Target="../media/image227.png"/><Relationship Id="rId188" Type="http://schemas.openxmlformats.org/officeDocument/2006/relationships/customXml" Target="../ink/ink256.xml"/><Relationship Id="rId71" Type="http://schemas.openxmlformats.org/officeDocument/2006/relationships/customXml" Target="../ink/ink197.xml"/><Relationship Id="rId92" Type="http://schemas.openxmlformats.org/officeDocument/2006/relationships/image" Target="../media/image190.png"/><Relationship Id="rId213" Type="http://schemas.openxmlformats.org/officeDocument/2006/relationships/image" Target="../media/image250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76.xml"/><Relationship Id="rId40" Type="http://schemas.openxmlformats.org/officeDocument/2006/relationships/image" Target="../media/image164.png"/><Relationship Id="rId115" Type="http://schemas.openxmlformats.org/officeDocument/2006/relationships/image" Target="../media/image201.png"/><Relationship Id="rId136" Type="http://schemas.openxmlformats.org/officeDocument/2006/relationships/customXml" Target="../ink/ink230.xml"/><Relationship Id="rId157" Type="http://schemas.openxmlformats.org/officeDocument/2006/relationships/image" Target="../media/image222.png"/><Relationship Id="rId178" Type="http://schemas.openxmlformats.org/officeDocument/2006/relationships/customXml" Target="../ink/ink251.xml"/><Relationship Id="rId61" Type="http://schemas.openxmlformats.org/officeDocument/2006/relationships/customXml" Target="../ink/ink192.xml"/><Relationship Id="rId82" Type="http://schemas.openxmlformats.org/officeDocument/2006/relationships/image" Target="../media/image185.png"/><Relationship Id="rId199" Type="http://schemas.openxmlformats.org/officeDocument/2006/relationships/image" Target="../media/image243.png"/><Relationship Id="rId203" Type="http://schemas.openxmlformats.org/officeDocument/2006/relationships/image" Target="../media/image245.png"/><Relationship Id="rId19" Type="http://schemas.openxmlformats.org/officeDocument/2006/relationships/image" Target="../media/image154.png"/><Relationship Id="rId30" Type="http://schemas.openxmlformats.org/officeDocument/2006/relationships/image" Target="../media/image159.png"/><Relationship Id="rId105" Type="http://schemas.openxmlformats.org/officeDocument/2006/relationships/customXml" Target="../ink/ink214.xml"/><Relationship Id="rId126" Type="http://schemas.openxmlformats.org/officeDocument/2006/relationships/customXml" Target="../ink/ink225.xml"/><Relationship Id="rId147" Type="http://schemas.openxmlformats.org/officeDocument/2006/relationships/image" Target="../media/image217.png"/><Relationship Id="rId168" Type="http://schemas.openxmlformats.org/officeDocument/2006/relationships/customXml" Target="../ink/ink2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0D367-10DD-6ECC-6D90-C03DD846E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743" y="1507677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정책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경사법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88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2327C-773A-13EB-F8D1-3226226A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32" y="3591722"/>
            <a:ext cx="9702244" cy="28167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4FB907-52F1-B751-BB71-FB4E3D8E4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5" y="476215"/>
            <a:ext cx="8782334" cy="3362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413F6E0-5E3C-A8A4-5CA7-4A81822122B5}"/>
                  </a:ext>
                </a:extLst>
              </p14:cNvPr>
              <p14:cNvContentPartPr/>
              <p14:nvPr/>
            </p14:nvContentPartPr>
            <p14:xfrm>
              <a:off x="4057017" y="1747251"/>
              <a:ext cx="596160" cy="5464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413F6E0-5E3C-A8A4-5CA7-4A81822122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8017" y="1738611"/>
                <a:ext cx="61380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3C77270-2D8B-E6CB-795A-0A620FA80805}"/>
                  </a:ext>
                </a:extLst>
              </p14:cNvPr>
              <p14:cNvContentPartPr/>
              <p14:nvPr/>
            </p14:nvContentPartPr>
            <p14:xfrm>
              <a:off x="8476017" y="2970171"/>
              <a:ext cx="719280" cy="7131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3C77270-2D8B-E6CB-795A-0A620FA808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67017" y="2961531"/>
                <a:ext cx="73692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2EF0959-1850-89E2-0537-3C5D9CCDA39E}"/>
                  </a:ext>
                </a:extLst>
              </p14:cNvPr>
              <p14:cNvContentPartPr/>
              <p14:nvPr/>
            </p14:nvContentPartPr>
            <p14:xfrm>
              <a:off x="3905817" y="3058371"/>
              <a:ext cx="956520" cy="6775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2EF0959-1850-89E2-0537-3C5D9CCDA3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7177" y="3049371"/>
                <a:ext cx="97416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ED2410F-054A-B916-1588-BB0F778A6963}"/>
                  </a:ext>
                </a:extLst>
              </p14:cNvPr>
              <p14:cNvContentPartPr/>
              <p14:nvPr/>
            </p14:nvContentPartPr>
            <p14:xfrm>
              <a:off x="3330897" y="5747571"/>
              <a:ext cx="4413240" cy="8838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ED2410F-054A-B916-1588-BB0F778A69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1897" y="5738571"/>
                <a:ext cx="4430880" cy="90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935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69B83B-F88F-1132-DDB2-A540EAE3C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07" y="784886"/>
            <a:ext cx="7550763" cy="1542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A0AAEE21-EC34-8F4E-EE6A-0063D510F794}"/>
                  </a:ext>
                </a:extLst>
              </p14:cNvPr>
              <p14:cNvContentPartPr/>
              <p14:nvPr/>
            </p14:nvContentPartPr>
            <p14:xfrm>
              <a:off x="7726137" y="989091"/>
              <a:ext cx="763560" cy="1116360"/>
            </p14:xfrm>
          </p:contentPart>
        </mc:Choice>
        <mc:Fallback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A0AAEE21-EC34-8F4E-EE6A-0063D510F7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7497" y="980091"/>
                <a:ext cx="781200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8" name="잉크 207">
                <a:extLst>
                  <a:ext uri="{FF2B5EF4-FFF2-40B4-BE49-F238E27FC236}">
                    <a16:creationId xmlns:a16="http://schemas.microsoft.com/office/drawing/2014/main" id="{992F1317-C79D-7F11-388D-1D0754F31FFA}"/>
                  </a:ext>
                </a:extLst>
              </p14:cNvPr>
              <p14:cNvContentPartPr/>
              <p14:nvPr/>
            </p14:nvContentPartPr>
            <p14:xfrm>
              <a:off x="7902177" y="950571"/>
              <a:ext cx="830160" cy="1112040"/>
            </p14:xfrm>
          </p:contentPart>
        </mc:Choice>
        <mc:Fallback>
          <p:pic>
            <p:nvPicPr>
              <p:cNvPr id="208" name="잉크 207">
                <a:extLst>
                  <a:ext uri="{FF2B5EF4-FFF2-40B4-BE49-F238E27FC236}">
                    <a16:creationId xmlns:a16="http://schemas.microsoft.com/office/drawing/2014/main" id="{992F1317-C79D-7F11-388D-1D0754F31F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93177" y="941571"/>
                <a:ext cx="847800" cy="11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1A0408F-5707-EF90-2F0F-C02F41C1750F}"/>
                  </a:ext>
                </a:extLst>
              </p14:cNvPr>
              <p14:cNvContentPartPr/>
              <p14:nvPr/>
            </p14:nvContentPartPr>
            <p14:xfrm>
              <a:off x="2115242" y="1816324"/>
              <a:ext cx="1596240" cy="1627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1A0408F-5707-EF90-2F0F-C02F41C175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06242" y="1807684"/>
                <a:ext cx="16138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04776A6-073E-207A-E730-496DA59672C8}"/>
                  </a:ext>
                </a:extLst>
              </p14:cNvPr>
              <p14:cNvContentPartPr/>
              <p14:nvPr/>
            </p14:nvContentPartPr>
            <p14:xfrm>
              <a:off x="2376242" y="2149324"/>
              <a:ext cx="128160" cy="3024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04776A6-073E-207A-E730-496DA59672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67602" y="2140684"/>
                <a:ext cx="1458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40601BF-5C0A-3B0C-F7F6-8EBA1C7AB634}"/>
                  </a:ext>
                </a:extLst>
              </p14:cNvPr>
              <p14:cNvContentPartPr/>
              <p14:nvPr/>
            </p14:nvContentPartPr>
            <p14:xfrm>
              <a:off x="1938842" y="2363164"/>
              <a:ext cx="717840" cy="1958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40601BF-5C0A-3B0C-F7F6-8EBA1C7AB6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842" y="2354164"/>
                <a:ext cx="7354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7C405A38-EB07-D13C-CBD2-9102C9366C27}"/>
                  </a:ext>
                </a:extLst>
              </p14:cNvPr>
              <p14:cNvContentPartPr/>
              <p14:nvPr/>
            </p14:nvContentPartPr>
            <p14:xfrm>
              <a:off x="9642122" y="5220124"/>
              <a:ext cx="406800" cy="7200"/>
            </p14:xfrm>
          </p:contentPart>
        </mc:Choice>
        <mc:Fallback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7C405A38-EB07-D13C-CBD2-9102C9366C2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33122" y="5211484"/>
                <a:ext cx="4244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51A88B65-1A03-59D9-2F7A-0699BFBB56CF}"/>
                  </a:ext>
                </a:extLst>
              </p14:cNvPr>
              <p14:cNvContentPartPr/>
              <p14:nvPr/>
            </p14:nvContentPartPr>
            <p14:xfrm>
              <a:off x="9566457" y="5126571"/>
              <a:ext cx="535680" cy="461160"/>
            </p14:xfrm>
          </p:contentPart>
        </mc:Choice>
        <mc:Fallback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51A88B65-1A03-59D9-2F7A-0699BFBB56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57457" y="5117571"/>
                <a:ext cx="55332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1A506D8D-BD4B-1741-299D-374EBA92739D}"/>
                  </a:ext>
                </a:extLst>
              </p14:cNvPr>
              <p14:cNvContentPartPr/>
              <p14:nvPr/>
            </p14:nvContentPartPr>
            <p14:xfrm>
              <a:off x="8352242" y="4286284"/>
              <a:ext cx="231840" cy="198360"/>
            </p14:xfrm>
          </p:contentPart>
        </mc:Choice>
        <mc:Fallback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1A506D8D-BD4B-1741-299D-374EBA9273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3602" y="4277644"/>
                <a:ext cx="249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92B54113-EC45-3958-F0A1-E664FF63842A}"/>
                  </a:ext>
                </a:extLst>
              </p14:cNvPr>
              <p14:cNvContentPartPr/>
              <p14:nvPr/>
            </p14:nvContentPartPr>
            <p14:xfrm>
              <a:off x="8679842" y="4251004"/>
              <a:ext cx="67320" cy="176040"/>
            </p14:xfrm>
          </p:contentPart>
        </mc:Choice>
        <mc:Fallback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92B54113-EC45-3958-F0A1-E664FF63842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71202" y="4242004"/>
                <a:ext cx="849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7ACB085F-FB9B-8264-537F-1D383FAFB627}"/>
                  </a:ext>
                </a:extLst>
              </p14:cNvPr>
              <p14:cNvContentPartPr/>
              <p14:nvPr/>
            </p14:nvContentPartPr>
            <p14:xfrm>
              <a:off x="8810162" y="4251004"/>
              <a:ext cx="122760" cy="280080"/>
            </p14:xfrm>
          </p:contentPart>
        </mc:Choice>
        <mc:Fallback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7ACB085F-FB9B-8264-537F-1D383FAFB62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01162" y="4242004"/>
                <a:ext cx="1404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1C4C50C7-557D-92E7-23A5-05030EB7B64A}"/>
                  </a:ext>
                </a:extLst>
              </p14:cNvPr>
              <p14:cNvContentPartPr/>
              <p14:nvPr/>
            </p14:nvContentPartPr>
            <p14:xfrm>
              <a:off x="8952722" y="4317964"/>
              <a:ext cx="126360" cy="174600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1C4C50C7-557D-92E7-23A5-05030EB7B64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44082" y="4309324"/>
                <a:ext cx="1440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7" name="잉크 126">
                <a:extLst>
                  <a:ext uri="{FF2B5EF4-FFF2-40B4-BE49-F238E27FC236}">
                    <a16:creationId xmlns:a16="http://schemas.microsoft.com/office/drawing/2014/main" id="{F200E7CD-CD29-967D-7A70-1B6BBCFCB953}"/>
                  </a:ext>
                </a:extLst>
              </p14:cNvPr>
              <p14:cNvContentPartPr/>
              <p14:nvPr/>
            </p14:nvContentPartPr>
            <p14:xfrm>
              <a:off x="9219122" y="4334164"/>
              <a:ext cx="12240" cy="5760"/>
            </p14:xfrm>
          </p:contentPart>
        </mc:Choice>
        <mc:Fallback>
          <p:pic>
            <p:nvPicPr>
              <p:cNvPr id="127" name="잉크 126">
                <a:extLst>
                  <a:ext uri="{FF2B5EF4-FFF2-40B4-BE49-F238E27FC236}">
                    <a16:creationId xmlns:a16="http://schemas.microsoft.com/office/drawing/2014/main" id="{F200E7CD-CD29-967D-7A70-1B6BBCFCB95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10122" y="4325524"/>
                <a:ext cx="298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8" name="잉크 127">
                <a:extLst>
                  <a:ext uri="{FF2B5EF4-FFF2-40B4-BE49-F238E27FC236}">
                    <a16:creationId xmlns:a16="http://schemas.microsoft.com/office/drawing/2014/main" id="{72686782-01BF-D555-E482-F8E05FADB897}"/>
                  </a:ext>
                </a:extLst>
              </p14:cNvPr>
              <p14:cNvContentPartPr/>
              <p14:nvPr/>
            </p14:nvContentPartPr>
            <p14:xfrm>
              <a:off x="9246482" y="4468444"/>
              <a:ext cx="1800" cy="1440"/>
            </p14:xfrm>
          </p:contentPart>
        </mc:Choice>
        <mc:Fallback>
          <p:pic>
            <p:nvPicPr>
              <p:cNvPr id="128" name="잉크 127">
                <a:extLst>
                  <a:ext uri="{FF2B5EF4-FFF2-40B4-BE49-F238E27FC236}">
                    <a16:creationId xmlns:a16="http://schemas.microsoft.com/office/drawing/2014/main" id="{72686782-01BF-D555-E482-F8E05FADB89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237482" y="4459804"/>
                <a:ext cx="194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4529E438-5EF8-9C67-E45A-B4AB285E30D9}"/>
                  </a:ext>
                </a:extLst>
              </p14:cNvPr>
              <p14:cNvContentPartPr/>
              <p14:nvPr/>
            </p14:nvContentPartPr>
            <p14:xfrm>
              <a:off x="4274457" y="4413051"/>
              <a:ext cx="549360" cy="78840"/>
            </p14:xfrm>
          </p:contentPart>
        </mc:Choice>
        <mc:Fallback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4529E438-5EF8-9C67-E45A-B4AB285E30D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65457" y="4404411"/>
                <a:ext cx="5670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53D0DFD6-4271-BC66-2C50-4816EEB5A5CD}"/>
                  </a:ext>
                </a:extLst>
              </p14:cNvPr>
              <p14:cNvContentPartPr/>
              <p14:nvPr/>
            </p14:nvContentPartPr>
            <p14:xfrm>
              <a:off x="4629777" y="4230531"/>
              <a:ext cx="57240" cy="401760"/>
            </p14:xfrm>
          </p:contentPart>
        </mc:Choice>
        <mc:Fallback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53D0DFD6-4271-BC66-2C50-4816EEB5A5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21137" y="4221891"/>
                <a:ext cx="748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A41A2C35-D9E1-86E2-7BA9-5B622A19CB6B}"/>
                  </a:ext>
                </a:extLst>
              </p14:cNvPr>
              <p14:cNvContentPartPr/>
              <p14:nvPr/>
            </p14:nvContentPartPr>
            <p14:xfrm>
              <a:off x="9655442" y="3466204"/>
              <a:ext cx="447120" cy="184680"/>
            </p14:xfrm>
          </p:contentPart>
        </mc:Choice>
        <mc:Fallback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A41A2C35-D9E1-86E2-7BA9-5B622A19CB6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646442" y="3457204"/>
                <a:ext cx="4647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C1316D69-E5A5-D8E8-5A1D-C560B0CB1088}"/>
                  </a:ext>
                </a:extLst>
              </p14:cNvPr>
              <p14:cNvContentPartPr/>
              <p14:nvPr/>
            </p14:nvContentPartPr>
            <p14:xfrm>
              <a:off x="9921482" y="3364324"/>
              <a:ext cx="56160" cy="357840"/>
            </p14:xfrm>
          </p:contentPart>
        </mc:Choice>
        <mc:Fallback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C1316D69-E5A5-D8E8-5A1D-C560B0CB108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12842" y="3355324"/>
                <a:ext cx="738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C8597465-ABBA-1598-6EF8-BB624395100F}"/>
                  </a:ext>
                </a:extLst>
              </p14:cNvPr>
              <p14:cNvContentPartPr/>
              <p14:nvPr/>
            </p14:nvContentPartPr>
            <p14:xfrm>
              <a:off x="5238962" y="1842604"/>
              <a:ext cx="2308680" cy="437760"/>
            </p14:xfrm>
          </p:contentPart>
        </mc:Choice>
        <mc:Fallback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C8597465-ABBA-1598-6EF8-BB62439510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230322" y="1833604"/>
                <a:ext cx="232632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9A77B96D-8199-60F5-0D96-0B264A11B2AA}"/>
                  </a:ext>
                </a:extLst>
              </p14:cNvPr>
              <p14:cNvContentPartPr/>
              <p14:nvPr/>
            </p14:nvContentPartPr>
            <p14:xfrm>
              <a:off x="6181442" y="2367484"/>
              <a:ext cx="69480" cy="300600"/>
            </p14:xfrm>
          </p:contentPart>
        </mc:Choice>
        <mc:Fallback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9A77B96D-8199-60F5-0D96-0B264A11B2A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72442" y="2358844"/>
                <a:ext cx="871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EB996898-AE4E-13F2-D187-F09A349814F0}"/>
                  </a:ext>
                </a:extLst>
              </p14:cNvPr>
              <p14:cNvContentPartPr/>
              <p14:nvPr/>
            </p14:nvContentPartPr>
            <p14:xfrm>
              <a:off x="6073082" y="2592844"/>
              <a:ext cx="164160" cy="117720"/>
            </p14:xfrm>
          </p:contentPart>
        </mc:Choice>
        <mc:Fallback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EB996898-AE4E-13F2-D187-F09A349814F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64442" y="2584204"/>
                <a:ext cx="1818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AC265C25-5E13-2EF1-B919-C83E711733A7}"/>
                  </a:ext>
                </a:extLst>
              </p14:cNvPr>
              <p14:cNvContentPartPr/>
              <p14:nvPr/>
            </p14:nvContentPartPr>
            <p14:xfrm>
              <a:off x="5506802" y="3064084"/>
              <a:ext cx="294120" cy="402480"/>
            </p14:xfrm>
          </p:contentPart>
        </mc:Choice>
        <mc:Fallback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AC265C25-5E13-2EF1-B919-C83E711733A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497802" y="3055084"/>
                <a:ext cx="3117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0BAE0D8B-D64D-C134-EC59-0EF59DB8828D}"/>
                  </a:ext>
                </a:extLst>
              </p14:cNvPr>
              <p14:cNvContentPartPr/>
              <p14:nvPr/>
            </p14:nvContentPartPr>
            <p14:xfrm>
              <a:off x="5561162" y="3281164"/>
              <a:ext cx="277920" cy="22320"/>
            </p14:xfrm>
          </p:contentPart>
        </mc:Choice>
        <mc:Fallback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0BAE0D8B-D64D-C134-EC59-0EF59DB8828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552522" y="3272524"/>
                <a:ext cx="2955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34" name="잉크 133">
                <a:extLst>
                  <a:ext uri="{FF2B5EF4-FFF2-40B4-BE49-F238E27FC236}">
                    <a16:creationId xmlns:a16="http://schemas.microsoft.com/office/drawing/2014/main" id="{4C646B68-017D-1C46-4F19-5D71AE25D911}"/>
                  </a:ext>
                </a:extLst>
              </p14:cNvPr>
              <p14:cNvContentPartPr/>
              <p14:nvPr/>
            </p14:nvContentPartPr>
            <p14:xfrm>
              <a:off x="5888762" y="3152644"/>
              <a:ext cx="47880" cy="336600"/>
            </p14:xfrm>
          </p:contentPart>
        </mc:Choice>
        <mc:Fallback>
          <p:pic>
            <p:nvPicPr>
              <p:cNvPr id="134" name="잉크 133">
                <a:extLst>
                  <a:ext uri="{FF2B5EF4-FFF2-40B4-BE49-F238E27FC236}">
                    <a16:creationId xmlns:a16="http://schemas.microsoft.com/office/drawing/2014/main" id="{4C646B68-017D-1C46-4F19-5D71AE25D91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80122" y="3144004"/>
                <a:ext cx="655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35" name="잉크 134">
                <a:extLst>
                  <a:ext uri="{FF2B5EF4-FFF2-40B4-BE49-F238E27FC236}">
                    <a16:creationId xmlns:a16="http://schemas.microsoft.com/office/drawing/2014/main" id="{8F14BBAB-1381-920D-FD54-87245A5346A8}"/>
                  </a:ext>
                </a:extLst>
              </p14:cNvPr>
              <p14:cNvContentPartPr/>
              <p14:nvPr/>
            </p14:nvContentPartPr>
            <p14:xfrm>
              <a:off x="5929442" y="3378724"/>
              <a:ext cx="81000" cy="13320"/>
            </p14:xfrm>
          </p:contentPart>
        </mc:Choice>
        <mc:Fallback>
          <p:pic>
            <p:nvPicPr>
              <p:cNvPr id="135" name="잉크 134">
                <a:extLst>
                  <a:ext uri="{FF2B5EF4-FFF2-40B4-BE49-F238E27FC236}">
                    <a16:creationId xmlns:a16="http://schemas.microsoft.com/office/drawing/2014/main" id="{8F14BBAB-1381-920D-FD54-87245A5346A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20802" y="3369724"/>
                <a:ext cx="986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51979EA9-87DB-E6D8-283C-C4467F91DCB9}"/>
                  </a:ext>
                </a:extLst>
              </p14:cNvPr>
              <p14:cNvContentPartPr/>
              <p14:nvPr/>
            </p14:nvContentPartPr>
            <p14:xfrm>
              <a:off x="5826122" y="3554764"/>
              <a:ext cx="154080" cy="128880"/>
            </p14:xfrm>
          </p:contentPart>
        </mc:Choice>
        <mc:Fallback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51979EA9-87DB-E6D8-283C-C4467F91DCB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17482" y="3545764"/>
                <a:ext cx="1717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92B77D27-AA7B-3019-0A69-10E6077FEC43}"/>
                  </a:ext>
                </a:extLst>
              </p14:cNvPr>
              <p14:cNvContentPartPr/>
              <p14:nvPr/>
            </p14:nvContentPartPr>
            <p14:xfrm>
              <a:off x="6074162" y="2988484"/>
              <a:ext cx="81000" cy="185760"/>
            </p14:xfrm>
          </p:contentPart>
        </mc:Choice>
        <mc:Fallback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92B77D27-AA7B-3019-0A69-10E6077FEC4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065522" y="2979844"/>
                <a:ext cx="986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439D5B8A-153E-3549-A90B-413BBAE81736}"/>
                  </a:ext>
                </a:extLst>
              </p14:cNvPr>
              <p14:cNvContentPartPr/>
              <p14:nvPr/>
            </p14:nvContentPartPr>
            <p14:xfrm>
              <a:off x="5991002" y="3227524"/>
              <a:ext cx="199800" cy="233640"/>
            </p14:xfrm>
          </p:contentPart>
        </mc:Choice>
        <mc:Fallback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439D5B8A-153E-3549-A90B-413BBAE8173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982002" y="3218524"/>
                <a:ext cx="217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39" name="잉크 138">
                <a:extLst>
                  <a:ext uri="{FF2B5EF4-FFF2-40B4-BE49-F238E27FC236}">
                    <a16:creationId xmlns:a16="http://schemas.microsoft.com/office/drawing/2014/main" id="{4012FA03-6B53-DFD3-4C0E-C0227A7BEEF8}"/>
                  </a:ext>
                </a:extLst>
              </p14:cNvPr>
              <p14:cNvContentPartPr/>
              <p14:nvPr/>
            </p14:nvContentPartPr>
            <p14:xfrm>
              <a:off x="6266762" y="3193324"/>
              <a:ext cx="46440" cy="399960"/>
            </p14:xfrm>
          </p:contentPart>
        </mc:Choice>
        <mc:Fallback>
          <p:pic>
            <p:nvPicPr>
              <p:cNvPr id="139" name="잉크 138">
                <a:extLst>
                  <a:ext uri="{FF2B5EF4-FFF2-40B4-BE49-F238E27FC236}">
                    <a16:creationId xmlns:a16="http://schemas.microsoft.com/office/drawing/2014/main" id="{4012FA03-6B53-DFD3-4C0E-C0227A7BEEF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257762" y="3184684"/>
                <a:ext cx="6408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40" name="잉크 139">
                <a:extLst>
                  <a:ext uri="{FF2B5EF4-FFF2-40B4-BE49-F238E27FC236}">
                    <a16:creationId xmlns:a16="http://schemas.microsoft.com/office/drawing/2014/main" id="{EE593871-EBFE-19CA-84EC-5B5A9BE5E31C}"/>
                  </a:ext>
                </a:extLst>
              </p14:cNvPr>
              <p14:cNvContentPartPr/>
              <p14:nvPr/>
            </p14:nvContentPartPr>
            <p14:xfrm>
              <a:off x="6345962" y="3322924"/>
              <a:ext cx="10080" cy="36720"/>
            </p14:xfrm>
          </p:contentPart>
        </mc:Choice>
        <mc:Fallback>
          <p:pic>
            <p:nvPicPr>
              <p:cNvPr id="140" name="잉크 139">
                <a:extLst>
                  <a:ext uri="{FF2B5EF4-FFF2-40B4-BE49-F238E27FC236}">
                    <a16:creationId xmlns:a16="http://schemas.microsoft.com/office/drawing/2014/main" id="{EE593871-EBFE-19CA-84EC-5B5A9BE5E31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336962" y="3313924"/>
                <a:ext cx="277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AFF7B711-9092-E51E-AD80-90765E5DF0D5}"/>
                  </a:ext>
                </a:extLst>
              </p14:cNvPr>
              <p14:cNvContentPartPr/>
              <p14:nvPr/>
            </p14:nvContentPartPr>
            <p14:xfrm>
              <a:off x="6277922" y="3438844"/>
              <a:ext cx="84960" cy="36360"/>
            </p14:xfrm>
          </p:contentPart>
        </mc:Choice>
        <mc:Fallback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AFF7B711-9092-E51E-AD80-90765E5DF0D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268922" y="3430204"/>
                <a:ext cx="1026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4C194640-3F56-2E1C-D194-9B4E7BC12675}"/>
                  </a:ext>
                </a:extLst>
              </p14:cNvPr>
              <p14:cNvContentPartPr/>
              <p14:nvPr/>
            </p14:nvContentPartPr>
            <p14:xfrm>
              <a:off x="6165242" y="3629284"/>
              <a:ext cx="192960" cy="130680"/>
            </p14:xfrm>
          </p:contentPart>
        </mc:Choice>
        <mc:Fallback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4C194640-3F56-2E1C-D194-9B4E7BC1267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156602" y="3620284"/>
                <a:ext cx="2106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322E193A-C824-DE1A-5784-C077F262C912}"/>
                  </a:ext>
                </a:extLst>
              </p14:cNvPr>
              <p14:cNvContentPartPr/>
              <p14:nvPr/>
            </p14:nvContentPartPr>
            <p14:xfrm>
              <a:off x="7592937" y="1182771"/>
              <a:ext cx="41760" cy="594720"/>
            </p14:xfrm>
          </p:contentPart>
        </mc:Choice>
        <mc:Fallback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322E193A-C824-DE1A-5784-C077F262C91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583937" y="1173771"/>
                <a:ext cx="5940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84C40991-E2B0-975F-870E-28622C9ACB6F}"/>
                  </a:ext>
                </a:extLst>
              </p14:cNvPr>
              <p14:cNvContentPartPr/>
              <p14:nvPr/>
            </p14:nvContentPartPr>
            <p14:xfrm>
              <a:off x="5182377" y="1052811"/>
              <a:ext cx="2437560" cy="397440"/>
            </p14:xfrm>
          </p:contentPart>
        </mc:Choice>
        <mc:Fallback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84C40991-E2B0-975F-870E-28622C9ACB6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173377" y="1044171"/>
                <a:ext cx="24552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EDF22A71-23A4-D571-0D05-097206EA0D97}"/>
                  </a:ext>
                </a:extLst>
              </p14:cNvPr>
              <p14:cNvContentPartPr/>
              <p14:nvPr/>
            </p14:nvContentPartPr>
            <p14:xfrm>
              <a:off x="7843857" y="941931"/>
              <a:ext cx="707040" cy="893160"/>
            </p14:xfrm>
          </p:contentPart>
        </mc:Choice>
        <mc:Fallback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EDF22A71-23A4-D571-0D05-097206EA0D9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834857" y="932931"/>
                <a:ext cx="72468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69B907D-1051-2015-7DFD-8EFB4AE0928B}"/>
                  </a:ext>
                </a:extLst>
              </p14:cNvPr>
              <p14:cNvContentPartPr/>
              <p14:nvPr/>
            </p14:nvContentPartPr>
            <p14:xfrm>
              <a:off x="8038322" y="1828564"/>
              <a:ext cx="569160" cy="1371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69B907D-1051-2015-7DFD-8EFB4AE0928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029322" y="1819564"/>
                <a:ext cx="5868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A6C8A1E2-D0F8-3C35-344D-1B85AC1D11BA}"/>
                  </a:ext>
                </a:extLst>
              </p14:cNvPr>
              <p14:cNvContentPartPr/>
              <p14:nvPr/>
            </p14:nvContentPartPr>
            <p14:xfrm>
              <a:off x="8270522" y="1903804"/>
              <a:ext cx="437760" cy="33480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A6C8A1E2-D0F8-3C35-344D-1B85AC1D11B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261522" y="1895164"/>
                <a:ext cx="455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4C4CE467-AA0C-BF25-306A-C6B6CC062271}"/>
                  </a:ext>
                </a:extLst>
              </p14:cNvPr>
              <p14:cNvContentPartPr/>
              <p14:nvPr/>
            </p14:nvContentPartPr>
            <p14:xfrm>
              <a:off x="8659322" y="2067244"/>
              <a:ext cx="98280" cy="23184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4C4CE467-AA0C-BF25-306A-C6B6CC06227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650682" y="2058604"/>
                <a:ext cx="1159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05F6F58D-1B72-BADF-814F-455DA11361A9}"/>
                  </a:ext>
                </a:extLst>
              </p14:cNvPr>
              <p14:cNvContentPartPr/>
              <p14:nvPr/>
            </p14:nvContentPartPr>
            <p14:xfrm>
              <a:off x="8980082" y="1904884"/>
              <a:ext cx="225360" cy="39780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05F6F58D-1B72-BADF-814F-455DA11361A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971442" y="1895884"/>
                <a:ext cx="2430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1E2862B-146D-0C9D-F564-BA62FBDD16CF}"/>
                  </a:ext>
                </a:extLst>
              </p14:cNvPr>
              <p14:cNvContentPartPr/>
              <p14:nvPr/>
            </p14:nvContentPartPr>
            <p14:xfrm>
              <a:off x="9296162" y="1876444"/>
              <a:ext cx="42840" cy="8208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1E2862B-146D-0C9D-F564-BA62FBDD16C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287162" y="1867804"/>
                <a:ext cx="604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A355BA8-16D6-A212-1492-0AB43C627421}"/>
                  </a:ext>
                </a:extLst>
              </p14:cNvPr>
              <p14:cNvContentPartPr/>
              <p14:nvPr/>
            </p14:nvContentPartPr>
            <p14:xfrm>
              <a:off x="9266282" y="1957444"/>
              <a:ext cx="119880" cy="19152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A355BA8-16D6-A212-1492-0AB43C62742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257642" y="1948804"/>
                <a:ext cx="137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2B1E6EB0-7FA6-4A5F-2A4B-2C6BC6BB8837}"/>
                  </a:ext>
                </a:extLst>
              </p14:cNvPr>
              <p14:cNvContentPartPr/>
              <p14:nvPr/>
            </p14:nvContentPartPr>
            <p14:xfrm>
              <a:off x="9464642" y="1910644"/>
              <a:ext cx="82440" cy="1389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2B1E6EB0-7FA6-4A5F-2A4B-2C6BC6BB883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455642" y="1901644"/>
                <a:ext cx="1000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50472387-6B00-080C-4BD6-6942635262BB}"/>
                  </a:ext>
                </a:extLst>
              </p14:cNvPr>
              <p14:cNvContentPartPr/>
              <p14:nvPr/>
            </p14:nvContentPartPr>
            <p14:xfrm>
              <a:off x="9648242" y="1835404"/>
              <a:ext cx="132120" cy="15840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50472387-6B00-080C-4BD6-6942635262B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639242" y="1826404"/>
                <a:ext cx="1497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5756200F-1285-C7BD-96C3-50FD252BC021}"/>
                  </a:ext>
                </a:extLst>
              </p14:cNvPr>
              <p14:cNvContentPartPr/>
              <p14:nvPr/>
            </p14:nvContentPartPr>
            <p14:xfrm>
              <a:off x="9655442" y="2101444"/>
              <a:ext cx="193680" cy="147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5756200F-1285-C7BD-96C3-50FD252BC02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646442" y="2092444"/>
                <a:ext cx="211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339BF256-A89C-C9CF-1796-8C67E20E8561}"/>
                  </a:ext>
                </a:extLst>
              </p14:cNvPr>
              <p14:cNvContentPartPr/>
              <p14:nvPr/>
            </p14:nvContentPartPr>
            <p14:xfrm>
              <a:off x="9697202" y="2217364"/>
              <a:ext cx="296280" cy="11052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339BF256-A89C-C9CF-1796-8C67E20E856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688562" y="2208724"/>
                <a:ext cx="3139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1DAF22B1-41CE-50D9-68F7-F39D359FE8B5}"/>
                  </a:ext>
                </a:extLst>
              </p14:cNvPr>
              <p14:cNvContentPartPr/>
              <p14:nvPr/>
            </p14:nvContentPartPr>
            <p14:xfrm>
              <a:off x="10119482" y="1965364"/>
              <a:ext cx="163440" cy="17424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1DAF22B1-41CE-50D9-68F7-F39D359FE8B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110842" y="1956364"/>
                <a:ext cx="1810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BB86F7C6-DA06-4545-429C-15EDDB9B2AFA}"/>
                  </a:ext>
                </a:extLst>
              </p14:cNvPr>
              <p14:cNvContentPartPr/>
              <p14:nvPr/>
            </p14:nvContentPartPr>
            <p14:xfrm>
              <a:off x="10345202" y="1951324"/>
              <a:ext cx="181440" cy="14868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BB86F7C6-DA06-4545-429C-15EDDB9B2AF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336202" y="1942324"/>
                <a:ext cx="1990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342026B8-9AB2-F3AF-B1EB-C9F0CD1C1BE8}"/>
                  </a:ext>
                </a:extLst>
              </p14:cNvPr>
              <p14:cNvContentPartPr/>
              <p14:nvPr/>
            </p14:nvContentPartPr>
            <p14:xfrm>
              <a:off x="10372202" y="2169844"/>
              <a:ext cx="35640" cy="14868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342026B8-9AB2-F3AF-B1EB-C9F0CD1C1BE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363562" y="2161204"/>
                <a:ext cx="532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A4BCE279-EEB8-0C2A-C144-35A045A6E35B}"/>
                  </a:ext>
                </a:extLst>
              </p14:cNvPr>
              <p14:cNvContentPartPr/>
              <p14:nvPr/>
            </p14:nvContentPartPr>
            <p14:xfrm>
              <a:off x="10324322" y="2272804"/>
              <a:ext cx="125280" cy="3384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A4BCE279-EEB8-0C2A-C144-35A045A6E35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315682" y="2264164"/>
                <a:ext cx="1429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E7D3F53E-939D-8993-C4E6-2C756A1C126F}"/>
                  </a:ext>
                </a:extLst>
              </p14:cNvPr>
              <p14:cNvContentPartPr/>
              <p14:nvPr/>
            </p14:nvContentPartPr>
            <p14:xfrm>
              <a:off x="10486322" y="2156164"/>
              <a:ext cx="83880" cy="10584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E7D3F53E-939D-8993-C4E6-2C756A1C126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477682" y="2147164"/>
                <a:ext cx="1015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BF3F8DD4-E5B5-D81A-9BA6-C267D3A87731}"/>
                  </a:ext>
                </a:extLst>
              </p14:cNvPr>
              <p14:cNvContentPartPr/>
              <p14:nvPr/>
            </p14:nvContentPartPr>
            <p14:xfrm>
              <a:off x="10536002" y="2231404"/>
              <a:ext cx="120960" cy="7776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BF3F8DD4-E5B5-D81A-9BA6-C267D3A8773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527002" y="2222764"/>
                <a:ext cx="1386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CDE23567-3B27-26C9-46FC-D44E0CF7847F}"/>
                  </a:ext>
                </a:extLst>
              </p14:cNvPr>
              <p14:cNvContentPartPr/>
              <p14:nvPr/>
            </p14:nvContentPartPr>
            <p14:xfrm>
              <a:off x="8106362" y="2839084"/>
              <a:ext cx="46440" cy="2736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CDE23567-3B27-26C9-46FC-D44E0CF7847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097722" y="2830084"/>
                <a:ext cx="640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CE3E6EC-988C-A459-51C8-EF00AC84ABA5}"/>
                  </a:ext>
                </a:extLst>
              </p14:cNvPr>
              <p14:cNvContentPartPr/>
              <p14:nvPr/>
            </p14:nvContentPartPr>
            <p14:xfrm>
              <a:off x="8113562" y="2982004"/>
              <a:ext cx="41400" cy="9000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CE3E6EC-988C-A459-51C8-EF00AC84ABA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104922" y="2973004"/>
                <a:ext cx="590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8AA3788F-F1F9-4528-029E-5E5EC1FEECA2}"/>
                  </a:ext>
                </a:extLst>
              </p14:cNvPr>
              <p14:cNvContentPartPr/>
              <p14:nvPr/>
            </p14:nvContentPartPr>
            <p14:xfrm>
              <a:off x="8254322" y="2832604"/>
              <a:ext cx="118440" cy="18864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8AA3788F-F1F9-4528-029E-5E5EC1FEECA2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245682" y="2823964"/>
                <a:ext cx="1360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CDEE6E6B-7E0E-C38A-0C65-F0A20FF79AEC}"/>
                  </a:ext>
                </a:extLst>
              </p14:cNvPr>
              <p14:cNvContentPartPr/>
              <p14:nvPr/>
            </p14:nvContentPartPr>
            <p14:xfrm>
              <a:off x="8243162" y="2940604"/>
              <a:ext cx="75240" cy="756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CDEE6E6B-7E0E-C38A-0C65-F0A20FF79AE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234162" y="2931964"/>
                <a:ext cx="92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B3F4466A-24CE-BF63-8B60-5D2C7902FB4D}"/>
                  </a:ext>
                </a:extLst>
              </p14:cNvPr>
              <p14:cNvContentPartPr/>
              <p14:nvPr/>
            </p14:nvContentPartPr>
            <p14:xfrm>
              <a:off x="8590922" y="2783644"/>
              <a:ext cx="96120" cy="27324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B3F4466A-24CE-BF63-8B60-5D2C7902FB4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582282" y="2775004"/>
                <a:ext cx="1137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EDDACA19-A038-6FFE-5991-233F125F1A92}"/>
                  </a:ext>
                </a:extLst>
              </p14:cNvPr>
              <p14:cNvContentPartPr/>
              <p14:nvPr/>
            </p14:nvContentPartPr>
            <p14:xfrm>
              <a:off x="8845082" y="2685724"/>
              <a:ext cx="168120" cy="31788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EDDACA19-A038-6FFE-5991-233F125F1A9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836442" y="2676724"/>
                <a:ext cx="1857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12735D7-B695-0D64-79C7-575F4EF4FF68}"/>
                  </a:ext>
                </a:extLst>
              </p14:cNvPr>
              <p14:cNvContentPartPr/>
              <p14:nvPr/>
            </p14:nvContentPartPr>
            <p14:xfrm>
              <a:off x="8966402" y="2749804"/>
              <a:ext cx="317880" cy="11052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12735D7-B695-0D64-79C7-575F4EF4FF6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957402" y="2741164"/>
                <a:ext cx="3355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05669702-39A4-CDD1-20A9-E9B635583C36}"/>
                  </a:ext>
                </a:extLst>
              </p14:cNvPr>
              <p14:cNvContentPartPr/>
              <p14:nvPr/>
            </p14:nvContentPartPr>
            <p14:xfrm>
              <a:off x="9164402" y="2804524"/>
              <a:ext cx="87840" cy="17388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05669702-39A4-CDD1-20A9-E9B635583C3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155402" y="2795524"/>
                <a:ext cx="1054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44240B1-E8A5-4199-D514-0A6A9D943013}"/>
                  </a:ext>
                </a:extLst>
              </p14:cNvPr>
              <p14:cNvContentPartPr/>
              <p14:nvPr/>
            </p14:nvContentPartPr>
            <p14:xfrm>
              <a:off x="9409922" y="2831884"/>
              <a:ext cx="33120" cy="36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44240B1-E8A5-4199-D514-0A6A9D94301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400922" y="2822884"/>
                <a:ext cx="50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2D3CB965-8354-4AC3-B582-A08D22879ACE}"/>
                  </a:ext>
                </a:extLst>
              </p14:cNvPr>
              <p14:cNvContentPartPr/>
              <p14:nvPr/>
            </p14:nvContentPartPr>
            <p14:xfrm>
              <a:off x="9396602" y="2838364"/>
              <a:ext cx="7200" cy="14976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2D3CB965-8354-4AC3-B582-A08D22879AC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387602" y="2829724"/>
                <a:ext cx="248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3B5FE4C9-EC99-39F4-0776-7F7D031967B9}"/>
                  </a:ext>
                </a:extLst>
              </p14:cNvPr>
              <p14:cNvContentPartPr/>
              <p14:nvPr/>
            </p14:nvContentPartPr>
            <p14:xfrm>
              <a:off x="9307682" y="2817844"/>
              <a:ext cx="142920" cy="756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3B5FE4C9-EC99-39F4-0776-7F7D031967B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299042" y="2809204"/>
                <a:ext cx="1605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69A29537-5179-8690-3C90-E28629B850F1}"/>
                  </a:ext>
                </a:extLst>
              </p14:cNvPr>
              <p14:cNvContentPartPr/>
              <p14:nvPr/>
            </p14:nvContentPartPr>
            <p14:xfrm>
              <a:off x="9840122" y="2709124"/>
              <a:ext cx="122760" cy="21780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69A29537-5179-8690-3C90-E28629B850F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831122" y="2700124"/>
                <a:ext cx="1404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E51AD86D-5C43-B901-6990-923792A6151E}"/>
                  </a:ext>
                </a:extLst>
              </p14:cNvPr>
              <p14:cNvContentPartPr/>
              <p14:nvPr/>
            </p14:nvContentPartPr>
            <p14:xfrm>
              <a:off x="10215242" y="2592844"/>
              <a:ext cx="327240" cy="36144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E51AD86D-5C43-B901-6990-923792A6151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206242" y="2584204"/>
                <a:ext cx="3448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B08B6E45-E6F0-536C-EEB1-7F9D97576425}"/>
                  </a:ext>
                </a:extLst>
              </p14:cNvPr>
              <p14:cNvContentPartPr/>
              <p14:nvPr/>
            </p14:nvContentPartPr>
            <p14:xfrm>
              <a:off x="10419722" y="2660884"/>
              <a:ext cx="254520" cy="10332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B08B6E45-E6F0-536C-EEB1-7F9D9757642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411082" y="2652244"/>
                <a:ext cx="2721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F838F179-290F-FAAB-1F45-2D3C8B4C8141}"/>
                  </a:ext>
                </a:extLst>
              </p14:cNvPr>
              <p14:cNvContentPartPr/>
              <p14:nvPr/>
            </p14:nvContentPartPr>
            <p14:xfrm>
              <a:off x="10611242" y="2695084"/>
              <a:ext cx="39600" cy="14472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F838F179-290F-FAAB-1F45-2D3C8B4C814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602242" y="2686444"/>
                <a:ext cx="572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C4435DBF-49A0-363A-9C91-C455CCEDA589}"/>
                  </a:ext>
                </a:extLst>
              </p14:cNvPr>
              <p14:cNvContentPartPr/>
              <p14:nvPr/>
            </p14:nvContentPartPr>
            <p14:xfrm>
              <a:off x="10836242" y="2674564"/>
              <a:ext cx="136440" cy="14400"/>
            </p14:xfrm>
          </p:contentPart>
        </mc:Choice>
        <mc:Fallback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C4435DBF-49A0-363A-9C91-C455CCEDA58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827242" y="2665564"/>
                <a:ext cx="1540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A4721340-26F7-A582-3625-D9A392218E4B}"/>
                  </a:ext>
                </a:extLst>
              </p14:cNvPr>
              <p14:cNvContentPartPr/>
              <p14:nvPr/>
            </p14:nvContentPartPr>
            <p14:xfrm>
              <a:off x="10911122" y="2674924"/>
              <a:ext cx="26280" cy="189720"/>
            </p14:xfrm>
          </p:contentPart>
        </mc:Choice>
        <mc:Fallback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A4721340-26F7-A582-3625-D9A392218E4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902482" y="2666284"/>
                <a:ext cx="439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3C683BD3-F3E1-A70F-AE7A-C09CB4F051EE}"/>
                  </a:ext>
                </a:extLst>
              </p14:cNvPr>
              <p14:cNvContentPartPr/>
              <p14:nvPr/>
            </p14:nvContentPartPr>
            <p14:xfrm>
              <a:off x="10802042" y="2470084"/>
              <a:ext cx="13680" cy="7272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3C683BD3-F3E1-A70F-AE7A-C09CB4F051E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793042" y="2461444"/>
                <a:ext cx="313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3EBE360D-1ED2-A543-D12B-C08DE9871F62}"/>
                  </a:ext>
                </a:extLst>
              </p14:cNvPr>
              <p14:cNvContentPartPr/>
              <p14:nvPr/>
            </p14:nvContentPartPr>
            <p14:xfrm>
              <a:off x="11073122" y="2347324"/>
              <a:ext cx="222120" cy="642600"/>
            </p14:xfrm>
          </p:contentPart>
        </mc:Choice>
        <mc:Fallback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3EBE360D-1ED2-A543-D12B-C08DE9871F6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064122" y="2338684"/>
                <a:ext cx="23976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DA3CEE4F-B5BC-5936-CD1E-C14EBF0E19A4}"/>
                  </a:ext>
                </a:extLst>
              </p14:cNvPr>
              <p14:cNvContentPartPr/>
              <p14:nvPr/>
            </p14:nvContentPartPr>
            <p14:xfrm>
              <a:off x="11470562" y="2559004"/>
              <a:ext cx="360" cy="360"/>
            </p14:xfrm>
          </p:contentPart>
        </mc:Choice>
        <mc:Fallback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DA3CEE4F-B5BC-5936-CD1E-C14EBF0E19A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461562" y="25500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61F532DD-E744-27B5-0580-1254358C2873}"/>
                  </a:ext>
                </a:extLst>
              </p14:cNvPr>
              <p14:cNvContentPartPr/>
              <p14:nvPr/>
            </p14:nvContentPartPr>
            <p14:xfrm>
              <a:off x="11443562" y="2838364"/>
              <a:ext cx="2880" cy="6120"/>
            </p14:xfrm>
          </p:contentPart>
        </mc:Choice>
        <mc:Fallback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61F532DD-E744-27B5-0580-1254358C287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434922" y="2829724"/>
                <a:ext cx="205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9006C1C6-0E04-91D1-4170-3F25832A9C0C}"/>
                  </a:ext>
                </a:extLst>
              </p14:cNvPr>
              <p14:cNvContentPartPr/>
              <p14:nvPr/>
            </p14:nvContentPartPr>
            <p14:xfrm>
              <a:off x="10106457" y="2299851"/>
              <a:ext cx="1042920" cy="820800"/>
            </p14:xfrm>
          </p:contentPart>
        </mc:Choice>
        <mc:Fallback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9006C1C6-0E04-91D1-4170-3F25832A9C0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097817" y="2291211"/>
                <a:ext cx="106056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3CCE83AF-658A-D9F6-20EE-2E6F968BE8B5}"/>
                  </a:ext>
                </a:extLst>
              </p14:cNvPr>
              <p14:cNvContentPartPr/>
              <p14:nvPr/>
            </p14:nvContentPartPr>
            <p14:xfrm>
              <a:off x="8541537" y="2550771"/>
              <a:ext cx="1016640" cy="862200"/>
            </p14:xfrm>
          </p:contentPart>
        </mc:Choice>
        <mc:Fallback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3CCE83AF-658A-D9F6-20EE-2E6F968BE8B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532537" y="2541771"/>
                <a:ext cx="1034280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7AD12CE1-B3EB-4829-A3DC-B917131F20B1}"/>
                  </a:ext>
                </a:extLst>
              </p14:cNvPr>
              <p14:cNvContentPartPr/>
              <p14:nvPr/>
            </p14:nvContentPartPr>
            <p14:xfrm>
              <a:off x="9318417" y="3133611"/>
              <a:ext cx="923760" cy="717480"/>
            </p14:xfrm>
          </p:contentPart>
        </mc:Choice>
        <mc:Fallback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7AD12CE1-B3EB-4829-A3DC-B917131F20B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309777" y="3124611"/>
                <a:ext cx="94140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16170BDD-2BD2-1ACF-9878-DA747083C8A8}"/>
                  </a:ext>
                </a:extLst>
              </p14:cNvPr>
              <p14:cNvContentPartPr/>
              <p14:nvPr/>
            </p14:nvContentPartPr>
            <p14:xfrm>
              <a:off x="10486257" y="3309651"/>
              <a:ext cx="333000" cy="331560"/>
            </p14:xfrm>
          </p:contentPart>
        </mc:Choice>
        <mc:Fallback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16170BDD-2BD2-1ACF-9878-DA747083C8A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477617" y="3300651"/>
                <a:ext cx="3506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D43476D3-FA44-6E81-A8E5-DEE5FDEC464B}"/>
                  </a:ext>
                </a:extLst>
              </p14:cNvPr>
              <p14:cNvContentPartPr/>
              <p14:nvPr/>
            </p14:nvContentPartPr>
            <p14:xfrm>
              <a:off x="10812777" y="3504771"/>
              <a:ext cx="153720" cy="3240"/>
            </p14:xfrm>
          </p:contentPart>
        </mc:Choice>
        <mc:Fallback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D43476D3-FA44-6E81-A8E5-DEE5FDEC464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804137" y="3496131"/>
                <a:ext cx="1713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19D1A7AD-93AB-13B4-E508-9048E38F8452}"/>
                  </a:ext>
                </a:extLst>
              </p14:cNvPr>
              <p14:cNvContentPartPr/>
              <p14:nvPr/>
            </p14:nvContentPartPr>
            <p14:xfrm>
              <a:off x="10604697" y="3689091"/>
              <a:ext cx="213480" cy="177480"/>
            </p14:xfrm>
          </p:contentPart>
        </mc:Choice>
        <mc:Fallback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19D1A7AD-93AB-13B4-E508-9048E38F845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595697" y="3680091"/>
                <a:ext cx="231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374B60EA-F9C4-10DE-D472-F16ACA74F7B4}"/>
                  </a:ext>
                </a:extLst>
              </p14:cNvPr>
              <p14:cNvContentPartPr/>
              <p14:nvPr/>
            </p14:nvContentPartPr>
            <p14:xfrm>
              <a:off x="11071977" y="3178611"/>
              <a:ext cx="77040" cy="116280"/>
            </p14:xfrm>
          </p:contentPart>
        </mc:Choice>
        <mc:Fallback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374B60EA-F9C4-10DE-D472-F16ACA74F7B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062977" y="3169611"/>
                <a:ext cx="946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114D9BB2-591F-3173-D535-19DAA3D3690B}"/>
                  </a:ext>
                </a:extLst>
              </p14:cNvPr>
              <p14:cNvContentPartPr/>
              <p14:nvPr/>
            </p14:nvContentPartPr>
            <p14:xfrm>
              <a:off x="4853337" y="392571"/>
              <a:ext cx="2378880" cy="2031120"/>
            </p14:xfrm>
          </p:contentPart>
        </mc:Choice>
        <mc:Fallback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114D9BB2-591F-3173-D535-19DAA3D3690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844337" y="383571"/>
                <a:ext cx="2396520" cy="20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6DF9D147-BCCB-D31A-7BF2-A4212F238241}"/>
                  </a:ext>
                </a:extLst>
              </p14:cNvPr>
              <p14:cNvContentPartPr/>
              <p14:nvPr/>
            </p14:nvContentPartPr>
            <p14:xfrm>
              <a:off x="5631657" y="1944891"/>
              <a:ext cx="1238400" cy="123840"/>
            </p14:xfrm>
          </p:contentPart>
        </mc:Choice>
        <mc:Fallback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6DF9D147-BCCB-D31A-7BF2-A4212F23824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622657" y="1935891"/>
                <a:ext cx="12560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51BBA1DC-3DCA-7F27-978C-11A0238134D8}"/>
                  </a:ext>
                </a:extLst>
              </p14:cNvPr>
              <p14:cNvContentPartPr/>
              <p14:nvPr/>
            </p14:nvContentPartPr>
            <p14:xfrm>
              <a:off x="7344177" y="558171"/>
              <a:ext cx="645120" cy="407160"/>
            </p14:xfrm>
          </p:contentPart>
        </mc:Choice>
        <mc:Fallback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51BBA1DC-3DCA-7F27-978C-11A0238134D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335177" y="549171"/>
                <a:ext cx="66276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55458D6B-549E-E92F-37EB-033F6669977F}"/>
                  </a:ext>
                </a:extLst>
              </p14:cNvPr>
              <p14:cNvContentPartPr/>
              <p14:nvPr/>
            </p14:nvContentPartPr>
            <p14:xfrm>
              <a:off x="7874097" y="547371"/>
              <a:ext cx="291600" cy="397080"/>
            </p14:xfrm>
          </p:contentPart>
        </mc:Choice>
        <mc:Fallback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55458D6B-549E-E92F-37EB-033F6669977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865097" y="538731"/>
                <a:ext cx="3092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BE820F88-903B-27E0-79BC-55F4E078F9AD}"/>
                  </a:ext>
                </a:extLst>
              </p14:cNvPr>
              <p14:cNvContentPartPr/>
              <p14:nvPr/>
            </p14:nvContentPartPr>
            <p14:xfrm>
              <a:off x="5028297" y="393291"/>
              <a:ext cx="2136960" cy="2120040"/>
            </p14:xfrm>
          </p:contentPart>
        </mc:Choice>
        <mc:Fallback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BE820F88-903B-27E0-79BC-55F4E078F9A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019657" y="384651"/>
                <a:ext cx="2154600" cy="21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D0FA245F-EE5F-D465-7111-C95A5DD699EA}"/>
                  </a:ext>
                </a:extLst>
              </p14:cNvPr>
              <p14:cNvContentPartPr/>
              <p14:nvPr/>
            </p14:nvContentPartPr>
            <p14:xfrm>
              <a:off x="6724977" y="1176291"/>
              <a:ext cx="388800" cy="732240"/>
            </p14:xfrm>
          </p:contentPart>
        </mc:Choice>
        <mc:Fallback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D0FA245F-EE5F-D465-7111-C95A5DD699E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716337" y="1167651"/>
                <a:ext cx="40644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54CBB3E5-98BF-08BD-AA9B-C94645E4B68D}"/>
                  </a:ext>
                </a:extLst>
              </p14:cNvPr>
              <p14:cNvContentPartPr/>
              <p14:nvPr/>
            </p14:nvContentPartPr>
            <p14:xfrm>
              <a:off x="6901377" y="1727091"/>
              <a:ext cx="95040" cy="1148040"/>
            </p14:xfrm>
          </p:contentPart>
        </mc:Choice>
        <mc:Fallback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54CBB3E5-98BF-08BD-AA9B-C94645E4B68D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892737" y="1718091"/>
                <a:ext cx="112680" cy="11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67" name="잉크 166">
                <a:extLst>
                  <a:ext uri="{FF2B5EF4-FFF2-40B4-BE49-F238E27FC236}">
                    <a16:creationId xmlns:a16="http://schemas.microsoft.com/office/drawing/2014/main" id="{F266E29A-DFDD-B0BC-A815-B246210EF590}"/>
                  </a:ext>
                </a:extLst>
              </p14:cNvPr>
              <p14:cNvContentPartPr/>
              <p14:nvPr/>
            </p14:nvContentPartPr>
            <p14:xfrm>
              <a:off x="6886617" y="2698011"/>
              <a:ext cx="196920" cy="89280"/>
            </p14:xfrm>
          </p:contentPart>
        </mc:Choice>
        <mc:Fallback>
          <p:pic>
            <p:nvPicPr>
              <p:cNvPr id="167" name="잉크 166">
                <a:extLst>
                  <a:ext uri="{FF2B5EF4-FFF2-40B4-BE49-F238E27FC236}">
                    <a16:creationId xmlns:a16="http://schemas.microsoft.com/office/drawing/2014/main" id="{F266E29A-DFDD-B0BC-A815-B246210EF59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877977" y="2689011"/>
                <a:ext cx="2145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7FDF4C06-C6DD-C6DD-F734-64B0844A7260}"/>
                  </a:ext>
                </a:extLst>
              </p14:cNvPr>
              <p14:cNvContentPartPr/>
              <p14:nvPr/>
            </p14:nvContentPartPr>
            <p14:xfrm>
              <a:off x="7382337" y="801531"/>
              <a:ext cx="1218960" cy="1202400"/>
            </p14:xfrm>
          </p:contentPart>
        </mc:Choice>
        <mc:Fallback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7FDF4C06-C6DD-C6DD-F734-64B0844A726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373697" y="792531"/>
                <a:ext cx="1236600" cy="12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71" name="잉크 170">
                <a:extLst>
                  <a:ext uri="{FF2B5EF4-FFF2-40B4-BE49-F238E27FC236}">
                    <a16:creationId xmlns:a16="http://schemas.microsoft.com/office/drawing/2014/main" id="{2C3DFB7E-2D89-5D59-80BF-AF8ED675E00A}"/>
                  </a:ext>
                </a:extLst>
              </p14:cNvPr>
              <p14:cNvContentPartPr/>
              <p14:nvPr/>
            </p14:nvContentPartPr>
            <p14:xfrm>
              <a:off x="8686617" y="957771"/>
              <a:ext cx="189720" cy="362160"/>
            </p14:xfrm>
          </p:contentPart>
        </mc:Choice>
        <mc:Fallback>
          <p:pic>
            <p:nvPicPr>
              <p:cNvPr id="171" name="잉크 170">
                <a:extLst>
                  <a:ext uri="{FF2B5EF4-FFF2-40B4-BE49-F238E27FC236}">
                    <a16:creationId xmlns:a16="http://schemas.microsoft.com/office/drawing/2014/main" id="{2C3DFB7E-2D89-5D59-80BF-AF8ED675E00A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677617" y="949131"/>
                <a:ext cx="2073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72" name="잉크 171">
                <a:extLst>
                  <a:ext uri="{FF2B5EF4-FFF2-40B4-BE49-F238E27FC236}">
                    <a16:creationId xmlns:a16="http://schemas.microsoft.com/office/drawing/2014/main" id="{17B268BF-2089-2656-6728-D777D8DC5E44}"/>
                  </a:ext>
                </a:extLst>
              </p14:cNvPr>
              <p14:cNvContentPartPr/>
              <p14:nvPr/>
            </p14:nvContentPartPr>
            <p14:xfrm>
              <a:off x="9041217" y="846531"/>
              <a:ext cx="295200" cy="479880"/>
            </p14:xfrm>
          </p:contentPart>
        </mc:Choice>
        <mc:Fallback>
          <p:pic>
            <p:nvPicPr>
              <p:cNvPr id="172" name="잉크 171">
                <a:extLst>
                  <a:ext uri="{FF2B5EF4-FFF2-40B4-BE49-F238E27FC236}">
                    <a16:creationId xmlns:a16="http://schemas.microsoft.com/office/drawing/2014/main" id="{17B268BF-2089-2656-6728-D777D8DC5E4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032577" y="837531"/>
                <a:ext cx="31284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6BEC61C1-AB59-D836-23FD-A5368F1A8E3E}"/>
                  </a:ext>
                </a:extLst>
              </p14:cNvPr>
              <p14:cNvContentPartPr/>
              <p14:nvPr/>
            </p14:nvContentPartPr>
            <p14:xfrm>
              <a:off x="9056697" y="892611"/>
              <a:ext cx="360" cy="360"/>
            </p14:xfrm>
          </p:contentPart>
        </mc:Choice>
        <mc:Fallback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6BEC61C1-AB59-D836-23FD-A5368F1A8E3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048057" y="8836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2C3163F5-ACCD-74B1-8F45-3534D3BB93E0}"/>
                  </a:ext>
                </a:extLst>
              </p14:cNvPr>
              <p14:cNvContentPartPr/>
              <p14:nvPr/>
            </p14:nvContentPartPr>
            <p14:xfrm>
              <a:off x="5045577" y="263691"/>
              <a:ext cx="2732040" cy="2084760"/>
            </p14:xfrm>
          </p:contentPart>
        </mc:Choice>
        <mc:Fallback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2C3163F5-ACCD-74B1-8F45-3534D3BB93E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036937" y="254691"/>
                <a:ext cx="2749680" cy="21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2D1BF8CA-B218-0D12-72D7-1CF328F6A0F2}"/>
                  </a:ext>
                </a:extLst>
              </p14:cNvPr>
              <p14:cNvContentPartPr/>
              <p14:nvPr/>
            </p14:nvContentPartPr>
            <p14:xfrm>
              <a:off x="9206817" y="3036771"/>
              <a:ext cx="983880" cy="1022400"/>
            </p14:xfrm>
          </p:contentPart>
        </mc:Choice>
        <mc:Fallback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2D1BF8CA-B218-0D12-72D7-1CF328F6A0F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198177" y="3027771"/>
                <a:ext cx="1001520" cy="10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78" name="잉크 177">
                <a:extLst>
                  <a:ext uri="{FF2B5EF4-FFF2-40B4-BE49-F238E27FC236}">
                    <a16:creationId xmlns:a16="http://schemas.microsoft.com/office/drawing/2014/main" id="{A7CF0BEA-A23C-0C7E-65B7-CFAC264CADE3}"/>
                  </a:ext>
                </a:extLst>
              </p14:cNvPr>
              <p14:cNvContentPartPr/>
              <p14:nvPr/>
            </p14:nvContentPartPr>
            <p14:xfrm>
              <a:off x="4990137" y="1043451"/>
              <a:ext cx="2354400" cy="1634400"/>
            </p14:xfrm>
          </p:contentPart>
        </mc:Choice>
        <mc:Fallback>
          <p:pic>
            <p:nvPicPr>
              <p:cNvPr id="178" name="잉크 177">
                <a:extLst>
                  <a:ext uri="{FF2B5EF4-FFF2-40B4-BE49-F238E27FC236}">
                    <a16:creationId xmlns:a16="http://schemas.microsoft.com/office/drawing/2014/main" id="{A7CF0BEA-A23C-0C7E-65B7-CFAC264CADE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981137" y="1034811"/>
                <a:ext cx="2372040" cy="16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CEC9A9C6-A5C8-5B9D-C262-AA0E5964A167}"/>
                  </a:ext>
                </a:extLst>
              </p14:cNvPr>
              <p14:cNvContentPartPr/>
              <p14:nvPr/>
            </p14:nvContentPartPr>
            <p14:xfrm>
              <a:off x="6059337" y="4552371"/>
              <a:ext cx="561960" cy="78120"/>
            </p14:xfrm>
          </p:contentPart>
        </mc:Choice>
        <mc:Fallback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CEC9A9C6-A5C8-5B9D-C262-AA0E5964A16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050697" y="4543731"/>
                <a:ext cx="5796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81" name="잉크 180">
                <a:extLst>
                  <a:ext uri="{FF2B5EF4-FFF2-40B4-BE49-F238E27FC236}">
                    <a16:creationId xmlns:a16="http://schemas.microsoft.com/office/drawing/2014/main" id="{001ECA5A-FB74-8442-83E9-1E8FA03CF629}"/>
                  </a:ext>
                </a:extLst>
              </p14:cNvPr>
              <p14:cNvContentPartPr/>
              <p14:nvPr/>
            </p14:nvContentPartPr>
            <p14:xfrm>
              <a:off x="5772057" y="4212531"/>
              <a:ext cx="1028160" cy="706320"/>
            </p14:xfrm>
          </p:contentPart>
        </mc:Choice>
        <mc:Fallback>
          <p:pic>
            <p:nvPicPr>
              <p:cNvPr id="181" name="잉크 180">
                <a:extLst>
                  <a:ext uri="{FF2B5EF4-FFF2-40B4-BE49-F238E27FC236}">
                    <a16:creationId xmlns:a16="http://schemas.microsoft.com/office/drawing/2014/main" id="{001ECA5A-FB74-8442-83E9-1E8FA03CF62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763417" y="4203531"/>
                <a:ext cx="104580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82" name="잉크 181">
                <a:extLst>
                  <a:ext uri="{FF2B5EF4-FFF2-40B4-BE49-F238E27FC236}">
                    <a16:creationId xmlns:a16="http://schemas.microsoft.com/office/drawing/2014/main" id="{0529F10A-C780-2A1C-A4A9-F9A8CF4E1267}"/>
                  </a:ext>
                </a:extLst>
              </p14:cNvPr>
              <p14:cNvContentPartPr/>
              <p14:nvPr/>
            </p14:nvContentPartPr>
            <p14:xfrm>
              <a:off x="3997617" y="3795651"/>
              <a:ext cx="1439280" cy="1001520"/>
            </p14:xfrm>
          </p:contentPart>
        </mc:Choice>
        <mc:Fallback>
          <p:pic>
            <p:nvPicPr>
              <p:cNvPr id="182" name="잉크 181">
                <a:extLst>
                  <a:ext uri="{FF2B5EF4-FFF2-40B4-BE49-F238E27FC236}">
                    <a16:creationId xmlns:a16="http://schemas.microsoft.com/office/drawing/2014/main" id="{0529F10A-C780-2A1C-A4A9-F9A8CF4E126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988617" y="3786651"/>
                <a:ext cx="1456920" cy="10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84" name="잉크 183">
                <a:extLst>
                  <a:ext uri="{FF2B5EF4-FFF2-40B4-BE49-F238E27FC236}">
                    <a16:creationId xmlns:a16="http://schemas.microsoft.com/office/drawing/2014/main" id="{D75B726C-D6FF-DD1C-1839-865F7CEF6355}"/>
                  </a:ext>
                </a:extLst>
              </p14:cNvPr>
              <p14:cNvContentPartPr/>
              <p14:nvPr/>
            </p14:nvContentPartPr>
            <p14:xfrm>
              <a:off x="4866297" y="4100211"/>
              <a:ext cx="1469520" cy="486000"/>
            </p14:xfrm>
          </p:contentPart>
        </mc:Choice>
        <mc:Fallback>
          <p:pic>
            <p:nvPicPr>
              <p:cNvPr id="184" name="잉크 183">
                <a:extLst>
                  <a:ext uri="{FF2B5EF4-FFF2-40B4-BE49-F238E27FC236}">
                    <a16:creationId xmlns:a16="http://schemas.microsoft.com/office/drawing/2014/main" id="{D75B726C-D6FF-DD1C-1839-865F7CEF635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857297" y="4091211"/>
                <a:ext cx="148716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5243664C-E1DC-93F9-9FBD-15EBA6345554}"/>
                  </a:ext>
                </a:extLst>
              </p14:cNvPr>
              <p14:cNvContentPartPr/>
              <p14:nvPr/>
            </p14:nvContentPartPr>
            <p14:xfrm>
              <a:off x="4912737" y="4019931"/>
              <a:ext cx="1590480" cy="1064160"/>
            </p14:xfrm>
          </p:contentPart>
        </mc:Choice>
        <mc:Fallback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5243664C-E1DC-93F9-9FBD-15EBA634555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904097" y="4011291"/>
                <a:ext cx="160812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6F1D646C-5CFB-055E-C628-E3FD340F51AE}"/>
                  </a:ext>
                </a:extLst>
              </p14:cNvPr>
              <p14:cNvContentPartPr/>
              <p14:nvPr/>
            </p14:nvContentPartPr>
            <p14:xfrm>
              <a:off x="6609777" y="1190331"/>
              <a:ext cx="538920" cy="774360"/>
            </p14:xfrm>
          </p:contentPart>
        </mc:Choice>
        <mc:Fallback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6F1D646C-5CFB-055E-C628-E3FD340F51A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601137" y="1181331"/>
                <a:ext cx="55656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86" name="잉크 185">
                <a:extLst>
                  <a:ext uri="{FF2B5EF4-FFF2-40B4-BE49-F238E27FC236}">
                    <a16:creationId xmlns:a16="http://schemas.microsoft.com/office/drawing/2014/main" id="{24C07BC5-ED82-DA90-860D-C0B3021529B1}"/>
                  </a:ext>
                </a:extLst>
              </p14:cNvPr>
              <p14:cNvContentPartPr/>
              <p14:nvPr/>
            </p14:nvContentPartPr>
            <p14:xfrm>
              <a:off x="1878297" y="4264731"/>
              <a:ext cx="384480" cy="728280"/>
            </p14:xfrm>
          </p:contentPart>
        </mc:Choice>
        <mc:Fallback>
          <p:pic>
            <p:nvPicPr>
              <p:cNvPr id="186" name="잉크 185">
                <a:extLst>
                  <a:ext uri="{FF2B5EF4-FFF2-40B4-BE49-F238E27FC236}">
                    <a16:creationId xmlns:a16="http://schemas.microsoft.com/office/drawing/2014/main" id="{24C07BC5-ED82-DA90-860D-C0B3021529B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869297" y="4256091"/>
                <a:ext cx="40212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87" name="잉크 186">
                <a:extLst>
                  <a:ext uri="{FF2B5EF4-FFF2-40B4-BE49-F238E27FC236}">
                    <a16:creationId xmlns:a16="http://schemas.microsoft.com/office/drawing/2014/main" id="{1FC316A1-6D8E-0063-6FF3-B16B5BDE7DA7}"/>
                  </a:ext>
                </a:extLst>
              </p14:cNvPr>
              <p14:cNvContentPartPr/>
              <p14:nvPr/>
            </p14:nvContentPartPr>
            <p14:xfrm>
              <a:off x="2336937" y="4944051"/>
              <a:ext cx="821160" cy="484560"/>
            </p14:xfrm>
          </p:contentPart>
        </mc:Choice>
        <mc:Fallback>
          <p:pic>
            <p:nvPicPr>
              <p:cNvPr id="187" name="잉크 186">
                <a:extLst>
                  <a:ext uri="{FF2B5EF4-FFF2-40B4-BE49-F238E27FC236}">
                    <a16:creationId xmlns:a16="http://schemas.microsoft.com/office/drawing/2014/main" id="{1FC316A1-6D8E-0063-6FF3-B16B5BDE7DA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327937" y="4935411"/>
                <a:ext cx="83880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30338268-DC2B-6D83-69C3-852746F3CB70}"/>
                  </a:ext>
                </a:extLst>
              </p14:cNvPr>
              <p14:cNvContentPartPr/>
              <p14:nvPr/>
            </p14:nvContentPartPr>
            <p14:xfrm>
              <a:off x="2358177" y="5790771"/>
              <a:ext cx="878760" cy="380880"/>
            </p14:xfrm>
          </p:contentPart>
        </mc:Choice>
        <mc:Fallback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30338268-DC2B-6D83-69C3-852746F3CB7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349537" y="5782131"/>
                <a:ext cx="8964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9389828A-A35F-D755-F88F-64B50DFAE37E}"/>
                  </a:ext>
                </a:extLst>
              </p14:cNvPr>
              <p14:cNvContentPartPr/>
              <p14:nvPr/>
            </p14:nvContentPartPr>
            <p14:xfrm>
              <a:off x="1548177" y="5631291"/>
              <a:ext cx="708840" cy="646200"/>
            </p14:xfrm>
          </p:contentPart>
        </mc:Choice>
        <mc:Fallback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9389828A-A35F-D755-F88F-64B50DFAE37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539177" y="5622291"/>
                <a:ext cx="72648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97765C51-01EF-2639-772D-BC36153BF40F}"/>
                  </a:ext>
                </a:extLst>
              </p14:cNvPr>
              <p14:cNvContentPartPr/>
              <p14:nvPr/>
            </p14:nvContentPartPr>
            <p14:xfrm>
              <a:off x="1160817" y="5304771"/>
              <a:ext cx="878400" cy="313560"/>
            </p14:xfrm>
          </p:contentPart>
        </mc:Choice>
        <mc:Fallback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97765C51-01EF-2639-772D-BC36153BF40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51817" y="5296131"/>
                <a:ext cx="896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B584094D-E291-67E5-E0B4-2B31F0B2436D}"/>
                  </a:ext>
                </a:extLst>
              </p14:cNvPr>
              <p14:cNvContentPartPr/>
              <p14:nvPr/>
            </p14:nvContentPartPr>
            <p14:xfrm>
              <a:off x="1017537" y="5407731"/>
              <a:ext cx="284400" cy="268200"/>
            </p14:xfrm>
          </p:contentPart>
        </mc:Choice>
        <mc:Fallback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B584094D-E291-67E5-E0B4-2B31F0B2436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08897" y="5398731"/>
                <a:ext cx="3020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512839C4-5F50-0F09-67F0-40F884E836FB}"/>
                  </a:ext>
                </a:extLst>
              </p14:cNvPr>
              <p14:cNvContentPartPr/>
              <p14:nvPr/>
            </p14:nvContentPartPr>
            <p14:xfrm>
              <a:off x="1141377" y="4748571"/>
              <a:ext cx="695160" cy="513360"/>
            </p14:xfrm>
          </p:contentPart>
        </mc:Choice>
        <mc:Fallback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512839C4-5F50-0F09-67F0-40F884E836F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32377" y="4739571"/>
                <a:ext cx="71280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93" name="잉크 192">
                <a:extLst>
                  <a:ext uri="{FF2B5EF4-FFF2-40B4-BE49-F238E27FC236}">
                    <a16:creationId xmlns:a16="http://schemas.microsoft.com/office/drawing/2014/main" id="{F1CAEDA7-9F1F-2FF3-E287-BBD721432189}"/>
                  </a:ext>
                </a:extLst>
              </p14:cNvPr>
              <p14:cNvContentPartPr/>
              <p14:nvPr/>
            </p14:nvContentPartPr>
            <p14:xfrm>
              <a:off x="1132737" y="4673331"/>
              <a:ext cx="292320" cy="295200"/>
            </p14:xfrm>
          </p:contentPart>
        </mc:Choice>
        <mc:Fallback>
          <p:pic>
            <p:nvPicPr>
              <p:cNvPr id="193" name="잉크 192">
                <a:extLst>
                  <a:ext uri="{FF2B5EF4-FFF2-40B4-BE49-F238E27FC236}">
                    <a16:creationId xmlns:a16="http://schemas.microsoft.com/office/drawing/2014/main" id="{F1CAEDA7-9F1F-2FF3-E287-BBD72143218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23737" y="4664691"/>
                <a:ext cx="3099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97" name="잉크 196">
                <a:extLst>
                  <a:ext uri="{FF2B5EF4-FFF2-40B4-BE49-F238E27FC236}">
                    <a16:creationId xmlns:a16="http://schemas.microsoft.com/office/drawing/2014/main" id="{9C764F39-E5CF-340A-7EC3-44CD79EF0BD9}"/>
                  </a:ext>
                </a:extLst>
              </p14:cNvPr>
              <p14:cNvContentPartPr/>
              <p14:nvPr/>
            </p14:nvContentPartPr>
            <p14:xfrm>
              <a:off x="2438457" y="4952691"/>
              <a:ext cx="573840" cy="222120"/>
            </p14:xfrm>
          </p:contentPart>
        </mc:Choice>
        <mc:Fallback>
          <p:pic>
            <p:nvPicPr>
              <p:cNvPr id="197" name="잉크 196">
                <a:extLst>
                  <a:ext uri="{FF2B5EF4-FFF2-40B4-BE49-F238E27FC236}">
                    <a16:creationId xmlns:a16="http://schemas.microsoft.com/office/drawing/2014/main" id="{9C764F39-E5CF-340A-7EC3-44CD79EF0BD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429457" y="4944051"/>
                <a:ext cx="5914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98" name="잉크 197">
                <a:extLst>
                  <a:ext uri="{FF2B5EF4-FFF2-40B4-BE49-F238E27FC236}">
                    <a16:creationId xmlns:a16="http://schemas.microsoft.com/office/drawing/2014/main" id="{529D476F-382F-B236-5A96-F528EFF68B9C}"/>
                  </a:ext>
                </a:extLst>
              </p14:cNvPr>
              <p14:cNvContentPartPr/>
              <p14:nvPr/>
            </p14:nvContentPartPr>
            <p14:xfrm>
              <a:off x="2608737" y="4520691"/>
              <a:ext cx="334080" cy="246600"/>
            </p14:xfrm>
          </p:contentPart>
        </mc:Choice>
        <mc:Fallback>
          <p:pic>
            <p:nvPicPr>
              <p:cNvPr id="198" name="잉크 197">
                <a:extLst>
                  <a:ext uri="{FF2B5EF4-FFF2-40B4-BE49-F238E27FC236}">
                    <a16:creationId xmlns:a16="http://schemas.microsoft.com/office/drawing/2014/main" id="{529D476F-382F-B236-5A96-F528EFF68B9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600097" y="4512051"/>
                <a:ext cx="3517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E02CE779-D1F9-02D0-F648-CA81ED0FB7CC}"/>
                  </a:ext>
                </a:extLst>
              </p14:cNvPr>
              <p14:cNvContentPartPr/>
              <p14:nvPr/>
            </p14:nvContentPartPr>
            <p14:xfrm>
              <a:off x="3322617" y="2075211"/>
              <a:ext cx="4718520" cy="2432880"/>
            </p14:xfrm>
          </p:contentPart>
        </mc:Choice>
        <mc:Fallback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E02CE779-D1F9-02D0-F648-CA81ED0FB7C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313977" y="2066571"/>
                <a:ext cx="4736160" cy="24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B145680B-17FC-8A00-7709-A908958F24FD}"/>
                  </a:ext>
                </a:extLst>
              </p14:cNvPr>
              <p14:cNvContentPartPr/>
              <p14:nvPr/>
            </p14:nvContentPartPr>
            <p14:xfrm>
              <a:off x="3167097" y="4336011"/>
              <a:ext cx="458640" cy="397440"/>
            </p14:xfrm>
          </p:contentPart>
        </mc:Choice>
        <mc:Fallback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B145680B-17FC-8A00-7709-A908958F24F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158457" y="4327371"/>
                <a:ext cx="4762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04" name="잉크 203">
                <a:extLst>
                  <a:ext uri="{FF2B5EF4-FFF2-40B4-BE49-F238E27FC236}">
                    <a16:creationId xmlns:a16="http://schemas.microsoft.com/office/drawing/2014/main" id="{FF7C5B25-AEC0-4681-3F8F-96B470097662}"/>
                  </a:ext>
                </a:extLst>
              </p14:cNvPr>
              <p14:cNvContentPartPr/>
              <p14:nvPr/>
            </p14:nvContentPartPr>
            <p14:xfrm>
              <a:off x="3222177" y="4098411"/>
              <a:ext cx="247320" cy="154080"/>
            </p14:xfrm>
          </p:contentPart>
        </mc:Choice>
        <mc:Fallback>
          <p:pic>
            <p:nvPicPr>
              <p:cNvPr id="204" name="잉크 203">
                <a:extLst>
                  <a:ext uri="{FF2B5EF4-FFF2-40B4-BE49-F238E27FC236}">
                    <a16:creationId xmlns:a16="http://schemas.microsoft.com/office/drawing/2014/main" id="{FF7C5B25-AEC0-4681-3F8F-96B47009766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213537" y="4089771"/>
                <a:ext cx="2649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05" name="잉크 204">
                <a:extLst>
                  <a:ext uri="{FF2B5EF4-FFF2-40B4-BE49-F238E27FC236}">
                    <a16:creationId xmlns:a16="http://schemas.microsoft.com/office/drawing/2014/main" id="{682FC503-DEDB-7A35-5602-CD3213B17955}"/>
                  </a:ext>
                </a:extLst>
              </p14:cNvPr>
              <p14:cNvContentPartPr/>
              <p14:nvPr/>
            </p14:nvContentPartPr>
            <p14:xfrm>
              <a:off x="3281577" y="4085811"/>
              <a:ext cx="127800" cy="228600"/>
            </p14:xfrm>
          </p:contentPart>
        </mc:Choice>
        <mc:Fallback>
          <p:pic>
            <p:nvPicPr>
              <p:cNvPr id="205" name="잉크 204">
                <a:extLst>
                  <a:ext uri="{FF2B5EF4-FFF2-40B4-BE49-F238E27FC236}">
                    <a16:creationId xmlns:a16="http://schemas.microsoft.com/office/drawing/2014/main" id="{682FC503-DEDB-7A35-5602-CD3213B1795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272577" y="4077171"/>
                <a:ext cx="1454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06" name="잉크 205">
                <a:extLst>
                  <a:ext uri="{FF2B5EF4-FFF2-40B4-BE49-F238E27FC236}">
                    <a16:creationId xmlns:a16="http://schemas.microsoft.com/office/drawing/2014/main" id="{74FBC9E6-6FCB-C329-FE12-20FA4BD483F8}"/>
                  </a:ext>
                </a:extLst>
              </p14:cNvPr>
              <p14:cNvContentPartPr/>
              <p14:nvPr/>
            </p14:nvContentPartPr>
            <p14:xfrm>
              <a:off x="2669217" y="3850011"/>
              <a:ext cx="307440" cy="678960"/>
            </p14:xfrm>
          </p:contentPart>
        </mc:Choice>
        <mc:Fallback>
          <p:pic>
            <p:nvPicPr>
              <p:cNvPr id="206" name="잉크 205">
                <a:extLst>
                  <a:ext uri="{FF2B5EF4-FFF2-40B4-BE49-F238E27FC236}">
                    <a16:creationId xmlns:a16="http://schemas.microsoft.com/office/drawing/2014/main" id="{74FBC9E6-6FCB-C329-FE12-20FA4BD483F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660217" y="3841011"/>
                <a:ext cx="32508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10" name="잉크 209">
                <a:extLst>
                  <a:ext uri="{FF2B5EF4-FFF2-40B4-BE49-F238E27FC236}">
                    <a16:creationId xmlns:a16="http://schemas.microsoft.com/office/drawing/2014/main" id="{791AC099-002E-881E-FB52-87C3BE970ABD}"/>
                  </a:ext>
                </a:extLst>
              </p14:cNvPr>
              <p14:cNvContentPartPr/>
              <p14:nvPr/>
            </p14:nvContentPartPr>
            <p14:xfrm>
              <a:off x="2643297" y="3497931"/>
              <a:ext cx="324720" cy="1059480"/>
            </p14:xfrm>
          </p:contentPart>
        </mc:Choice>
        <mc:Fallback>
          <p:pic>
            <p:nvPicPr>
              <p:cNvPr id="210" name="잉크 209">
                <a:extLst>
                  <a:ext uri="{FF2B5EF4-FFF2-40B4-BE49-F238E27FC236}">
                    <a16:creationId xmlns:a16="http://schemas.microsoft.com/office/drawing/2014/main" id="{791AC099-002E-881E-FB52-87C3BE970AB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634297" y="3489291"/>
                <a:ext cx="342360" cy="10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11" name="잉크 210">
                <a:extLst>
                  <a:ext uri="{FF2B5EF4-FFF2-40B4-BE49-F238E27FC236}">
                    <a16:creationId xmlns:a16="http://schemas.microsoft.com/office/drawing/2014/main" id="{96F103AB-05D4-C651-ACF0-6E37033F4E57}"/>
                  </a:ext>
                </a:extLst>
              </p14:cNvPr>
              <p14:cNvContentPartPr/>
              <p14:nvPr/>
            </p14:nvContentPartPr>
            <p14:xfrm>
              <a:off x="3040737" y="5921451"/>
              <a:ext cx="249480" cy="446760"/>
            </p14:xfrm>
          </p:contentPart>
        </mc:Choice>
        <mc:Fallback>
          <p:pic>
            <p:nvPicPr>
              <p:cNvPr id="211" name="잉크 210">
                <a:extLst>
                  <a:ext uri="{FF2B5EF4-FFF2-40B4-BE49-F238E27FC236}">
                    <a16:creationId xmlns:a16="http://schemas.microsoft.com/office/drawing/2014/main" id="{96F103AB-05D4-C651-ACF0-6E37033F4E5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32097" y="5912451"/>
                <a:ext cx="26712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12" name="잉크 211">
                <a:extLst>
                  <a:ext uri="{FF2B5EF4-FFF2-40B4-BE49-F238E27FC236}">
                    <a16:creationId xmlns:a16="http://schemas.microsoft.com/office/drawing/2014/main" id="{90825C21-034C-6341-1454-0A4684F25E22}"/>
                  </a:ext>
                </a:extLst>
              </p14:cNvPr>
              <p14:cNvContentPartPr/>
              <p14:nvPr/>
            </p14:nvContentPartPr>
            <p14:xfrm>
              <a:off x="1975857" y="6502491"/>
              <a:ext cx="204120" cy="313200"/>
            </p14:xfrm>
          </p:contentPart>
        </mc:Choice>
        <mc:Fallback>
          <p:pic>
            <p:nvPicPr>
              <p:cNvPr id="212" name="잉크 211">
                <a:extLst>
                  <a:ext uri="{FF2B5EF4-FFF2-40B4-BE49-F238E27FC236}">
                    <a16:creationId xmlns:a16="http://schemas.microsoft.com/office/drawing/2014/main" id="{90825C21-034C-6341-1454-0A4684F25E2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966857" y="6493491"/>
                <a:ext cx="2217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13" name="잉크 212">
                <a:extLst>
                  <a:ext uri="{FF2B5EF4-FFF2-40B4-BE49-F238E27FC236}">
                    <a16:creationId xmlns:a16="http://schemas.microsoft.com/office/drawing/2014/main" id="{2247000B-E55C-95C6-D8F8-7C61C6C9ABBE}"/>
                  </a:ext>
                </a:extLst>
              </p14:cNvPr>
              <p14:cNvContentPartPr/>
              <p14:nvPr/>
            </p14:nvContentPartPr>
            <p14:xfrm>
              <a:off x="877137" y="6060411"/>
              <a:ext cx="401040" cy="332280"/>
            </p14:xfrm>
          </p:contentPart>
        </mc:Choice>
        <mc:Fallback>
          <p:pic>
            <p:nvPicPr>
              <p:cNvPr id="213" name="잉크 212">
                <a:extLst>
                  <a:ext uri="{FF2B5EF4-FFF2-40B4-BE49-F238E27FC236}">
                    <a16:creationId xmlns:a16="http://schemas.microsoft.com/office/drawing/2014/main" id="{2247000B-E55C-95C6-D8F8-7C61C6C9ABB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68497" y="6051411"/>
                <a:ext cx="4186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14" name="잉크 213">
                <a:extLst>
                  <a:ext uri="{FF2B5EF4-FFF2-40B4-BE49-F238E27FC236}">
                    <a16:creationId xmlns:a16="http://schemas.microsoft.com/office/drawing/2014/main" id="{9210C41D-E036-A769-9DF6-90F11E84534D}"/>
                  </a:ext>
                </a:extLst>
              </p14:cNvPr>
              <p14:cNvContentPartPr/>
              <p14:nvPr/>
            </p14:nvContentPartPr>
            <p14:xfrm>
              <a:off x="643497" y="4956291"/>
              <a:ext cx="235080" cy="311760"/>
            </p14:xfrm>
          </p:contentPart>
        </mc:Choice>
        <mc:Fallback>
          <p:pic>
            <p:nvPicPr>
              <p:cNvPr id="214" name="잉크 213">
                <a:extLst>
                  <a:ext uri="{FF2B5EF4-FFF2-40B4-BE49-F238E27FC236}">
                    <a16:creationId xmlns:a16="http://schemas.microsoft.com/office/drawing/2014/main" id="{9210C41D-E036-A769-9DF6-90F11E84534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34857" y="4947651"/>
                <a:ext cx="2527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16" name="잉크 215">
                <a:extLst>
                  <a:ext uri="{FF2B5EF4-FFF2-40B4-BE49-F238E27FC236}">
                    <a16:creationId xmlns:a16="http://schemas.microsoft.com/office/drawing/2014/main" id="{8146E695-0716-87A1-01D5-64C441B3BFC1}"/>
                  </a:ext>
                </a:extLst>
              </p14:cNvPr>
              <p14:cNvContentPartPr/>
              <p14:nvPr/>
            </p14:nvContentPartPr>
            <p14:xfrm>
              <a:off x="2409297" y="5020011"/>
              <a:ext cx="807840" cy="480960"/>
            </p14:xfrm>
          </p:contentPart>
        </mc:Choice>
        <mc:Fallback>
          <p:pic>
            <p:nvPicPr>
              <p:cNvPr id="216" name="잉크 215">
                <a:extLst>
                  <a:ext uri="{FF2B5EF4-FFF2-40B4-BE49-F238E27FC236}">
                    <a16:creationId xmlns:a16="http://schemas.microsoft.com/office/drawing/2014/main" id="{8146E695-0716-87A1-01D5-64C441B3BFC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400297" y="5011371"/>
                <a:ext cx="82548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17" name="잉크 216">
                <a:extLst>
                  <a:ext uri="{FF2B5EF4-FFF2-40B4-BE49-F238E27FC236}">
                    <a16:creationId xmlns:a16="http://schemas.microsoft.com/office/drawing/2014/main" id="{391815F9-D965-0EBC-91CD-7F20B3C76ED1}"/>
                  </a:ext>
                </a:extLst>
              </p14:cNvPr>
              <p14:cNvContentPartPr/>
              <p14:nvPr/>
            </p14:nvContentPartPr>
            <p14:xfrm>
              <a:off x="2341977" y="3513051"/>
              <a:ext cx="823680" cy="1202760"/>
            </p14:xfrm>
          </p:contentPart>
        </mc:Choice>
        <mc:Fallback>
          <p:pic>
            <p:nvPicPr>
              <p:cNvPr id="217" name="잉크 216">
                <a:extLst>
                  <a:ext uri="{FF2B5EF4-FFF2-40B4-BE49-F238E27FC236}">
                    <a16:creationId xmlns:a16="http://schemas.microsoft.com/office/drawing/2014/main" id="{391815F9-D965-0EBC-91CD-7F20B3C76ED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332977" y="3504411"/>
                <a:ext cx="841320" cy="12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18" name="잉크 217">
                <a:extLst>
                  <a:ext uri="{FF2B5EF4-FFF2-40B4-BE49-F238E27FC236}">
                    <a16:creationId xmlns:a16="http://schemas.microsoft.com/office/drawing/2014/main" id="{29E369B7-2A63-CA4D-EAEF-DDC348FAC419}"/>
                  </a:ext>
                </a:extLst>
              </p14:cNvPr>
              <p14:cNvContentPartPr/>
              <p14:nvPr/>
            </p14:nvContentPartPr>
            <p14:xfrm>
              <a:off x="3390297" y="5229891"/>
              <a:ext cx="178920" cy="212760"/>
            </p14:xfrm>
          </p:contentPart>
        </mc:Choice>
        <mc:Fallback>
          <p:pic>
            <p:nvPicPr>
              <p:cNvPr id="218" name="잉크 217">
                <a:extLst>
                  <a:ext uri="{FF2B5EF4-FFF2-40B4-BE49-F238E27FC236}">
                    <a16:creationId xmlns:a16="http://schemas.microsoft.com/office/drawing/2014/main" id="{29E369B7-2A63-CA4D-EAEF-DDC348FAC419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381657" y="5221251"/>
                <a:ext cx="1965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19" name="잉크 218">
                <a:extLst>
                  <a:ext uri="{FF2B5EF4-FFF2-40B4-BE49-F238E27FC236}">
                    <a16:creationId xmlns:a16="http://schemas.microsoft.com/office/drawing/2014/main" id="{FC3486E1-F9E1-18CB-E2D9-3363C3014C66}"/>
                  </a:ext>
                </a:extLst>
              </p14:cNvPr>
              <p14:cNvContentPartPr/>
              <p14:nvPr/>
            </p14:nvContentPartPr>
            <p14:xfrm>
              <a:off x="3538257" y="6226371"/>
              <a:ext cx="228960" cy="194040"/>
            </p14:xfrm>
          </p:contentPart>
        </mc:Choice>
        <mc:Fallback>
          <p:pic>
            <p:nvPicPr>
              <p:cNvPr id="219" name="잉크 218">
                <a:extLst>
                  <a:ext uri="{FF2B5EF4-FFF2-40B4-BE49-F238E27FC236}">
                    <a16:creationId xmlns:a16="http://schemas.microsoft.com/office/drawing/2014/main" id="{FC3486E1-F9E1-18CB-E2D9-3363C3014C6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529617" y="6217731"/>
                <a:ext cx="2466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20" name="잉크 219">
                <a:extLst>
                  <a:ext uri="{FF2B5EF4-FFF2-40B4-BE49-F238E27FC236}">
                    <a16:creationId xmlns:a16="http://schemas.microsoft.com/office/drawing/2014/main" id="{3FBD4C04-D956-C2C6-AE35-9956FD87B334}"/>
                  </a:ext>
                </a:extLst>
              </p14:cNvPr>
              <p14:cNvContentPartPr/>
              <p14:nvPr/>
            </p14:nvContentPartPr>
            <p14:xfrm>
              <a:off x="2428737" y="5322051"/>
              <a:ext cx="1163520" cy="402120"/>
            </p14:xfrm>
          </p:contentPart>
        </mc:Choice>
        <mc:Fallback>
          <p:pic>
            <p:nvPicPr>
              <p:cNvPr id="220" name="잉크 219">
                <a:extLst>
                  <a:ext uri="{FF2B5EF4-FFF2-40B4-BE49-F238E27FC236}">
                    <a16:creationId xmlns:a16="http://schemas.microsoft.com/office/drawing/2014/main" id="{3FBD4C04-D956-C2C6-AE35-9956FD87B33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419737" y="5313051"/>
                <a:ext cx="1181160" cy="41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CF7356EE-1507-4E9C-C5DF-E9FC13855B74}"/>
              </a:ext>
            </a:extLst>
          </p:cNvPr>
          <p:cNvGrpSpPr/>
          <p:nvPr/>
        </p:nvGrpSpPr>
        <p:grpSpPr>
          <a:xfrm>
            <a:off x="1692242" y="2749804"/>
            <a:ext cx="1467000" cy="898607"/>
            <a:chOff x="1692242" y="2749804"/>
            <a:chExt cx="1467000" cy="89860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95E4171-BA03-9D98-E32F-F98FE194DBDB}"/>
                    </a:ext>
                  </a:extLst>
                </p14:cNvPr>
                <p14:cNvContentPartPr/>
                <p14:nvPr/>
              </p14:nvContentPartPr>
              <p14:xfrm>
                <a:off x="1692242" y="2839084"/>
                <a:ext cx="330120" cy="2952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95E4171-BA03-9D98-E32F-F98FE194DBD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683242" y="2830084"/>
                  <a:ext cx="3477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E6AB8D7-0CC4-4D56-27BA-4FD55DCB391D}"/>
                    </a:ext>
                  </a:extLst>
                </p14:cNvPr>
                <p14:cNvContentPartPr/>
                <p14:nvPr/>
              </p14:nvContentPartPr>
              <p14:xfrm>
                <a:off x="1910402" y="2854204"/>
                <a:ext cx="186840" cy="1490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E6AB8D7-0CC4-4D56-27BA-4FD55DCB391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901402" y="2845204"/>
                  <a:ext cx="204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08CDD5A-C072-78AB-6DA6-D135677399C3}"/>
                    </a:ext>
                  </a:extLst>
                </p14:cNvPr>
                <p14:cNvContentPartPr/>
                <p14:nvPr/>
              </p14:nvContentPartPr>
              <p14:xfrm>
                <a:off x="2074202" y="2831884"/>
                <a:ext cx="66600" cy="2318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08CDD5A-C072-78AB-6DA6-D135677399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065562" y="2822884"/>
                  <a:ext cx="84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204E4D5-284C-9084-AC1A-928E8F61AD55}"/>
                    </a:ext>
                  </a:extLst>
                </p14:cNvPr>
                <p14:cNvContentPartPr/>
                <p14:nvPr/>
              </p14:nvContentPartPr>
              <p14:xfrm>
                <a:off x="2180762" y="2874004"/>
                <a:ext cx="97920" cy="1166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204E4D5-284C-9084-AC1A-928E8F61AD5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72122" y="2865364"/>
                  <a:ext cx="115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798BCDB-76EA-E3F5-2221-99B6CEB5AD8C}"/>
                    </a:ext>
                  </a:extLst>
                </p14:cNvPr>
                <p14:cNvContentPartPr/>
                <p14:nvPr/>
              </p14:nvContentPartPr>
              <p14:xfrm>
                <a:off x="2238002" y="2934124"/>
                <a:ext cx="64080" cy="669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798BCDB-76EA-E3F5-2221-99B6CEB5AD8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229002" y="2925124"/>
                  <a:ext cx="81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287A057-7203-397C-9C11-480A9A0651E2}"/>
                    </a:ext>
                  </a:extLst>
                </p14:cNvPr>
                <p14:cNvContentPartPr/>
                <p14:nvPr/>
              </p14:nvContentPartPr>
              <p14:xfrm>
                <a:off x="2306402" y="2817844"/>
                <a:ext cx="187560" cy="2815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287A057-7203-397C-9C11-480A9A0651E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297762" y="2809204"/>
                  <a:ext cx="2052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7D234E8-F8BB-1272-767C-A037D184C4B3}"/>
                    </a:ext>
                  </a:extLst>
                </p14:cNvPr>
                <p14:cNvContentPartPr/>
                <p14:nvPr/>
              </p14:nvContentPartPr>
              <p14:xfrm>
                <a:off x="2558762" y="2875444"/>
                <a:ext cx="74520" cy="1278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7D234E8-F8BB-1272-767C-A037D184C4B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549762" y="2866804"/>
                  <a:ext cx="92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6B76F51-FB03-B2C2-38B0-E30B1558F8A8}"/>
                    </a:ext>
                  </a:extLst>
                </p14:cNvPr>
                <p14:cNvContentPartPr/>
                <p14:nvPr/>
              </p14:nvContentPartPr>
              <p14:xfrm>
                <a:off x="2661362" y="2804524"/>
                <a:ext cx="50760" cy="182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6B76F51-FB03-B2C2-38B0-E30B1558F8A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652362" y="2795524"/>
                  <a:ext cx="68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1902CFA-AF21-7E1B-D87C-638BD96372D4}"/>
                    </a:ext>
                  </a:extLst>
                </p14:cNvPr>
                <p14:cNvContentPartPr/>
                <p14:nvPr/>
              </p14:nvContentPartPr>
              <p14:xfrm>
                <a:off x="2715362" y="2899924"/>
                <a:ext cx="82080" cy="147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1902CFA-AF21-7E1B-D87C-638BD96372D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706722" y="2891284"/>
                  <a:ext cx="99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EE0BD80-6039-6420-6533-69140A6F1249}"/>
                    </a:ext>
                  </a:extLst>
                </p14:cNvPr>
                <p14:cNvContentPartPr/>
                <p14:nvPr/>
              </p14:nvContentPartPr>
              <p14:xfrm>
                <a:off x="2763602" y="2854564"/>
                <a:ext cx="162000" cy="1000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EE0BD80-6039-6420-6533-69140A6F124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754602" y="2845564"/>
                  <a:ext cx="179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F27B609-D6F4-C8A1-0666-77DE777EA81B}"/>
                    </a:ext>
                  </a:extLst>
                </p14:cNvPr>
                <p14:cNvContentPartPr/>
                <p14:nvPr/>
              </p14:nvContentPartPr>
              <p14:xfrm>
                <a:off x="2878802" y="2749804"/>
                <a:ext cx="79200" cy="3024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F27B609-D6F4-C8A1-0666-77DE777EA81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870162" y="2741164"/>
                  <a:ext cx="968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8F4DA2E-D1EB-DD35-CBE5-2C103786F9E0}"/>
                    </a:ext>
                  </a:extLst>
                </p14:cNvPr>
                <p14:cNvContentPartPr/>
                <p14:nvPr/>
              </p14:nvContentPartPr>
              <p14:xfrm>
                <a:off x="3036482" y="2831884"/>
                <a:ext cx="35280" cy="1335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8F4DA2E-D1EB-DD35-CBE5-2C103786F9E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027482" y="2822884"/>
                  <a:ext cx="52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4F333D3-7989-A622-EDFE-54F7E86EAC65}"/>
                    </a:ext>
                  </a:extLst>
                </p14:cNvPr>
                <p14:cNvContentPartPr/>
                <p14:nvPr/>
              </p14:nvContentPartPr>
              <p14:xfrm>
                <a:off x="3063842" y="2899924"/>
                <a:ext cx="80640" cy="475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4F333D3-7989-A622-EDFE-54F7E86EA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054842" y="2891284"/>
                  <a:ext cx="98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D65C6498-11BF-4855-311F-9B349FBFBC51}"/>
                    </a:ext>
                  </a:extLst>
                </p14:cNvPr>
                <p14:cNvContentPartPr/>
                <p14:nvPr/>
              </p14:nvContentPartPr>
              <p14:xfrm>
                <a:off x="3013802" y="3104764"/>
                <a:ext cx="145440" cy="1321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D65C6498-11BF-4855-311F-9B349FBFBC5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004802" y="3095764"/>
                  <a:ext cx="163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837EC17C-1BCC-06B1-ECD7-2D56B24EAAD6}"/>
                    </a:ext>
                  </a:extLst>
                </p14:cNvPr>
                <p14:cNvContentPartPr/>
                <p14:nvPr/>
              </p14:nvContentPartPr>
              <p14:xfrm>
                <a:off x="2590377" y="3100851"/>
                <a:ext cx="509400" cy="54756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837EC17C-1BCC-06B1-ECD7-2D56B24EAAD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581737" y="3091851"/>
                  <a:ext cx="527040" cy="56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187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E3191-2969-3A54-4C34-2FF7FCA98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F085-F8FA-D9B8-DACB-D94FB710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89" y="331006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REINFORCE</a:t>
            </a:r>
            <a:endParaRPr lang="en-US" altLang="ko-KR" sz="4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7DE58CA-C05F-8358-94D2-8F1CB4EC7044}"/>
                  </a:ext>
                </a:extLst>
              </p14:cNvPr>
              <p14:cNvContentPartPr/>
              <p14:nvPr/>
            </p14:nvContentPartPr>
            <p14:xfrm>
              <a:off x="6957000" y="5206649"/>
              <a:ext cx="360" cy="1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7DE58CA-C05F-8358-94D2-8F1CB4EC70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8360" y="5198009"/>
                <a:ext cx="1800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EA3633B-4C45-4E4C-4765-A58B33DD6C56}"/>
              </a:ext>
            </a:extLst>
          </p:cNvPr>
          <p:cNvSpPr txBox="1"/>
          <p:nvPr/>
        </p:nvSpPr>
        <p:spPr>
          <a:xfrm>
            <a:off x="437320" y="1636643"/>
            <a:ext cx="628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정책 경사법의 업그레이드 버전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4CBD9B-8599-3D7B-7291-AA3892DD2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9" y="2222619"/>
            <a:ext cx="4887007" cy="7811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E7698D2-DE16-89D0-9B2F-125195F30F09}"/>
              </a:ext>
            </a:extLst>
          </p:cNvPr>
          <p:cNvGrpSpPr/>
          <p:nvPr/>
        </p:nvGrpSpPr>
        <p:grpSpPr>
          <a:xfrm>
            <a:off x="1485602" y="2830084"/>
            <a:ext cx="3523320" cy="1040400"/>
            <a:chOff x="1485602" y="2830084"/>
            <a:chExt cx="3523320" cy="104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799C237-E1EA-B248-320A-7C5FB25DAE1C}"/>
                    </a:ext>
                  </a:extLst>
                </p14:cNvPr>
                <p14:cNvContentPartPr/>
                <p14:nvPr/>
              </p14:nvContentPartPr>
              <p14:xfrm>
                <a:off x="4606082" y="2830084"/>
                <a:ext cx="402840" cy="979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799C237-E1EA-B248-320A-7C5FB25DAE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99962" y="2823964"/>
                  <a:ext cx="415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55A6355-63EB-F512-8458-31D6C019CCBF}"/>
                    </a:ext>
                  </a:extLst>
                </p14:cNvPr>
                <p14:cNvContentPartPr/>
                <p14:nvPr/>
              </p14:nvContentPartPr>
              <p14:xfrm>
                <a:off x="1485602" y="2929804"/>
                <a:ext cx="3345840" cy="8398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55A6355-63EB-F512-8458-31D6C019CC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9482" y="2923684"/>
                  <a:ext cx="335808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1BBD05C-721D-5E16-DF4F-8AAB6E781BE9}"/>
                    </a:ext>
                  </a:extLst>
                </p14:cNvPr>
                <p14:cNvContentPartPr/>
                <p14:nvPr/>
              </p14:nvContentPartPr>
              <p14:xfrm>
                <a:off x="1514762" y="3690844"/>
                <a:ext cx="200160" cy="1796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1BBD05C-721D-5E16-DF4F-8AAB6E781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08642" y="3684724"/>
                  <a:ext cx="21240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C5F958-3759-2548-F915-AE510A054E22}"/>
              </a:ext>
            </a:extLst>
          </p:cNvPr>
          <p:cNvGrpSpPr/>
          <p:nvPr/>
        </p:nvGrpSpPr>
        <p:grpSpPr>
          <a:xfrm>
            <a:off x="665882" y="4060204"/>
            <a:ext cx="924840" cy="487440"/>
            <a:chOff x="665882" y="4060204"/>
            <a:chExt cx="92484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7A5CC7E-DBC2-FA6A-18A8-33780B431E2D}"/>
                    </a:ext>
                  </a:extLst>
                </p14:cNvPr>
                <p14:cNvContentPartPr/>
                <p14:nvPr/>
              </p14:nvContentPartPr>
              <p14:xfrm>
                <a:off x="665882" y="4060204"/>
                <a:ext cx="366480" cy="4258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7A5CC7E-DBC2-FA6A-18A8-33780B431E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9762" y="4054084"/>
                  <a:ext cx="3787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0685081-AF05-B7BA-0B97-D9AFBA23D175}"/>
                    </a:ext>
                  </a:extLst>
                </p14:cNvPr>
                <p14:cNvContentPartPr/>
                <p14:nvPr/>
              </p14:nvContentPartPr>
              <p14:xfrm>
                <a:off x="925082" y="4318684"/>
                <a:ext cx="96120" cy="288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0685081-AF05-B7BA-0B97-D9AFBA23D1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8962" y="4312564"/>
                  <a:ext cx="108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9EBDEFA-83C5-82C7-1818-7D19C4731886}"/>
                    </a:ext>
                  </a:extLst>
                </p14:cNvPr>
                <p14:cNvContentPartPr/>
                <p14:nvPr/>
              </p14:nvContentPartPr>
              <p14:xfrm>
                <a:off x="954962" y="4353604"/>
                <a:ext cx="171720" cy="1940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9EBDEFA-83C5-82C7-1818-7D19C47318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8842" y="4347484"/>
                  <a:ext cx="183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EE7A732-6630-2E36-0CFF-8CB111080617}"/>
                    </a:ext>
                  </a:extLst>
                </p14:cNvPr>
                <p14:cNvContentPartPr/>
                <p14:nvPr/>
              </p14:nvContentPartPr>
              <p14:xfrm>
                <a:off x="1173842" y="4260724"/>
                <a:ext cx="55800" cy="43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EE7A732-6630-2E36-0CFF-8CB1110806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7722" y="4254604"/>
                  <a:ext cx="68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EC160DD-5FEF-4560-3AA4-F6E02DAA73A2}"/>
                    </a:ext>
                  </a:extLst>
                </p14:cNvPr>
                <p14:cNvContentPartPr/>
                <p14:nvPr/>
              </p14:nvContentPartPr>
              <p14:xfrm>
                <a:off x="1180322" y="4244164"/>
                <a:ext cx="122760" cy="72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EC160DD-5FEF-4560-3AA4-F6E02DAA73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4202" y="4238044"/>
                  <a:ext cx="135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5437119-A039-C0AE-0447-1B1648391AC0}"/>
                    </a:ext>
                  </a:extLst>
                </p14:cNvPr>
                <p14:cNvContentPartPr/>
                <p14:nvPr/>
              </p14:nvContentPartPr>
              <p14:xfrm>
                <a:off x="1275722" y="4258204"/>
                <a:ext cx="45720" cy="2253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5437119-A039-C0AE-0447-1B1648391A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69602" y="4252084"/>
                  <a:ext cx="57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05CEB02-8834-6B10-F154-3239F6655950}"/>
                    </a:ext>
                  </a:extLst>
                </p14:cNvPr>
                <p14:cNvContentPartPr/>
                <p14:nvPr/>
              </p14:nvContentPartPr>
              <p14:xfrm>
                <a:off x="1466882" y="4311844"/>
                <a:ext cx="116280" cy="79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05CEB02-8834-6B10-F154-3239F66559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0762" y="4305724"/>
                  <a:ext cx="128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455B06D-F0FC-7DCA-4372-59E8CD0C9D26}"/>
                    </a:ext>
                  </a:extLst>
                </p14:cNvPr>
                <p14:cNvContentPartPr/>
                <p14:nvPr/>
              </p14:nvContentPartPr>
              <p14:xfrm>
                <a:off x="1474082" y="4388164"/>
                <a:ext cx="116640" cy="129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455B06D-F0FC-7DCA-4372-59E8CD0C9D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67962" y="4382044"/>
                  <a:ext cx="128880" cy="25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E1739D4-0BEE-76B6-4E99-BE3446F59E68}"/>
              </a:ext>
            </a:extLst>
          </p:cNvPr>
          <p:cNvSpPr txBox="1"/>
          <p:nvPr/>
        </p:nvSpPr>
        <p:spPr>
          <a:xfrm>
            <a:off x="1917510" y="4053385"/>
            <a:ext cx="54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R(0) + r *R(1) + r^2*R(2) + .... </a:t>
            </a:r>
            <a:r>
              <a:rPr lang="en-US" altLang="ko-KR" dirty="0" err="1"/>
              <a:t>r^T</a:t>
            </a:r>
            <a:r>
              <a:rPr lang="en-US" altLang="ko-KR" dirty="0"/>
              <a:t>*R(t)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6A01666-EE7C-FEA9-D36C-A29B472E773B}"/>
              </a:ext>
            </a:extLst>
          </p:cNvPr>
          <p:cNvGrpSpPr/>
          <p:nvPr/>
        </p:nvGrpSpPr>
        <p:grpSpPr>
          <a:xfrm>
            <a:off x="838754" y="5386311"/>
            <a:ext cx="924840" cy="487440"/>
            <a:chOff x="665882" y="4060204"/>
            <a:chExt cx="92484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7065037-2879-8096-63A6-086BBE5CB85F}"/>
                    </a:ext>
                  </a:extLst>
                </p14:cNvPr>
                <p14:cNvContentPartPr/>
                <p14:nvPr/>
              </p14:nvContentPartPr>
              <p14:xfrm>
                <a:off x="665882" y="4060204"/>
                <a:ext cx="366480" cy="4258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7065037-2879-8096-63A6-086BBE5CB8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9762" y="4054084"/>
                  <a:ext cx="3787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09DE4FF-4598-2ED8-2D0D-0EA079754593}"/>
                    </a:ext>
                  </a:extLst>
                </p14:cNvPr>
                <p14:cNvContentPartPr/>
                <p14:nvPr/>
              </p14:nvContentPartPr>
              <p14:xfrm>
                <a:off x="925082" y="4318684"/>
                <a:ext cx="96120" cy="288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09DE4FF-4598-2ED8-2D0D-0EA0797545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8962" y="4312564"/>
                  <a:ext cx="108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F0DAA92-B516-1369-D8F2-E47DE9B227F4}"/>
                    </a:ext>
                  </a:extLst>
                </p14:cNvPr>
                <p14:cNvContentPartPr/>
                <p14:nvPr/>
              </p14:nvContentPartPr>
              <p14:xfrm>
                <a:off x="954962" y="4353604"/>
                <a:ext cx="171720" cy="1940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F0DAA92-B516-1369-D8F2-E47DE9B227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8842" y="4347484"/>
                  <a:ext cx="183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3A751A9-4DA3-D861-B880-0FA889B0BE84}"/>
                    </a:ext>
                  </a:extLst>
                </p14:cNvPr>
                <p14:cNvContentPartPr/>
                <p14:nvPr/>
              </p14:nvContentPartPr>
              <p14:xfrm>
                <a:off x="1173842" y="4260724"/>
                <a:ext cx="55800" cy="43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3A751A9-4DA3-D861-B880-0FA889B0BE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7722" y="4254604"/>
                  <a:ext cx="68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F412369-F213-9FC7-4CCB-281B19B597EE}"/>
                    </a:ext>
                  </a:extLst>
                </p14:cNvPr>
                <p14:cNvContentPartPr/>
                <p14:nvPr/>
              </p14:nvContentPartPr>
              <p14:xfrm>
                <a:off x="1180322" y="4244164"/>
                <a:ext cx="122760" cy="72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F412369-F213-9FC7-4CCB-281B19B597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4202" y="4238044"/>
                  <a:ext cx="135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928A273-C688-4CDD-CA6D-ED2C675BE6FF}"/>
                    </a:ext>
                  </a:extLst>
                </p14:cNvPr>
                <p14:cNvContentPartPr/>
                <p14:nvPr/>
              </p14:nvContentPartPr>
              <p14:xfrm>
                <a:off x="1275722" y="4258204"/>
                <a:ext cx="45720" cy="2253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928A273-C688-4CDD-CA6D-ED2C675BE6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69602" y="4252084"/>
                  <a:ext cx="57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C7197C2-AFEF-2187-E83B-EE35660511CF}"/>
                    </a:ext>
                  </a:extLst>
                </p14:cNvPr>
                <p14:cNvContentPartPr/>
                <p14:nvPr/>
              </p14:nvContentPartPr>
              <p14:xfrm>
                <a:off x="1466882" y="4311844"/>
                <a:ext cx="116280" cy="79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C7197C2-AFEF-2187-E83B-EE35660511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0762" y="4305724"/>
                  <a:ext cx="128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782CF27A-50CA-2BF7-8354-1CDBA300D59E}"/>
                    </a:ext>
                  </a:extLst>
                </p14:cNvPr>
                <p14:cNvContentPartPr/>
                <p14:nvPr/>
              </p14:nvContentPartPr>
              <p14:xfrm>
                <a:off x="1474082" y="4388164"/>
                <a:ext cx="116640" cy="129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782CF27A-50CA-2BF7-8354-1CDBA300D5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67962" y="4382044"/>
                  <a:ext cx="128880" cy="25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6257957-A631-7845-977C-FD13AB24A494}"/>
              </a:ext>
            </a:extLst>
          </p:cNvPr>
          <p:cNvSpPr txBox="1"/>
          <p:nvPr/>
        </p:nvSpPr>
        <p:spPr>
          <a:xfrm>
            <a:off x="2056262" y="5502322"/>
            <a:ext cx="54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R(t) + r *R(t+1) + r^2*R(t+2) + .... r^(T-t)*R(t)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00425-A2C6-E8CE-9EED-134365E948E8}"/>
              </a:ext>
            </a:extLst>
          </p:cNvPr>
          <p:cNvSpPr txBox="1"/>
          <p:nvPr/>
        </p:nvSpPr>
        <p:spPr>
          <a:xfrm>
            <a:off x="6335108" y="3920844"/>
            <a:ext cx="5571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전체 에피소드의 시작 시점 </a:t>
            </a:r>
            <a:r>
              <a:rPr lang="en-US" altLang="ko-KR" dirty="0"/>
              <a:t>t=0</a:t>
            </a:r>
            <a:r>
              <a:rPr lang="ko-KR" altLang="en-US" dirty="0"/>
              <a:t>부터 종료 시점 </a:t>
            </a:r>
            <a:r>
              <a:rPr lang="en-US" altLang="ko-KR" dirty="0"/>
              <a:t>t=T</a:t>
            </a:r>
            <a:r>
              <a:rPr lang="ko-KR" altLang="en-US" dirty="0"/>
              <a:t>까지의 누적 보상을 계산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521B523E-CFA7-3318-A39A-B8498F81D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912" y="5008022"/>
            <a:ext cx="1157577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특정 시점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t부터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시작해서,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에피소드 종료 시점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T까지의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누적 보상을 계산.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0ABF8E62-483D-C66D-FF47-93DE3B22BFDF}"/>
                  </a:ext>
                </a:extLst>
              </p14:cNvPr>
              <p14:cNvContentPartPr/>
              <p14:nvPr/>
            </p14:nvContentPartPr>
            <p14:xfrm>
              <a:off x="3156743" y="7162623"/>
              <a:ext cx="360" cy="4968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0ABF8E62-483D-C66D-FF47-93DE3B22BF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48103" y="7153983"/>
                <a:ext cx="1800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094D4A45-773C-8C64-2A15-A03E3712B506}"/>
              </a:ext>
            </a:extLst>
          </p:cNvPr>
          <p:cNvGrpSpPr/>
          <p:nvPr/>
        </p:nvGrpSpPr>
        <p:grpSpPr>
          <a:xfrm>
            <a:off x="100703" y="223686"/>
            <a:ext cx="3587040" cy="1409400"/>
            <a:chOff x="100703" y="223686"/>
            <a:chExt cx="3587040" cy="14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A84CC2E-8C8E-BD30-217D-1C26DD27CD00}"/>
                    </a:ext>
                  </a:extLst>
                </p14:cNvPr>
                <p14:cNvContentPartPr/>
                <p14:nvPr/>
              </p14:nvContentPartPr>
              <p14:xfrm>
                <a:off x="3476063" y="594846"/>
                <a:ext cx="173880" cy="6267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A84CC2E-8C8E-BD30-217D-1C26DD27CD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67063" y="586206"/>
                  <a:ext cx="19152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82DD434-159F-B3F5-4062-4EF6259A228D}"/>
                    </a:ext>
                  </a:extLst>
                </p14:cNvPr>
                <p14:cNvContentPartPr/>
                <p14:nvPr/>
              </p14:nvContentPartPr>
              <p14:xfrm>
                <a:off x="157943" y="653166"/>
                <a:ext cx="190800" cy="6552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82DD434-159F-B3F5-4062-4EF6259A22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8943" y="644166"/>
                  <a:ext cx="20844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F931A46-B740-E5DE-E692-6C6AFB9D9011}"/>
                    </a:ext>
                  </a:extLst>
                </p14:cNvPr>
                <p14:cNvContentPartPr/>
                <p14:nvPr/>
              </p14:nvContentPartPr>
              <p14:xfrm>
                <a:off x="449543" y="1196046"/>
                <a:ext cx="345960" cy="165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F931A46-B740-E5DE-E692-6C6AFB9D90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0903" y="1187046"/>
                  <a:ext cx="363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4787FC1A-E8E1-3421-4453-E9E3AD51638D}"/>
                    </a:ext>
                  </a:extLst>
                </p14:cNvPr>
                <p14:cNvContentPartPr/>
                <p14:nvPr/>
              </p14:nvContentPartPr>
              <p14:xfrm>
                <a:off x="915743" y="391806"/>
                <a:ext cx="267120" cy="11912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4787FC1A-E8E1-3421-4453-E9E3AD5163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6743" y="383166"/>
                  <a:ext cx="284760" cy="12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AF105EC-FEEC-E512-B29D-34E32D94F30A}"/>
                    </a:ext>
                  </a:extLst>
                </p14:cNvPr>
                <p14:cNvContentPartPr/>
                <p14:nvPr/>
              </p14:nvContentPartPr>
              <p14:xfrm>
                <a:off x="1465823" y="355086"/>
                <a:ext cx="266760" cy="12283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AF105EC-FEEC-E512-B29D-34E32D94F3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57183" y="346446"/>
                  <a:ext cx="284400" cy="12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6C3B138-8D75-384B-77D0-F60A12135FBE}"/>
                    </a:ext>
                  </a:extLst>
                </p14:cNvPr>
                <p14:cNvContentPartPr/>
                <p14:nvPr/>
              </p14:nvContentPartPr>
              <p14:xfrm>
                <a:off x="2223263" y="428166"/>
                <a:ext cx="164880" cy="9302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6C3B138-8D75-384B-77D0-F60A12135F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14623" y="419166"/>
                  <a:ext cx="182520" cy="9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28E3CAE-605A-64DB-DA79-C5BF845E74F1}"/>
                    </a:ext>
                  </a:extLst>
                </p14:cNvPr>
                <p14:cNvContentPartPr/>
                <p14:nvPr/>
              </p14:nvContentPartPr>
              <p14:xfrm>
                <a:off x="3011663" y="311886"/>
                <a:ext cx="189000" cy="10972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28E3CAE-605A-64DB-DA79-C5BF845E74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02663" y="302886"/>
                  <a:ext cx="206640" cy="11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FBE2C30F-07F8-C17B-3E6E-ABB9791A28DB}"/>
                    </a:ext>
                  </a:extLst>
                </p14:cNvPr>
                <p14:cNvContentPartPr/>
                <p14:nvPr/>
              </p14:nvContentPartPr>
              <p14:xfrm>
                <a:off x="260903" y="1086246"/>
                <a:ext cx="3110400" cy="5468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FBE2C30F-07F8-C17B-3E6E-ABB9791A28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1903" y="1077606"/>
                  <a:ext cx="312804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4FAE6E3-8FAE-52FE-5C50-0B46BE37A399}"/>
                    </a:ext>
                  </a:extLst>
                </p14:cNvPr>
                <p14:cNvContentPartPr/>
                <p14:nvPr/>
              </p14:nvContentPartPr>
              <p14:xfrm>
                <a:off x="100703" y="223686"/>
                <a:ext cx="3587040" cy="10335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4FAE6E3-8FAE-52FE-5C50-0B46BE37A3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063" y="214686"/>
                  <a:ext cx="3604680" cy="10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9646A060-FCC1-ED43-C091-4D36A2DB25F9}"/>
                  </a:ext>
                </a:extLst>
              </p14:cNvPr>
              <p14:cNvContentPartPr/>
              <p14:nvPr/>
            </p14:nvContentPartPr>
            <p14:xfrm>
              <a:off x="322103" y="3811806"/>
              <a:ext cx="5776560" cy="110124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9646A060-FCC1-ED43-C091-4D36A2DB25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3103" y="3803166"/>
                <a:ext cx="5794200" cy="11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262E0F84-CE1C-33A5-2518-1D55FC93E96A}"/>
                  </a:ext>
                </a:extLst>
              </p14:cNvPr>
              <p14:cNvContentPartPr/>
              <p14:nvPr/>
            </p14:nvContentPartPr>
            <p14:xfrm>
              <a:off x="9187103" y="4188006"/>
              <a:ext cx="352080" cy="5724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262E0F84-CE1C-33A5-2518-1D55FC93E96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78463" y="4179366"/>
                <a:ext cx="3697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BEADF4B4-A13A-214C-A127-B20BAF9412D0}"/>
                  </a:ext>
                </a:extLst>
              </p14:cNvPr>
              <p14:cNvContentPartPr/>
              <p14:nvPr/>
            </p14:nvContentPartPr>
            <p14:xfrm>
              <a:off x="11214263" y="4296366"/>
              <a:ext cx="230400" cy="5940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BEADF4B4-A13A-214C-A127-B20BAF9412D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205623" y="4287366"/>
                <a:ext cx="2480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8F8760B9-3B93-FB62-E3A9-832555EBBD0B}"/>
                  </a:ext>
                </a:extLst>
              </p14:cNvPr>
              <p14:cNvContentPartPr/>
              <p14:nvPr/>
            </p14:nvContentPartPr>
            <p14:xfrm>
              <a:off x="6319343" y="3436326"/>
              <a:ext cx="5591880" cy="141480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8F8760B9-3B93-FB62-E3A9-832555EBBD0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10343" y="3427326"/>
                <a:ext cx="5609520" cy="14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BAD8A102-DA67-5BEB-60A9-141AD4C3082E}"/>
                  </a:ext>
                </a:extLst>
              </p14:cNvPr>
              <p14:cNvContentPartPr/>
              <p14:nvPr/>
            </p14:nvContentPartPr>
            <p14:xfrm>
              <a:off x="4405943" y="1923966"/>
              <a:ext cx="862560" cy="113112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BAD8A102-DA67-5BEB-60A9-141AD4C3082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97303" y="1914966"/>
                <a:ext cx="880200" cy="11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그룹 58">
            <a:extLst>
              <a:ext uri="{FF2B5EF4-FFF2-40B4-BE49-F238E27FC236}">
                <a16:creationId xmlns:a16="http://schemas.microsoft.com/office/drawing/2014/main" id="{AD716FD6-4580-FAC6-188B-3BE930C144F0}"/>
              </a:ext>
            </a:extLst>
          </p:cNvPr>
          <p:cNvGrpSpPr/>
          <p:nvPr/>
        </p:nvGrpSpPr>
        <p:grpSpPr>
          <a:xfrm>
            <a:off x="492383" y="3838086"/>
            <a:ext cx="6628320" cy="2459160"/>
            <a:chOff x="492383" y="3838086"/>
            <a:chExt cx="6628320" cy="24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6EE6AFE4-5985-21E4-CDA6-8CCE14FF61E7}"/>
                    </a:ext>
                  </a:extLst>
                </p14:cNvPr>
                <p14:cNvContentPartPr/>
                <p14:nvPr/>
              </p14:nvContentPartPr>
              <p14:xfrm>
                <a:off x="2205983" y="5968206"/>
                <a:ext cx="4439880" cy="2145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6EE6AFE4-5985-21E4-CDA6-8CCE14FF6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97343" y="5959566"/>
                  <a:ext cx="4457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CA49DA9A-6254-9AB2-9C3A-FFDE98C1DF42}"/>
                    </a:ext>
                  </a:extLst>
                </p14:cNvPr>
                <p14:cNvContentPartPr/>
                <p14:nvPr/>
              </p14:nvContentPartPr>
              <p14:xfrm>
                <a:off x="1182503" y="4723326"/>
                <a:ext cx="4777560" cy="2217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CA49DA9A-6254-9AB2-9C3A-FFDE98C1DF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73503" y="4714326"/>
                  <a:ext cx="4795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A47DF63D-F1A5-BFD9-39E1-4DCE3FD01193}"/>
                    </a:ext>
                  </a:extLst>
                </p14:cNvPr>
                <p14:cNvContentPartPr/>
                <p14:nvPr/>
              </p14:nvContentPartPr>
              <p14:xfrm>
                <a:off x="1490663" y="6182766"/>
                <a:ext cx="2610000" cy="1144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A47DF63D-F1A5-BFD9-39E1-4DCE3FD0119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82023" y="6174126"/>
                  <a:ext cx="26276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AE4DA49-A699-5760-8C19-9C24F6FB50D3}"/>
                    </a:ext>
                  </a:extLst>
                </p14:cNvPr>
                <p14:cNvContentPartPr/>
                <p14:nvPr/>
              </p14:nvContentPartPr>
              <p14:xfrm>
                <a:off x="783623" y="5167926"/>
                <a:ext cx="6337080" cy="10224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AE4DA49-A699-5760-8C19-9C24F6FB50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4983" y="5158926"/>
                  <a:ext cx="6354720" cy="10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81059B7E-37B3-48CD-BCB4-CAAEBA88CA67}"/>
                    </a:ext>
                  </a:extLst>
                </p14:cNvPr>
                <p14:cNvContentPartPr/>
                <p14:nvPr/>
              </p14:nvContentPartPr>
              <p14:xfrm>
                <a:off x="492383" y="3838086"/>
                <a:ext cx="5938200" cy="11696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81059B7E-37B3-48CD-BCB4-CAAEBA88CA6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3383" y="3829086"/>
                  <a:ext cx="5955840" cy="118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29C03401-002F-AED6-7D5D-8EA9FAFB3E8C}"/>
                  </a:ext>
                </a:extLst>
              </p14:cNvPr>
              <p14:cNvContentPartPr/>
              <p14:nvPr/>
            </p14:nvContentPartPr>
            <p14:xfrm>
              <a:off x="7670423" y="2675286"/>
              <a:ext cx="113040" cy="109872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29C03401-002F-AED6-7D5D-8EA9FAFB3E8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61783" y="2666286"/>
                <a:ext cx="130680" cy="11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53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F905F-2B9F-BA10-B84D-278C06E45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CF5F8-785E-C693-1BD0-B3A27FD8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89" y="331006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베이스라인</a:t>
            </a:r>
            <a:endParaRPr lang="en-US" altLang="ko-KR" sz="4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FF1F4-A0B2-8AC8-BF78-7926EFF402A2}"/>
              </a:ext>
            </a:extLst>
          </p:cNvPr>
          <p:cNvSpPr txBox="1"/>
          <p:nvPr/>
        </p:nvSpPr>
        <p:spPr>
          <a:xfrm>
            <a:off x="437320" y="1636643"/>
            <a:ext cx="628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REINFORCE</a:t>
            </a:r>
            <a:r>
              <a:rPr lang="ko-KR" altLang="en-US" dirty="0"/>
              <a:t>의 개선 방법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ADB221-1879-DCC2-D436-0B42FF25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99" y="2222619"/>
            <a:ext cx="4887007" cy="7811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A173482-CFEE-CC33-41DE-B0385DCDD77C}"/>
              </a:ext>
            </a:extLst>
          </p:cNvPr>
          <p:cNvGrpSpPr/>
          <p:nvPr/>
        </p:nvGrpSpPr>
        <p:grpSpPr>
          <a:xfrm>
            <a:off x="1485602" y="2830084"/>
            <a:ext cx="3523320" cy="1040400"/>
            <a:chOff x="1485602" y="2830084"/>
            <a:chExt cx="3523320" cy="104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5B89FDD-544F-44B7-A603-4F0E97A1EF35}"/>
                    </a:ext>
                  </a:extLst>
                </p14:cNvPr>
                <p14:cNvContentPartPr/>
                <p14:nvPr/>
              </p14:nvContentPartPr>
              <p14:xfrm>
                <a:off x="4606082" y="2830084"/>
                <a:ext cx="402840" cy="979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5B89FDD-544F-44B7-A603-4F0E97A1EF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99962" y="2823964"/>
                  <a:ext cx="415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34B8418-8EB1-2A39-CBAE-0F8F82099FB0}"/>
                    </a:ext>
                  </a:extLst>
                </p14:cNvPr>
                <p14:cNvContentPartPr/>
                <p14:nvPr/>
              </p14:nvContentPartPr>
              <p14:xfrm>
                <a:off x="1485602" y="2929804"/>
                <a:ext cx="3345840" cy="8398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34B8418-8EB1-2A39-CBAE-0F8F82099F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9482" y="2923684"/>
                  <a:ext cx="335808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A029DEF-FC73-4DBD-1F53-35769E77AFBF}"/>
                    </a:ext>
                  </a:extLst>
                </p14:cNvPr>
                <p14:cNvContentPartPr/>
                <p14:nvPr/>
              </p14:nvContentPartPr>
              <p14:xfrm>
                <a:off x="1514762" y="3690844"/>
                <a:ext cx="200160" cy="1796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A029DEF-FC73-4DBD-1F53-35769E77AF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8642" y="3684724"/>
                  <a:ext cx="21240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77AFCC-F994-818B-C944-6693BB9DE73F}"/>
              </a:ext>
            </a:extLst>
          </p:cNvPr>
          <p:cNvGrpSpPr/>
          <p:nvPr/>
        </p:nvGrpSpPr>
        <p:grpSpPr>
          <a:xfrm>
            <a:off x="665882" y="4060204"/>
            <a:ext cx="924840" cy="487440"/>
            <a:chOff x="665882" y="4060204"/>
            <a:chExt cx="92484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D16FFDE-087B-30CC-3E6D-FD139610E526}"/>
                    </a:ext>
                  </a:extLst>
                </p14:cNvPr>
                <p14:cNvContentPartPr/>
                <p14:nvPr/>
              </p14:nvContentPartPr>
              <p14:xfrm>
                <a:off x="665882" y="4060204"/>
                <a:ext cx="366480" cy="4258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D16FFDE-087B-30CC-3E6D-FD139610E5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9762" y="4054084"/>
                  <a:ext cx="3787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978BCC2-F89D-D032-EDA8-4C22BE4663CE}"/>
                    </a:ext>
                  </a:extLst>
                </p14:cNvPr>
                <p14:cNvContentPartPr/>
                <p14:nvPr/>
              </p14:nvContentPartPr>
              <p14:xfrm>
                <a:off x="925082" y="4318684"/>
                <a:ext cx="96120" cy="288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978BCC2-F89D-D032-EDA8-4C22BE4663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8962" y="4312564"/>
                  <a:ext cx="108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B3CE701-266F-CC02-69E9-E7E632D7A075}"/>
                    </a:ext>
                  </a:extLst>
                </p14:cNvPr>
                <p14:cNvContentPartPr/>
                <p14:nvPr/>
              </p14:nvContentPartPr>
              <p14:xfrm>
                <a:off x="954962" y="4353604"/>
                <a:ext cx="171720" cy="1940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B3CE701-266F-CC02-69E9-E7E632D7A0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8842" y="4347484"/>
                  <a:ext cx="183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5BFBECB-9857-F375-4C86-7B141DFDEC69}"/>
                    </a:ext>
                  </a:extLst>
                </p14:cNvPr>
                <p14:cNvContentPartPr/>
                <p14:nvPr/>
              </p14:nvContentPartPr>
              <p14:xfrm>
                <a:off x="1173842" y="4260724"/>
                <a:ext cx="55800" cy="43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5BFBECB-9857-F375-4C86-7B141DFDEC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67722" y="4254604"/>
                  <a:ext cx="68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9D6BA75-945B-F048-32DA-3CD4EFD5189A}"/>
                    </a:ext>
                  </a:extLst>
                </p14:cNvPr>
                <p14:cNvContentPartPr/>
                <p14:nvPr/>
              </p14:nvContentPartPr>
              <p14:xfrm>
                <a:off x="1180322" y="4244164"/>
                <a:ext cx="122760" cy="72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9D6BA75-945B-F048-32DA-3CD4EFD518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74202" y="4238044"/>
                  <a:ext cx="135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B1B0C33-5BBA-7DC1-487F-7260CBB209BF}"/>
                    </a:ext>
                  </a:extLst>
                </p14:cNvPr>
                <p14:cNvContentPartPr/>
                <p14:nvPr/>
              </p14:nvContentPartPr>
              <p14:xfrm>
                <a:off x="1275722" y="4258204"/>
                <a:ext cx="45720" cy="2253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B1B0C33-5BBA-7DC1-487F-7260CBB209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9602" y="4252084"/>
                  <a:ext cx="57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AFA0BB1-ADC3-B7DE-D0AE-F8D971AADDB0}"/>
                    </a:ext>
                  </a:extLst>
                </p14:cNvPr>
                <p14:cNvContentPartPr/>
                <p14:nvPr/>
              </p14:nvContentPartPr>
              <p14:xfrm>
                <a:off x="1466882" y="4311844"/>
                <a:ext cx="116280" cy="79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AFA0BB1-ADC3-B7DE-D0AE-F8D971AADD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60762" y="4305724"/>
                  <a:ext cx="128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12B42E2-B9CD-1D5B-6D02-E105F4C0DDDC}"/>
                    </a:ext>
                  </a:extLst>
                </p14:cNvPr>
                <p14:cNvContentPartPr/>
                <p14:nvPr/>
              </p14:nvContentPartPr>
              <p14:xfrm>
                <a:off x="1474082" y="4388164"/>
                <a:ext cx="116640" cy="129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12B42E2-B9CD-1D5B-6D02-E105F4C0DD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7962" y="4382044"/>
                  <a:ext cx="128880" cy="25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FA05B9F-271E-7ACB-62C1-B0E1A01811B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775980" y="4046243"/>
            <a:ext cx="6201640" cy="971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07F31A-7BB3-FB25-C186-817F497B3706}"/>
              </a:ext>
            </a:extLst>
          </p:cNvPr>
          <p:cNvSpPr txBox="1"/>
          <p:nvPr/>
        </p:nvSpPr>
        <p:spPr>
          <a:xfrm>
            <a:off x="957943" y="5827486"/>
            <a:ext cx="7875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!! </a:t>
            </a:r>
            <a:r>
              <a:rPr lang="ko-KR" altLang="en-US" dirty="0"/>
              <a:t>이미 </a:t>
            </a:r>
            <a:r>
              <a:rPr lang="en-US" altLang="ko-KR" dirty="0"/>
              <a:t>reinforce</a:t>
            </a:r>
            <a:r>
              <a:rPr lang="ko-KR" altLang="en-US" dirty="0"/>
              <a:t>에서 이전 값을 사용하지 않는 </a:t>
            </a:r>
            <a:r>
              <a:rPr lang="en-US" altLang="ko-KR" dirty="0"/>
              <a:t>G(t)</a:t>
            </a:r>
            <a:r>
              <a:rPr lang="ko-KR" altLang="en-US" dirty="0"/>
              <a:t>를 뺐는데</a:t>
            </a:r>
            <a:r>
              <a:rPr lang="en-US" altLang="ko-KR" dirty="0"/>
              <a:t>, </a:t>
            </a:r>
            <a:r>
              <a:rPr lang="ko-KR" altLang="en-US" dirty="0"/>
              <a:t>또 빼는 이유</a:t>
            </a:r>
            <a:br>
              <a:rPr lang="en-US" altLang="ko-KR" dirty="0"/>
            </a:br>
            <a:r>
              <a:rPr lang="ko-KR" altLang="en-US" dirty="0"/>
              <a:t>분산을 줄여서 학습 안정성을 높이기 위해</a:t>
            </a:r>
            <a:r>
              <a:rPr lang="en-US" altLang="ko-KR" dirty="0"/>
              <a:t>!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2C38276-AD13-DF98-FCC2-03F4CE1C8B1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005904" y="4805024"/>
            <a:ext cx="3620040" cy="8413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936EFC8-7BB9-248A-EE59-C25F7853627E}"/>
                  </a:ext>
                </a:extLst>
              </p14:cNvPr>
              <p14:cNvContentPartPr/>
              <p14:nvPr/>
            </p14:nvContentPartPr>
            <p14:xfrm>
              <a:off x="529737" y="1566891"/>
              <a:ext cx="2794680" cy="71316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936EFC8-7BB9-248A-EE59-C25F785362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1097" y="1557891"/>
                <a:ext cx="281232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9F184193-4019-5CEB-D11E-5534C0E8B49F}"/>
                  </a:ext>
                </a:extLst>
              </p14:cNvPr>
              <p14:cNvContentPartPr/>
              <p14:nvPr/>
            </p14:nvContentPartPr>
            <p14:xfrm>
              <a:off x="245697" y="382131"/>
              <a:ext cx="2877120" cy="107136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9F184193-4019-5CEB-D11E-5534C0E8B4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057" y="373491"/>
                <a:ext cx="2894760" cy="10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DC7E9D9B-0EF9-C77D-2177-A4C6E45349F0}"/>
                  </a:ext>
                </a:extLst>
              </p14:cNvPr>
              <p14:cNvContentPartPr/>
              <p14:nvPr/>
            </p14:nvContentPartPr>
            <p14:xfrm>
              <a:off x="4382457" y="2140371"/>
              <a:ext cx="603000" cy="79200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DC7E9D9B-0EF9-C77D-2177-A4C6E45349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73817" y="2131371"/>
                <a:ext cx="62064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3E8CF35-29A6-606F-33BB-9C944BD9E7B5}"/>
                  </a:ext>
                </a:extLst>
              </p14:cNvPr>
              <p14:cNvContentPartPr/>
              <p14:nvPr/>
            </p14:nvContentPartPr>
            <p14:xfrm>
              <a:off x="5877537" y="4171491"/>
              <a:ext cx="1953720" cy="54576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3E8CF35-29A6-606F-33BB-9C944BD9E7B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68897" y="4162491"/>
                <a:ext cx="1971360" cy="56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그룹 91">
            <a:extLst>
              <a:ext uri="{FF2B5EF4-FFF2-40B4-BE49-F238E27FC236}">
                <a16:creationId xmlns:a16="http://schemas.microsoft.com/office/drawing/2014/main" id="{219AD794-4A02-B631-483D-5D7D72D5B63F}"/>
              </a:ext>
            </a:extLst>
          </p:cNvPr>
          <p:cNvGrpSpPr/>
          <p:nvPr/>
        </p:nvGrpSpPr>
        <p:grpSpPr>
          <a:xfrm>
            <a:off x="3069537" y="-272709"/>
            <a:ext cx="9255240" cy="5108400"/>
            <a:chOff x="3069537" y="-272709"/>
            <a:chExt cx="9255240" cy="510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C5DE516-52C7-EB14-8149-C86360D0429F}"/>
                    </a:ext>
                  </a:extLst>
                </p14:cNvPr>
                <p14:cNvContentPartPr/>
                <p14:nvPr/>
              </p14:nvContentPartPr>
              <p14:xfrm>
                <a:off x="6915057" y="623691"/>
                <a:ext cx="201240" cy="1929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C5DE516-52C7-EB14-8149-C86360D042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06057" y="615051"/>
                  <a:ext cx="218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6C04EE7-62C2-3AFB-0999-FBDB27A63014}"/>
                    </a:ext>
                  </a:extLst>
                </p14:cNvPr>
                <p14:cNvContentPartPr/>
                <p14:nvPr/>
              </p14:nvContentPartPr>
              <p14:xfrm>
                <a:off x="7249857" y="580491"/>
                <a:ext cx="75240" cy="3142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6C04EE7-62C2-3AFB-0999-FBDB27A630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40857" y="571491"/>
                  <a:ext cx="92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D3FFF57-3EF6-C95C-4A8A-7A47A5922D5E}"/>
                    </a:ext>
                  </a:extLst>
                </p14:cNvPr>
                <p14:cNvContentPartPr/>
                <p14:nvPr/>
              </p14:nvContentPartPr>
              <p14:xfrm>
                <a:off x="7329417" y="721251"/>
                <a:ext cx="176040" cy="122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D3FFF57-3EF6-C95C-4A8A-7A47A5922D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20417" y="712611"/>
                  <a:ext cx="193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5D95D5B-57B0-9F49-2372-9615A599960E}"/>
                    </a:ext>
                  </a:extLst>
                </p14:cNvPr>
                <p14:cNvContentPartPr/>
                <p14:nvPr/>
              </p14:nvContentPartPr>
              <p14:xfrm>
                <a:off x="6512217" y="1169811"/>
                <a:ext cx="1625400" cy="20394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5D95D5B-57B0-9F49-2372-9615A59996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03577" y="1160811"/>
                  <a:ext cx="1643040" cy="20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C9BAC523-2C4D-A541-529A-8B919692BF8F}"/>
                    </a:ext>
                  </a:extLst>
                </p14:cNvPr>
                <p14:cNvContentPartPr/>
                <p14:nvPr/>
              </p14:nvContentPartPr>
              <p14:xfrm>
                <a:off x="6451737" y="1829691"/>
                <a:ext cx="1525680" cy="1699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C9BAC523-2C4D-A541-529A-8B919692BF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42737" y="1820691"/>
                  <a:ext cx="1543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8B15ECE-14E3-D3B0-5999-D6D00D636FF3}"/>
                    </a:ext>
                  </a:extLst>
                </p14:cNvPr>
                <p14:cNvContentPartPr/>
                <p14:nvPr/>
              </p14:nvContentPartPr>
              <p14:xfrm>
                <a:off x="6640377" y="2393451"/>
                <a:ext cx="1150920" cy="1612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8B15ECE-14E3-D3B0-5999-D6D00D636F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31377" y="2384811"/>
                  <a:ext cx="1168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9F9EA9A-2690-34F9-B67F-C1ACAECBB02B}"/>
                    </a:ext>
                  </a:extLst>
                </p14:cNvPr>
                <p14:cNvContentPartPr/>
                <p14:nvPr/>
              </p14:nvContentPartPr>
              <p14:xfrm>
                <a:off x="5769177" y="1313091"/>
                <a:ext cx="317880" cy="4788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9F9EA9A-2690-34F9-B67F-C1ACAECBB0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60537" y="1304091"/>
                  <a:ext cx="3355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471A8FD-199E-0AA5-7892-E0D947A9E6EA}"/>
                    </a:ext>
                  </a:extLst>
                </p14:cNvPr>
                <p14:cNvContentPartPr/>
                <p14:nvPr/>
              </p14:nvContentPartPr>
              <p14:xfrm>
                <a:off x="6104337" y="1323531"/>
                <a:ext cx="274320" cy="3153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471A8FD-199E-0AA5-7892-E0D947A9E6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95337" y="1314531"/>
                  <a:ext cx="2919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D59E23A1-0B11-E4E4-E7C9-290E97BA542E}"/>
                    </a:ext>
                  </a:extLst>
                </p14:cNvPr>
                <p14:cNvContentPartPr/>
                <p14:nvPr/>
              </p14:nvContentPartPr>
              <p14:xfrm>
                <a:off x="6284337" y="1712691"/>
                <a:ext cx="86040" cy="788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D59E23A1-0B11-E4E4-E7C9-290E97BA542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75337" y="1703691"/>
                  <a:ext cx="103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7649B39-5666-7A49-C587-76042B0D88FD}"/>
                    </a:ext>
                  </a:extLst>
                </p14:cNvPr>
                <p14:cNvContentPartPr/>
                <p14:nvPr/>
              </p14:nvContentPartPr>
              <p14:xfrm>
                <a:off x="6096777" y="2046051"/>
                <a:ext cx="226800" cy="7880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7649B39-5666-7A49-C587-76042B0D88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88137" y="2037411"/>
                  <a:ext cx="24444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FE7C400-2DF2-BD69-04CC-A84EE69F2C6C}"/>
                    </a:ext>
                  </a:extLst>
                </p14:cNvPr>
                <p14:cNvContentPartPr/>
                <p14:nvPr/>
              </p14:nvContentPartPr>
              <p14:xfrm>
                <a:off x="6132417" y="2889531"/>
                <a:ext cx="366840" cy="2732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FE7C400-2DF2-BD69-04CC-A84EE69F2C6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23417" y="2880891"/>
                  <a:ext cx="3844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173737D-C05F-82F0-A2B2-4CE8185B4059}"/>
                    </a:ext>
                  </a:extLst>
                </p14:cNvPr>
                <p14:cNvContentPartPr/>
                <p14:nvPr/>
              </p14:nvContentPartPr>
              <p14:xfrm>
                <a:off x="7496817" y="1093131"/>
                <a:ext cx="3649320" cy="20952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173737D-C05F-82F0-A2B2-4CE8185B40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87817" y="1084491"/>
                  <a:ext cx="3666960" cy="21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BB9EDC1-DEAA-5E5C-48E7-04C08322D210}"/>
                    </a:ext>
                  </a:extLst>
                </p14:cNvPr>
                <p14:cNvContentPartPr/>
                <p14:nvPr/>
              </p14:nvContentPartPr>
              <p14:xfrm>
                <a:off x="7844937" y="1815651"/>
                <a:ext cx="2705040" cy="4125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BB9EDC1-DEAA-5E5C-48E7-04C08322D2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36297" y="1806651"/>
                  <a:ext cx="27226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E92BF693-6FD2-597E-A137-ACFBE52B10E6}"/>
                    </a:ext>
                  </a:extLst>
                </p14:cNvPr>
                <p14:cNvContentPartPr/>
                <p14:nvPr/>
              </p14:nvContentPartPr>
              <p14:xfrm>
                <a:off x="7808577" y="2278611"/>
                <a:ext cx="2633400" cy="6098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E92BF693-6FD2-597E-A137-ACFBE52B10E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99937" y="2269611"/>
                  <a:ext cx="265104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0A168D5-CFB4-E98B-2C88-288E19104880}"/>
                    </a:ext>
                  </a:extLst>
                </p14:cNvPr>
                <p14:cNvContentPartPr/>
                <p14:nvPr/>
              </p14:nvContentPartPr>
              <p14:xfrm>
                <a:off x="9021417" y="1393371"/>
                <a:ext cx="471240" cy="15249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0A168D5-CFB4-E98B-2C88-288E191048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12417" y="1384731"/>
                  <a:ext cx="488880" cy="15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17D486FB-00C6-61F7-260A-3F20A1E4B544}"/>
                    </a:ext>
                  </a:extLst>
                </p14:cNvPr>
                <p14:cNvContentPartPr/>
                <p14:nvPr/>
              </p14:nvContentPartPr>
              <p14:xfrm>
                <a:off x="9680937" y="1458531"/>
                <a:ext cx="368280" cy="15357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17D486FB-00C6-61F7-260A-3F20A1E4B54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72297" y="1449891"/>
                  <a:ext cx="385920" cy="15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4A65024E-8395-7422-53E0-3238EE4741A0}"/>
                    </a:ext>
                  </a:extLst>
                </p14:cNvPr>
                <p14:cNvContentPartPr/>
                <p14:nvPr/>
              </p14:nvContentPartPr>
              <p14:xfrm>
                <a:off x="8431377" y="1901331"/>
                <a:ext cx="45360" cy="3711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4A65024E-8395-7422-53E0-3238EE4741A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22377" y="1892691"/>
                  <a:ext cx="630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CE8CBFB-4460-546F-EB05-A0D329D116B5}"/>
                    </a:ext>
                  </a:extLst>
                </p14:cNvPr>
                <p14:cNvContentPartPr/>
                <p14:nvPr/>
              </p14:nvContentPartPr>
              <p14:xfrm>
                <a:off x="8324097" y="1632411"/>
                <a:ext cx="275400" cy="16765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CE8CBFB-4460-546F-EB05-A0D329D116B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15097" y="1623771"/>
                  <a:ext cx="293040" cy="16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AB0F5B80-5CAA-797F-A274-694852DEB0EE}"/>
                    </a:ext>
                  </a:extLst>
                </p14:cNvPr>
                <p14:cNvContentPartPr/>
                <p14:nvPr/>
              </p14:nvContentPartPr>
              <p14:xfrm>
                <a:off x="10882617" y="1131651"/>
                <a:ext cx="231840" cy="15818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AB0F5B80-5CAA-797F-A274-694852DEB0E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873977" y="1123011"/>
                  <a:ext cx="24948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3A079772-E2B5-7127-E7C9-F017A72B09FF}"/>
                    </a:ext>
                  </a:extLst>
                </p14:cNvPr>
                <p14:cNvContentPartPr/>
                <p14:nvPr/>
              </p14:nvContentPartPr>
              <p14:xfrm>
                <a:off x="11415777" y="899091"/>
                <a:ext cx="801360" cy="17769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3A079772-E2B5-7127-E7C9-F017A72B09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407137" y="890451"/>
                  <a:ext cx="819000" cy="17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71A0D03-206A-EB70-B284-213D0265789C}"/>
                    </a:ext>
                  </a:extLst>
                </p14:cNvPr>
                <p14:cNvContentPartPr/>
                <p14:nvPr/>
              </p14:nvContentPartPr>
              <p14:xfrm>
                <a:off x="11413977" y="314091"/>
                <a:ext cx="172440" cy="1890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71A0D03-206A-EB70-B284-213D026578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404977" y="305091"/>
                  <a:ext cx="190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A0EA0EFC-8744-9334-B015-22C4800B03C0}"/>
                    </a:ext>
                  </a:extLst>
                </p14:cNvPr>
                <p14:cNvContentPartPr/>
                <p14:nvPr/>
              </p14:nvContentPartPr>
              <p14:xfrm>
                <a:off x="11619537" y="235251"/>
                <a:ext cx="159840" cy="15120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A0EA0EFC-8744-9334-B015-22C4800B03C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610897" y="226251"/>
                  <a:ext cx="177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34DE58DB-25C2-7E6D-01CA-8CD6D0BA7E09}"/>
                    </a:ext>
                  </a:extLst>
                </p14:cNvPr>
                <p14:cNvContentPartPr/>
                <p14:nvPr/>
              </p14:nvContentPartPr>
              <p14:xfrm>
                <a:off x="11663097" y="217611"/>
                <a:ext cx="115560" cy="3326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34DE58DB-25C2-7E6D-01CA-8CD6D0BA7E0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654097" y="208971"/>
                  <a:ext cx="133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F5BFFF0-A9C5-FA6F-3B93-476D21DE7E51}"/>
                    </a:ext>
                  </a:extLst>
                </p14:cNvPr>
                <p14:cNvContentPartPr/>
                <p14:nvPr/>
              </p14:nvContentPartPr>
              <p14:xfrm>
                <a:off x="7027017" y="985131"/>
                <a:ext cx="3414600" cy="9932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F5BFFF0-A9C5-FA6F-3B93-476D21DE7E5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18017" y="976491"/>
                  <a:ext cx="3432240" cy="10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1F32BFD-03D1-26FD-59B4-594AED14E21F}"/>
                    </a:ext>
                  </a:extLst>
                </p14:cNvPr>
                <p14:cNvContentPartPr/>
                <p14:nvPr/>
              </p14:nvContentPartPr>
              <p14:xfrm>
                <a:off x="11458617" y="985851"/>
                <a:ext cx="398160" cy="5518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1F32BFD-03D1-26FD-59B4-594AED14E2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449617" y="976851"/>
                  <a:ext cx="4158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01E76DA-FD8A-AEBC-68CE-EDF2F3713873}"/>
                    </a:ext>
                  </a:extLst>
                </p14:cNvPr>
                <p14:cNvContentPartPr/>
                <p14:nvPr/>
              </p14:nvContentPartPr>
              <p14:xfrm>
                <a:off x="7392777" y="2035251"/>
                <a:ext cx="3108240" cy="6998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01E76DA-FD8A-AEBC-68CE-EDF2F371387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83777" y="2026251"/>
                  <a:ext cx="3125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B11CCA22-273A-F93B-CBA2-DC9733370340}"/>
                    </a:ext>
                  </a:extLst>
                </p14:cNvPr>
                <p14:cNvContentPartPr/>
                <p14:nvPr/>
              </p14:nvContentPartPr>
              <p14:xfrm>
                <a:off x="11459697" y="1726371"/>
                <a:ext cx="449280" cy="34596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B11CCA22-273A-F93B-CBA2-DC973337034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451057" y="1717731"/>
                  <a:ext cx="4669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43EC1D93-C637-8839-9217-2CA41DB5CCE2}"/>
                    </a:ext>
                  </a:extLst>
                </p14:cNvPr>
                <p14:cNvContentPartPr/>
                <p14:nvPr/>
              </p14:nvContentPartPr>
              <p14:xfrm>
                <a:off x="7952217" y="2640051"/>
                <a:ext cx="2944800" cy="53280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43EC1D93-C637-8839-9217-2CA41DB5CCE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43577" y="2631411"/>
                  <a:ext cx="29624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5C5331F4-0146-12A6-3521-23F72A167428}"/>
                    </a:ext>
                  </a:extLst>
                </p14:cNvPr>
                <p14:cNvContentPartPr/>
                <p14:nvPr/>
              </p14:nvContentPartPr>
              <p14:xfrm>
                <a:off x="11552577" y="2357091"/>
                <a:ext cx="399960" cy="2815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5C5331F4-0146-12A6-3521-23F72A16742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43577" y="2348451"/>
                  <a:ext cx="4176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6B5F3CF-C984-AE38-16F5-6FCAB8F9A5D7}"/>
                    </a:ext>
                  </a:extLst>
                </p14:cNvPr>
                <p14:cNvContentPartPr/>
                <p14:nvPr/>
              </p14:nvContentPartPr>
              <p14:xfrm>
                <a:off x="11089257" y="419931"/>
                <a:ext cx="1167840" cy="267984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6B5F3CF-C984-AE38-16F5-6FCAB8F9A5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80617" y="410931"/>
                  <a:ext cx="1185480" cy="269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459412F3-E745-B906-E713-0786F9DFF39B}"/>
                    </a:ext>
                  </a:extLst>
                </p14:cNvPr>
                <p14:cNvContentPartPr/>
                <p14:nvPr/>
              </p14:nvContentPartPr>
              <p14:xfrm>
                <a:off x="9297177" y="224811"/>
                <a:ext cx="173520" cy="19584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459412F3-E745-B906-E713-0786F9DFF39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88537" y="216171"/>
                  <a:ext cx="191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96AE2B8B-1DD4-B0D6-91F6-081AFB9F31F5}"/>
                    </a:ext>
                  </a:extLst>
                </p14:cNvPr>
                <p14:cNvContentPartPr/>
                <p14:nvPr/>
              </p14:nvContentPartPr>
              <p14:xfrm>
                <a:off x="9383217" y="314811"/>
                <a:ext cx="154800" cy="8424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96AE2B8B-1DD4-B0D6-91F6-081AFB9F31F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74217" y="306171"/>
                  <a:ext cx="172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CC6E8F32-702C-851C-3260-0B64A8406F1C}"/>
                    </a:ext>
                  </a:extLst>
                </p14:cNvPr>
                <p14:cNvContentPartPr/>
                <p14:nvPr/>
              </p14:nvContentPartPr>
              <p14:xfrm>
                <a:off x="9540177" y="253971"/>
                <a:ext cx="68400" cy="23400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CC6E8F32-702C-851C-3260-0B64A8406F1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31177" y="245331"/>
                  <a:ext cx="86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7F755967-8BE8-6E78-032D-99B04E5FA4FE}"/>
                    </a:ext>
                  </a:extLst>
                </p14:cNvPr>
                <p14:cNvContentPartPr/>
                <p14:nvPr/>
              </p14:nvContentPartPr>
              <p14:xfrm>
                <a:off x="9448377" y="529371"/>
                <a:ext cx="308520" cy="3189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7F755967-8BE8-6E78-032D-99B04E5FA4F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39737" y="520371"/>
                  <a:ext cx="3261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95A985E1-52EF-6588-B8A6-9E421084FF62}"/>
                    </a:ext>
                  </a:extLst>
                </p14:cNvPr>
                <p14:cNvContentPartPr/>
                <p14:nvPr/>
              </p14:nvContentPartPr>
              <p14:xfrm>
                <a:off x="9405177" y="666891"/>
                <a:ext cx="525960" cy="58248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95A985E1-52EF-6588-B8A6-9E421084FF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96537" y="658251"/>
                  <a:ext cx="5436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609E2569-D9C0-5BDE-AC68-9764E71A36D6}"/>
                    </a:ext>
                  </a:extLst>
                </p14:cNvPr>
                <p14:cNvContentPartPr/>
                <p14:nvPr/>
              </p14:nvContentPartPr>
              <p14:xfrm>
                <a:off x="10398057" y="702171"/>
                <a:ext cx="647640" cy="11196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609E2569-D9C0-5BDE-AC68-9764E71A36D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89417" y="693171"/>
                  <a:ext cx="665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6DD41732-1999-85FA-7579-747ACC184F9E}"/>
                    </a:ext>
                  </a:extLst>
                </p14:cNvPr>
                <p14:cNvContentPartPr/>
                <p14:nvPr/>
              </p14:nvContentPartPr>
              <p14:xfrm>
                <a:off x="8911977" y="-272709"/>
                <a:ext cx="3412800" cy="380124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6DD41732-1999-85FA-7579-747ACC184F9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02977" y="-281709"/>
                  <a:ext cx="3430440" cy="38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CDC161F9-8430-00AF-1A77-E5532ED00883}"/>
                    </a:ext>
                  </a:extLst>
                </p14:cNvPr>
                <p14:cNvContentPartPr/>
                <p14:nvPr/>
              </p14:nvContentPartPr>
              <p14:xfrm>
                <a:off x="9652137" y="3751731"/>
                <a:ext cx="493200" cy="12816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CDC161F9-8430-00AF-1A77-E5532ED0088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43137" y="3743091"/>
                  <a:ext cx="510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E7719D89-CCAD-7307-0EEC-3FEED78D3E84}"/>
                    </a:ext>
                  </a:extLst>
                </p14:cNvPr>
                <p14:cNvContentPartPr/>
                <p14:nvPr/>
              </p14:nvContentPartPr>
              <p14:xfrm>
                <a:off x="9361257" y="4230531"/>
                <a:ext cx="718200" cy="882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E7719D89-CCAD-7307-0EEC-3FEED78D3E8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52617" y="4221891"/>
                  <a:ext cx="735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0DE1CAC8-5E7D-5B55-9A1D-498802093684}"/>
                    </a:ext>
                  </a:extLst>
                </p14:cNvPr>
                <p14:cNvContentPartPr/>
                <p14:nvPr/>
              </p14:nvContentPartPr>
              <p14:xfrm>
                <a:off x="6134217" y="3870531"/>
                <a:ext cx="1653120" cy="9651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0DE1CAC8-5E7D-5B55-9A1D-49880209368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25577" y="3861891"/>
                  <a:ext cx="167076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7F4774B3-B5A5-91E7-890A-3E310F6AF788}"/>
                    </a:ext>
                  </a:extLst>
                </p14:cNvPr>
                <p14:cNvContentPartPr/>
                <p14:nvPr/>
              </p14:nvContentPartPr>
              <p14:xfrm>
                <a:off x="7373337" y="3722571"/>
                <a:ext cx="409320" cy="37116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7F4774B3-B5A5-91E7-890A-3E310F6AF78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64337" y="3713931"/>
                  <a:ext cx="4269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B4A57FA8-CC5C-E40E-F7C2-73A253312306}"/>
                    </a:ext>
                  </a:extLst>
                </p14:cNvPr>
                <p14:cNvContentPartPr/>
                <p14:nvPr/>
              </p14:nvContentPartPr>
              <p14:xfrm>
                <a:off x="3069537" y="710811"/>
                <a:ext cx="2462040" cy="296244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B4A57FA8-CC5C-E40E-F7C2-73A2533123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60897" y="702171"/>
                  <a:ext cx="2479680" cy="29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679ED333-44E4-A532-178E-0D1BE2905AD1}"/>
                    </a:ext>
                  </a:extLst>
                </p14:cNvPr>
                <p14:cNvContentPartPr/>
                <p14:nvPr/>
              </p14:nvContentPartPr>
              <p14:xfrm>
                <a:off x="5304417" y="3591891"/>
                <a:ext cx="351360" cy="16272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679ED333-44E4-A532-178E-0D1BE2905AD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95417" y="3582891"/>
                  <a:ext cx="369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6ADD96E3-7A6C-058B-FBC8-7FB7C958B4D1}"/>
                    </a:ext>
                  </a:extLst>
                </p14:cNvPr>
                <p14:cNvContentPartPr/>
                <p14:nvPr/>
              </p14:nvContentPartPr>
              <p14:xfrm>
                <a:off x="7154817" y="3916971"/>
                <a:ext cx="805680" cy="8740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6ADD96E3-7A6C-058B-FBC8-7FB7C958B4D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46177" y="3908331"/>
                  <a:ext cx="823320" cy="89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6455F733-F28E-1C00-6E39-74E3C37F702E}"/>
                  </a:ext>
                </a:extLst>
              </p14:cNvPr>
              <p14:cNvContentPartPr/>
              <p14:nvPr/>
            </p14:nvContentPartPr>
            <p14:xfrm>
              <a:off x="7136457" y="5718411"/>
              <a:ext cx="128160" cy="478440"/>
            </p14:xfrm>
          </p:contentPart>
        </mc:Choice>
        <mc:Fallback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6455F733-F28E-1C00-6E39-74E3C37F702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27457" y="5709771"/>
                <a:ext cx="14580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623D8218-054E-2C7E-2872-6A35670BD666}"/>
                  </a:ext>
                </a:extLst>
              </p14:cNvPr>
              <p14:cNvContentPartPr/>
              <p14:nvPr/>
            </p14:nvContentPartPr>
            <p14:xfrm>
              <a:off x="253977" y="76131"/>
              <a:ext cx="2851560" cy="1462680"/>
            </p14:xfrm>
          </p:contentPart>
        </mc:Choice>
        <mc:Fallback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623D8218-054E-2C7E-2872-6A35670BD66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44977" y="67491"/>
                <a:ext cx="2869200" cy="14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4E92CE9B-9CEC-9428-D690-C2E563851EDE}"/>
                  </a:ext>
                </a:extLst>
              </p14:cNvPr>
              <p14:cNvContentPartPr/>
              <p14:nvPr/>
            </p14:nvContentPartPr>
            <p14:xfrm>
              <a:off x="1509657" y="3651651"/>
              <a:ext cx="6722280" cy="1628640"/>
            </p14:xfrm>
          </p:contentPart>
        </mc:Choice>
        <mc:Fallback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4E92CE9B-9CEC-9428-D690-C2E563851ED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500657" y="3642651"/>
                <a:ext cx="6739920" cy="16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99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B4946-B675-56AF-9F3A-E470700A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행위자</a:t>
            </a:r>
            <a:r>
              <a:rPr lang="en-US" altLang="ko-KR" dirty="0"/>
              <a:t>-</a:t>
            </a:r>
            <a:r>
              <a:rPr lang="ko-KR" altLang="en-US" dirty="0" err="1"/>
              <a:t>비평자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85C57-E92A-AA09-0EAE-8BBBE617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가치 기반 기법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(Value-Based Methods)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정책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경사법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(Policy Gradient Methods)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합친 알고리즘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None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TD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법과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정책 경사법을 병렬로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몬테카를로로는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못구함</a:t>
            </a:r>
            <a:endParaRPr lang="en-US" altLang="ko-KR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None/>
            </a:pP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5EB305-CD3A-167F-E864-F35FF555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2" y="3171993"/>
            <a:ext cx="5982535" cy="847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B24DBF-030A-B4E1-0064-0A28C6330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28" y="3390314"/>
            <a:ext cx="4674454" cy="6444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1994A0D-8464-F08B-ECED-A1D05382ED3D}"/>
                  </a:ext>
                </a:extLst>
              </p14:cNvPr>
              <p14:cNvContentPartPr/>
              <p14:nvPr/>
            </p14:nvContentPartPr>
            <p14:xfrm>
              <a:off x="6381074" y="3418011"/>
              <a:ext cx="782280" cy="4190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1994A0D-8464-F08B-ECED-A1D05382ED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2074" y="3409371"/>
                <a:ext cx="7999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9B0703D-4368-4798-C8FD-B52EDFC4AE83}"/>
                  </a:ext>
                </a:extLst>
              </p14:cNvPr>
              <p14:cNvContentPartPr/>
              <p14:nvPr/>
            </p14:nvContentPartPr>
            <p14:xfrm>
              <a:off x="9723674" y="5726691"/>
              <a:ext cx="22680" cy="352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9B0703D-4368-4798-C8FD-B52EDFC4AE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15034" y="5718051"/>
                <a:ext cx="403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69A2692-68C5-6216-BFAE-81E7BA0B7B16}"/>
                  </a:ext>
                </a:extLst>
              </p14:cNvPr>
              <p14:cNvContentPartPr/>
              <p14:nvPr/>
            </p14:nvContentPartPr>
            <p14:xfrm>
              <a:off x="696417" y="414171"/>
              <a:ext cx="6453360" cy="11754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69A2692-68C5-6216-BFAE-81E7BA0B7B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777" y="405531"/>
                <a:ext cx="6471000" cy="11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822B5D6-CA3A-7251-6356-6495F315CE36}"/>
                  </a:ext>
                </a:extLst>
              </p14:cNvPr>
              <p14:cNvContentPartPr/>
              <p14:nvPr/>
            </p14:nvContentPartPr>
            <p14:xfrm>
              <a:off x="1074057" y="2096451"/>
              <a:ext cx="2443320" cy="2052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822B5D6-CA3A-7251-6356-6495F315CE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5057" y="2087811"/>
                <a:ext cx="24609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6C8FFD1-F88E-1E71-54A6-C6FC34C763AE}"/>
                  </a:ext>
                </a:extLst>
              </p14:cNvPr>
              <p14:cNvContentPartPr/>
              <p14:nvPr/>
            </p14:nvContentPartPr>
            <p14:xfrm>
              <a:off x="5297577" y="2300211"/>
              <a:ext cx="5092200" cy="7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6C8FFD1-F88E-1E71-54A6-C6FC34C763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88577" y="2282211"/>
                <a:ext cx="5109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BDC32A4-1504-3644-BE20-27D7F4E62C25}"/>
                  </a:ext>
                </a:extLst>
              </p14:cNvPr>
              <p14:cNvContentPartPr/>
              <p14:nvPr/>
            </p14:nvContentPartPr>
            <p14:xfrm>
              <a:off x="8178657" y="1037331"/>
              <a:ext cx="669960" cy="48312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BDC32A4-1504-3644-BE20-27D7F4E62C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69657" y="1028691"/>
                <a:ext cx="687600" cy="5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10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08585-C5C5-E664-4E56-F954CF725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1BA48-4CB4-60E3-41EE-FD55C2CE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행위자</a:t>
            </a:r>
            <a:r>
              <a:rPr lang="en-US" altLang="ko-KR" dirty="0"/>
              <a:t>-</a:t>
            </a:r>
            <a:r>
              <a:rPr lang="ko-KR" altLang="en-US" dirty="0" err="1"/>
              <a:t>비평자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20F5F-C0A4-77E9-6C2B-53E219B1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가치 기반 기법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(Value-Based Methods)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정책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경사법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(Policy Gradient Methods)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합친 알고리즘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None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TD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법과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정책 경사법을 병렬로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몬테카를로로는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못구함</a:t>
            </a:r>
            <a:endParaRPr lang="en-US" altLang="ko-KR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None/>
            </a:pP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BB35C1-1491-1327-0A65-84AC1D8E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2" y="3171993"/>
            <a:ext cx="5982535" cy="847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250ACF-D45E-C90C-127E-DFF51B8C3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28" y="3390314"/>
            <a:ext cx="4674454" cy="6444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0029221-0C16-7A89-0550-C63D6321BF6F}"/>
                  </a:ext>
                </a:extLst>
              </p14:cNvPr>
              <p14:cNvContentPartPr/>
              <p14:nvPr/>
            </p14:nvContentPartPr>
            <p14:xfrm>
              <a:off x="6381074" y="3418011"/>
              <a:ext cx="782280" cy="4190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0029221-0C16-7A89-0550-C63D6321BF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2074" y="3409371"/>
                <a:ext cx="7999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4ED35ED-AF81-9627-CD98-911AA0C8B742}"/>
                  </a:ext>
                </a:extLst>
              </p14:cNvPr>
              <p14:cNvContentPartPr/>
              <p14:nvPr/>
            </p14:nvContentPartPr>
            <p14:xfrm>
              <a:off x="9723674" y="5726691"/>
              <a:ext cx="22680" cy="352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4ED35ED-AF81-9627-CD98-911AA0C8B7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15034" y="5718051"/>
                <a:ext cx="403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33D64D7-D9F3-9A1C-F37B-4BCDACA4A503}"/>
                  </a:ext>
                </a:extLst>
              </p14:cNvPr>
              <p14:cNvContentPartPr/>
              <p14:nvPr/>
            </p14:nvContentPartPr>
            <p14:xfrm>
              <a:off x="696057" y="2423331"/>
              <a:ext cx="1715040" cy="9086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33D64D7-D9F3-9A1C-F37B-4BCDACA4A5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057" y="2414331"/>
                <a:ext cx="1732680" cy="9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2E880FD-3322-F08A-4F50-B511E49FDD09}"/>
                  </a:ext>
                </a:extLst>
              </p14:cNvPr>
              <p14:cNvContentPartPr/>
              <p14:nvPr/>
            </p14:nvContentPartPr>
            <p14:xfrm>
              <a:off x="7190097" y="3185811"/>
              <a:ext cx="4864680" cy="10522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2E880FD-3322-F08A-4F50-B511E49FDD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1457" y="3177171"/>
                <a:ext cx="4882320" cy="10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643B3A-E175-AF6F-2995-16636FAA3C48}"/>
              </a:ext>
            </a:extLst>
          </p:cNvPr>
          <p:cNvGrpSpPr/>
          <p:nvPr/>
        </p:nvGrpSpPr>
        <p:grpSpPr>
          <a:xfrm>
            <a:off x="8149497" y="4715811"/>
            <a:ext cx="2059560" cy="1264320"/>
            <a:chOff x="8149497" y="4715811"/>
            <a:chExt cx="2059560" cy="12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D1A360C-4B24-B034-CD03-3A45DD9080D2}"/>
                    </a:ext>
                  </a:extLst>
                </p14:cNvPr>
                <p14:cNvContentPartPr/>
                <p14:nvPr/>
              </p14:nvContentPartPr>
              <p14:xfrm>
                <a:off x="8149497" y="4767291"/>
                <a:ext cx="430920" cy="518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D1A360C-4B24-B034-CD03-3A45DD9080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40497" y="4758291"/>
                  <a:ext cx="448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4A185BF-8B2A-A2D4-60AF-822A26B66D71}"/>
                    </a:ext>
                  </a:extLst>
                </p14:cNvPr>
                <p14:cNvContentPartPr/>
                <p14:nvPr/>
              </p14:nvContentPartPr>
              <p14:xfrm>
                <a:off x="8481777" y="4760451"/>
                <a:ext cx="45360" cy="2401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4A185BF-8B2A-A2D4-60AF-822A26B66D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73137" y="4751811"/>
                  <a:ext cx="63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515CF39-094E-91A6-D705-D2E35AB515D8}"/>
                    </a:ext>
                  </a:extLst>
                </p14:cNvPr>
                <p14:cNvContentPartPr/>
                <p14:nvPr/>
              </p14:nvContentPartPr>
              <p14:xfrm>
                <a:off x="8560977" y="4715811"/>
                <a:ext cx="286920" cy="3643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515CF39-094E-91A6-D705-D2E35AB515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52337" y="4706811"/>
                  <a:ext cx="304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7E098E0-C037-3A74-A296-E928CC5382D1}"/>
                    </a:ext>
                  </a:extLst>
                </p14:cNvPr>
                <p14:cNvContentPartPr/>
                <p14:nvPr/>
              </p14:nvContentPartPr>
              <p14:xfrm>
                <a:off x="8578617" y="5500611"/>
                <a:ext cx="403200" cy="4028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7E098E0-C037-3A74-A296-E928CC5382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69617" y="5491971"/>
                  <a:ext cx="4208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5D44A56-FED6-4D69-5D22-47D72979B7FF}"/>
                    </a:ext>
                  </a:extLst>
                </p14:cNvPr>
                <p14:cNvContentPartPr/>
                <p14:nvPr/>
              </p14:nvContentPartPr>
              <p14:xfrm>
                <a:off x="9820977" y="5501331"/>
                <a:ext cx="388080" cy="3463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5D44A56-FED6-4D69-5D22-47D72979B7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12337" y="5492691"/>
                  <a:ext cx="405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C3F666D-18C9-42E6-7D19-8FECEA49F0D6}"/>
                    </a:ext>
                  </a:extLst>
                </p14:cNvPr>
                <p14:cNvContentPartPr/>
                <p14:nvPr/>
              </p14:nvContentPartPr>
              <p14:xfrm>
                <a:off x="9185217" y="5272731"/>
                <a:ext cx="812520" cy="3877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C3F666D-18C9-42E6-7D19-8FECEA49F0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76217" y="5264091"/>
                  <a:ext cx="8301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5790FDCD-BEA8-AD62-52EA-93F863910927}"/>
                    </a:ext>
                  </a:extLst>
                </p14:cNvPr>
                <p14:cNvContentPartPr/>
                <p14:nvPr/>
              </p14:nvContentPartPr>
              <p14:xfrm>
                <a:off x="9840777" y="5344371"/>
                <a:ext cx="235440" cy="1083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5790FDCD-BEA8-AD62-52EA-93F8639109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31777" y="5335371"/>
                  <a:ext cx="253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E32EC4E-EB84-D6C1-E396-E69EB6D7F8BF}"/>
                    </a:ext>
                  </a:extLst>
                </p14:cNvPr>
                <p14:cNvContentPartPr/>
                <p14:nvPr/>
              </p14:nvContentPartPr>
              <p14:xfrm>
                <a:off x="9760497" y="5533011"/>
                <a:ext cx="442800" cy="4471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E32EC4E-EB84-D6C1-E396-E69EB6D7F8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51497" y="5524371"/>
                  <a:ext cx="46044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3D106C3F-7B5F-42FC-75A8-F0E341497C70}"/>
                  </a:ext>
                </a:extLst>
              </p14:cNvPr>
              <p14:cNvContentPartPr/>
              <p14:nvPr/>
            </p14:nvContentPartPr>
            <p14:xfrm>
              <a:off x="2263137" y="2330811"/>
              <a:ext cx="3136680" cy="97740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3D106C3F-7B5F-42FC-75A8-F0E341497C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54137" y="2321811"/>
                <a:ext cx="3154320" cy="9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B7443E98-D6D7-A664-282F-3019B4DAEF09}"/>
                  </a:ext>
                </a:extLst>
              </p14:cNvPr>
              <p14:cNvContentPartPr/>
              <p14:nvPr/>
            </p14:nvContentPartPr>
            <p14:xfrm>
              <a:off x="5000577" y="2263851"/>
              <a:ext cx="747000" cy="114084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B7443E98-D6D7-A664-282F-3019B4DAEF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91577" y="2255211"/>
                <a:ext cx="764640" cy="11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BF2D37AE-DBBC-A54D-B30D-775E597C2D77}"/>
                  </a:ext>
                </a:extLst>
              </p14:cNvPr>
              <p14:cNvContentPartPr/>
              <p14:nvPr/>
            </p14:nvContentPartPr>
            <p14:xfrm>
              <a:off x="2960457" y="3255291"/>
              <a:ext cx="2167560" cy="14148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BF2D37AE-DBBC-A54D-B30D-775E597C2D7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51817" y="3246291"/>
                <a:ext cx="2185200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D2B55359-1F5D-F1A8-8114-8EA32587020E}"/>
              </a:ext>
            </a:extLst>
          </p:cNvPr>
          <p:cNvGrpSpPr/>
          <p:nvPr/>
        </p:nvGrpSpPr>
        <p:grpSpPr>
          <a:xfrm>
            <a:off x="5370657" y="3321891"/>
            <a:ext cx="6569640" cy="1069200"/>
            <a:chOff x="5370657" y="3321891"/>
            <a:chExt cx="6569640" cy="10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0CC0B45-8FAA-65C7-B982-2F895EB02825}"/>
                    </a:ext>
                  </a:extLst>
                </p14:cNvPr>
                <p14:cNvContentPartPr/>
                <p14:nvPr/>
              </p14:nvContentPartPr>
              <p14:xfrm>
                <a:off x="7176777" y="3896451"/>
                <a:ext cx="733680" cy="3866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0CC0B45-8FAA-65C7-B982-2F895EB028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68137" y="3887451"/>
                  <a:ext cx="7513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1EF9D91-D3A3-55F7-1EBA-EAF7F8D93DC5}"/>
                    </a:ext>
                  </a:extLst>
                </p14:cNvPr>
                <p14:cNvContentPartPr/>
                <p14:nvPr/>
              </p14:nvContentPartPr>
              <p14:xfrm>
                <a:off x="5578377" y="3928851"/>
                <a:ext cx="1667520" cy="4622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1EF9D91-D3A3-55F7-1EBA-EAF7F8D93D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69737" y="3919851"/>
                  <a:ext cx="16851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61FFEFE-01D6-F6DA-CCD4-F8797F5FB1B9}"/>
                    </a:ext>
                  </a:extLst>
                </p14:cNvPr>
                <p14:cNvContentPartPr/>
                <p14:nvPr/>
              </p14:nvContentPartPr>
              <p14:xfrm>
                <a:off x="5370657" y="3802131"/>
                <a:ext cx="402480" cy="2912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61FFEFE-01D6-F6DA-CCD4-F8797F5FB1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62017" y="3793131"/>
                  <a:ext cx="4201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1F23414-D300-B871-3D17-D3E177323564}"/>
                    </a:ext>
                  </a:extLst>
                </p14:cNvPr>
                <p14:cNvContentPartPr/>
                <p14:nvPr/>
              </p14:nvContentPartPr>
              <p14:xfrm>
                <a:off x="7313577" y="3321891"/>
                <a:ext cx="4626720" cy="8510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1F23414-D300-B871-3D17-D3E1773235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04937" y="3313251"/>
                  <a:ext cx="4644360" cy="86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4CF905-085B-A05B-36E2-F95ADA2233DC}"/>
              </a:ext>
            </a:extLst>
          </p:cNvPr>
          <p:cNvGrpSpPr/>
          <p:nvPr/>
        </p:nvGrpSpPr>
        <p:grpSpPr>
          <a:xfrm>
            <a:off x="723777" y="-143829"/>
            <a:ext cx="7232040" cy="2277720"/>
            <a:chOff x="723777" y="-143829"/>
            <a:chExt cx="7232040" cy="22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69D2199-FAC7-B6AB-3E7B-36D4E417E065}"/>
                    </a:ext>
                  </a:extLst>
                </p14:cNvPr>
                <p14:cNvContentPartPr/>
                <p14:nvPr/>
              </p14:nvContentPartPr>
              <p14:xfrm>
                <a:off x="723777" y="686331"/>
                <a:ext cx="7232040" cy="11656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69D2199-FAC7-B6AB-3E7B-36D4E417E0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4777" y="677691"/>
                  <a:ext cx="7249680" cy="11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E4A4BCD-25D0-C157-CED6-AAD44ED06A6B}"/>
                    </a:ext>
                  </a:extLst>
                </p14:cNvPr>
                <p14:cNvContentPartPr/>
                <p14:nvPr/>
              </p14:nvContentPartPr>
              <p14:xfrm>
                <a:off x="5671617" y="1421451"/>
                <a:ext cx="555120" cy="7124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E4A4BCD-25D0-C157-CED6-AAD44ED06A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62617" y="1412451"/>
                  <a:ext cx="57276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221F9D5-D946-6EE3-81B8-5A4EF92CC97A}"/>
                    </a:ext>
                  </a:extLst>
                </p14:cNvPr>
                <p14:cNvContentPartPr/>
                <p14:nvPr/>
              </p14:nvContentPartPr>
              <p14:xfrm>
                <a:off x="6816417" y="606051"/>
                <a:ext cx="408240" cy="6343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221F9D5-D946-6EE3-81B8-5A4EF92CC9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07777" y="597051"/>
                  <a:ext cx="42588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192567B-A8F5-5121-C815-AB76FF037092}"/>
                    </a:ext>
                  </a:extLst>
                </p14:cNvPr>
                <p14:cNvContentPartPr/>
                <p14:nvPr/>
              </p14:nvContentPartPr>
              <p14:xfrm>
                <a:off x="6909297" y="-143829"/>
                <a:ext cx="618120" cy="6908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192567B-A8F5-5121-C815-AB76FF0370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00297" y="-152829"/>
                  <a:ext cx="635760" cy="70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9295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B1E30-E8B0-906D-770D-F6B74702B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B6ABE6B-7373-8AFE-DBD3-E8B5951840A9}"/>
              </a:ext>
            </a:extLst>
          </p:cNvPr>
          <p:cNvSpPr/>
          <p:nvPr/>
        </p:nvSpPr>
        <p:spPr>
          <a:xfrm>
            <a:off x="1417983" y="2312504"/>
            <a:ext cx="1212574" cy="12258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CFE9FE5-3E0B-FAD8-EC36-95A8934E5B99}"/>
              </a:ext>
            </a:extLst>
          </p:cNvPr>
          <p:cNvSpPr/>
          <p:nvPr/>
        </p:nvSpPr>
        <p:spPr>
          <a:xfrm>
            <a:off x="3929270" y="1093304"/>
            <a:ext cx="1212574" cy="12258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303B82-67EB-622B-9984-44BA66115791}"/>
              </a:ext>
            </a:extLst>
          </p:cNvPr>
          <p:cNvSpPr/>
          <p:nvPr/>
        </p:nvSpPr>
        <p:spPr>
          <a:xfrm>
            <a:off x="3929270" y="3372678"/>
            <a:ext cx="1212574" cy="12258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9079DAD-9310-08B7-BF16-19D0A5213BC5}"/>
              </a:ext>
            </a:extLst>
          </p:cNvPr>
          <p:cNvSpPr/>
          <p:nvPr/>
        </p:nvSpPr>
        <p:spPr>
          <a:xfrm>
            <a:off x="6897756" y="490331"/>
            <a:ext cx="1113183" cy="1126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s’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005648-3ADA-0E0B-A39F-9A2C1DD89209}"/>
              </a:ext>
            </a:extLst>
          </p:cNvPr>
          <p:cNvSpPr/>
          <p:nvPr/>
        </p:nvSpPr>
        <p:spPr>
          <a:xfrm>
            <a:off x="6758608" y="2120348"/>
            <a:ext cx="1113183" cy="1126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s’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2312E69-609F-C9F4-DBCD-00758F0185A0}"/>
              </a:ext>
            </a:extLst>
          </p:cNvPr>
          <p:cNvSpPr/>
          <p:nvPr/>
        </p:nvSpPr>
        <p:spPr>
          <a:xfrm>
            <a:off x="6745357" y="3737114"/>
            <a:ext cx="1113183" cy="1126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s’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739AB78-1670-9BD9-CDE3-7E967E2D6B28}"/>
              </a:ext>
            </a:extLst>
          </p:cNvPr>
          <p:cNvSpPr/>
          <p:nvPr/>
        </p:nvSpPr>
        <p:spPr>
          <a:xfrm>
            <a:off x="6785113" y="5261115"/>
            <a:ext cx="1113183" cy="1126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s’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8ED308-42A2-C41E-1BD5-7A7719BA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511" y="721789"/>
            <a:ext cx="1162212" cy="5906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61B6A98-4762-4496-CF34-1F8AD56DB78F}"/>
                  </a:ext>
                </a:extLst>
              </p14:cNvPr>
              <p14:cNvContentPartPr/>
              <p14:nvPr/>
            </p14:nvContentPartPr>
            <p14:xfrm>
              <a:off x="2875680" y="2016329"/>
              <a:ext cx="657360" cy="4554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61B6A98-4762-4496-CF34-1F8AD56DB7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6680" y="2007329"/>
                <a:ext cx="67500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E7AC49A-EC32-8903-134A-4C473DDC213C}"/>
                  </a:ext>
                </a:extLst>
              </p14:cNvPr>
              <p14:cNvContentPartPr/>
              <p14:nvPr/>
            </p14:nvContentPartPr>
            <p14:xfrm>
              <a:off x="2836080" y="3370649"/>
              <a:ext cx="896400" cy="6339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E7AC49A-EC32-8903-134A-4C473DDC21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7080" y="3361649"/>
                <a:ext cx="914040" cy="65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25E3F63D-5A9F-1483-BF76-AE82CA9A04E4}"/>
              </a:ext>
            </a:extLst>
          </p:cNvPr>
          <p:cNvGrpSpPr/>
          <p:nvPr/>
        </p:nvGrpSpPr>
        <p:grpSpPr>
          <a:xfrm>
            <a:off x="4995720" y="740129"/>
            <a:ext cx="1836720" cy="5088240"/>
            <a:chOff x="4995720" y="740129"/>
            <a:chExt cx="1836720" cy="50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EE16FCC-6882-7112-BBEE-D10268B9D30D}"/>
                    </a:ext>
                  </a:extLst>
                </p14:cNvPr>
                <p14:cNvContentPartPr/>
                <p14:nvPr/>
              </p14:nvContentPartPr>
              <p14:xfrm>
                <a:off x="5459400" y="740129"/>
                <a:ext cx="1373040" cy="7639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EE16FCC-6882-7112-BBEE-D10268B9D3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50760" y="731129"/>
                  <a:ext cx="139068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1A59DE2-FB11-83D9-0F3F-69EB80F6B8F4}"/>
                    </a:ext>
                  </a:extLst>
                </p14:cNvPr>
                <p14:cNvContentPartPr/>
                <p14:nvPr/>
              </p14:nvContentPartPr>
              <p14:xfrm>
                <a:off x="5413320" y="1841729"/>
                <a:ext cx="1053360" cy="695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1A59DE2-FB11-83D9-0F3F-69EB80F6B8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04680" y="1833089"/>
                  <a:ext cx="107100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6FFA25A-6E8D-081F-A421-F45FD6589252}"/>
                    </a:ext>
                  </a:extLst>
                </p14:cNvPr>
                <p14:cNvContentPartPr/>
                <p14:nvPr/>
              </p14:nvContentPartPr>
              <p14:xfrm>
                <a:off x="5274360" y="2106689"/>
                <a:ext cx="1305720" cy="25815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6FFA25A-6E8D-081F-A421-F45FD65892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65360" y="2098049"/>
                  <a:ext cx="1323360" cy="25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58349A6-9B26-E70A-28E2-D0E0B3EB4FFB}"/>
                    </a:ext>
                  </a:extLst>
                </p14:cNvPr>
                <p14:cNvContentPartPr/>
                <p14:nvPr/>
              </p14:nvContentPartPr>
              <p14:xfrm>
                <a:off x="6341040" y="4116569"/>
                <a:ext cx="112320" cy="2368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58349A6-9B26-E70A-28E2-D0E0B3EB4F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32400" y="4107929"/>
                  <a:ext cx="129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F338A43-75FD-DAFD-0FD9-6E1A015CA73A}"/>
                    </a:ext>
                  </a:extLst>
                </p14:cNvPr>
                <p14:cNvContentPartPr/>
                <p14:nvPr/>
              </p14:nvContentPartPr>
              <p14:xfrm>
                <a:off x="5108400" y="2725529"/>
                <a:ext cx="1610640" cy="11379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F338A43-75FD-DAFD-0FD9-6E1A015CA7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99760" y="2716529"/>
                  <a:ext cx="1628280" cy="11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7CAB152-A850-2135-5298-B65DE99DD7A5}"/>
                    </a:ext>
                  </a:extLst>
                </p14:cNvPr>
                <p14:cNvContentPartPr/>
                <p14:nvPr/>
              </p14:nvContentPartPr>
              <p14:xfrm>
                <a:off x="4995720" y="4200449"/>
                <a:ext cx="1625400" cy="16279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7CAB152-A850-2135-5298-B65DE99DD7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87080" y="4191809"/>
                  <a:ext cx="1643040" cy="164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4DC82CBE-D32A-51F1-E706-4572FAC0E455}"/>
                  </a:ext>
                </a:extLst>
              </p14:cNvPr>
              <p14:cNvContentPartPr/>
              <p14:nvPr/>
            </p14:nvContentPartPr>
            <p14:xfrm>
              <a:off x="3650760" y="5876609"/>
              <a:ext cx="14400" cy="1152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4DC82CBE-D32A-51F1-E706-4572FAC0E4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42120" y="5867969"/>
                <a:ext cx="32040" cy="2916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9F36D444-E4FA-62F3-A8F3-C2277C5D75B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65125" y="167060"/>
            <a:ext cx="1408562" cy="56164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7DE12E55-DC63-F4AC-FBFC-40E35AC5B712}"/>
              </a:ext>
            </a:extLst>
          </p:cNvPr>
          <p:cNvGrpSpPr/>
          <p:nvPr/>
        </p:nvGrpSpPr>
        <p:grpSpPr>
          <a:xfrm>
            <a:off x="6850800" y="273569"/>
            <a:ext cx="2856600" cy="1336680"/>
            <a:chOff x="6850800" y="273569"/>
            <a:chExt cx="2856600" cy="13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97E872D-BCE4-E32F-33AF-A8EE3C93CAB3}"/>
                    </a:ext>
                  </a:extLst>
                </p14:cNvPr>
                <p14:cNvContentPartPr/>
                <p14:nvPr/>
              </p14:nvContentPartPr>
              <p14:xfrm>
                <a:off x="6850800" y="273569"/>
                <a:ext cx="1800720" cy="4212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97E872D-BCE4-E32F-33AF-A8EE3C93CAB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42160" y="264929"/>
                  <a:ext cx="18183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6917234-54BA-988A-B17D-4714E2766E87}"/>
                    </a:ext>
                  </a:extLst>
                </p14:cNvPr>
                <p14:cNvContentPartPr/>
                <p14:nvPr/>
              </p14:nvContentPartPr>
              <p14:xfrm>
                <a:off x="8496720" y="583889"/>
                <a:ext cx="265320" cy="2332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6917234-54BA-988A-B17D-4714E2766E8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87720" y="575249"/>
                  <a:ext cx="282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3C56C3C-BF3E-192C-6A31-9BDAE21F8DA5}"/>
                    </a:ext>
                  </a:extLst>
                </p14:cNvPr>
                <p14:cNvContentPartPr/>
                <p14:nvPr/>
              </p14:nvContentPartPr>
              <p14:xfrm>
                <a:off x="8904240" y="841289"/>
                <a:ext cx="271080" cy="5054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3C56C3C-BF3E-192C-6A31-9BDAE21F8DA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95600" y="832289"/>
                  <a:ext cx="2887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84F777-87C6-629B-BE29-8F7B205D377E}"/>
                    </a:ext>
                  </a:extLst>
                </p14:cNvPr>
                <p14:cNvContentPartPr/>
                <p14:nvPr/>
              </p14:nvContentPartPr>
              <p14:xfrm>
                <a:off x="9190080" y="1139729"/>
                <a:ext cx="79200" cy="2167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84F777-87C6-629B-BE29-8F7B205D37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81080" y="1130729"/>
                  <a:ext cx="968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D52D1F2-A5D4-F0DE-B589-3D8B2C2BBCCF}"/>
                    </a:ext>
                  </a:extLst>
                </p14:cNvPr>
                <p14:cNvContentPartPr/>
                <p14:nvPr/>
              </p14:nvContentPartPr>
              <p14:xfrm>
                <a:off x="9236520" y="1255289"/>
                <a:ext cx="111600" cy="500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D52D1F2-A5D4-F0DE-B589-3D8B2C2BBCC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27880" y="1246649"/>
                  <a:ext cx="129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20E9B8A-4F66-ABB0-2D1D-FF23DBF1A3E3}"/>
                    </a:ext>
                  </a:extLst>
                </p14:cNvPr>
                <p14:cNvContentPartPr/>
                <p14:nvPr/>
              </p14:nvContentPartPr>
              <p14:xfrm>
                <a:off x="9137520" y="1411169"/>
                <a:ext cx="299880" cy="1990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20E9B8A-4F66-ABB0-2D1D-FF23DBF1A3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28520" y="1402169"/>
                  <a:ext cx="317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4AB1F9F-2AE2-31B8-3E6F-BB0338DE42AA}"/>
                    </a:ext>
                  </a:extLst>
                </p14:cNvPr>
                <p14:cNvContentPartPr/>
                <p14:nvPr/>
              </p14:nvContentPartPr>
              <p14:xfrm>
                <a:off x="9469440" y="1118849"/>
                <a:ext cx="91080" cy="1756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4AB1F9F-2AE2-31B8-3E6F-BB0338DE42A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60800" y="1110209"/>
                  <a:ext cx="108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A4D66FD-C555-01EC-D201-7B1403EE310F}"/>
                    </a:ext>
                  </a:extLst>
                </p14:cNvPr>
                <p14:cNvContentPartPr/>
                <p14:nvPr/>
              </p14:nvContentPartPr>
              <p14:xfrm>
                <a:off x="9515160" y="1179329"/>
                <a:ext cx="108720" cy="406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A4D66FD-C555-01EC-D201-7B1403EE310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06160" y="1170329"/>
                  <a:ext cx="12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6AF2FE2-44B2-0D68-C9BA-89F6C96F5ABE}"/>
                    </a:ext>
                  </a:extLst>
                </p14:cNvPr>
                <p14:cNvContentPartPr/>
                <p14:nvPr/>
              </p14:nvContentPartPr>
              <p14:xfrm>
                <a:off x="9515160" y="1123889"/>
                <a:ext cx="154440" cy="2696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6AF2FE2-44B2-0D68-C9BA-89F6C96F5AB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06160" y="1115249"/>
                  <a:ext cx="172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65E609D-D3D4-E439-573D-C66981303DA8}"/>
                    </a:ext>
                  </a:extLst>
                </p14:cNvPr>
                <p14:cNvContentPartPr/>
                <p14:nvPr/>
              </p14:nvContentPartPr>
              <p14:xfrm>
                <a:off x="9560520" y="1464089"/>
                <a:ext cx="146880" cy="1213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65E609D-D3D4-E439-573D-C66981303DA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51520" y="1455449"/>
                  <a:ext cx="164520" cy="138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9BB7DE5-4767-0CFC-3770-3C6B80CA3529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60268" y="5379287"/>
            <a:ext cx="4341504" cy="8091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68A8EA-11D1-0127-7677-467E66E15FA1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265886" y="5351659"/>
            <a:ext cx="3461708" cy="892278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A32D561-BF12-20FC-5D98-7223340045AB}"/>
              </a:ext>
            </a:extLst>
          </p:cNvPr>
          <p:cNvGrpSpPr/>
          <p:nvPr/>
        </p:nvGrpSpPr>
        <p:grpSpPr>
          <a:xfrm>
            <a:off x="6499617" y="1297611"/>
            <a:ext cx="264600" cy="292680"/>
            <a:chOff x="6499617" y="1297611"/>
            <a:chExt cx="26460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6EE36F6-CAE4-98D6-BA0E-B39C58CF2097}"/>
                    </a:ext>
                  </a:extLst>
                </p14:cNvPr>
                <p14:cNvContentPartPr/>
                <p14:nvPr/>
              </p14:nvContentPartPr>
              <p14:xfrm>
                <a:off x="6676737" y="1349451"/>
                <a:ext cx="7920" cy="173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6EE36F6-CAE4-98D6-BA0E-B39C58CF209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70617" y="1343331"/>
                  <a:ext cx="20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04135FC-EDF9-E5B1-B7F9-3162B491B18B}"/>
                    </a:ext>
                  </a:extLst>
                </p14:cNvPr>
                <p14:cNvContentPartPr/>
                <p14:nvPr/>
              </p14:nvContentPartPr>
              <p14:xfrm>
                <a:off x="6499617" y="1297611"/>
                <a:ext cx="264600" cy="2926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04135FC-EDF9-E5B1-B7F9-3162B491B18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93497" y="1291491"/>
                  <a:ext cx="27684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37D154-8C30-8BF9-FFE9-5CF2D15C23F8}"/>
              </a:ext>
            </a:extLst>
          </p:cNvPr>
          <p:cNvGrpSpPr/>
          <p:nvPr/>
        </p:nvGrpSpPr>
        <p:grpSpPr>
          <a:xfrm>
            <a:off x="4397217" y="5860971"/>
            <a:ext cx="4485240" cy="810000"/>
            <a:chOff x="4397217" y="5860971"/>
            <a:chExt cx="4485240" cy="81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8F45430-36E9-BF85-88F7-3A9A4901A1B1}"/>
                    </a:ext>
                  </a:extLst>
                </p14:cNvPr>
                <p14:cNvContentPartPr/>
                <p14:nvPr/>
              </p14:nvContentPartPr>
              <p14:xfrm>
                <a:off x="8497977" y="6308091"/>
                <a:ext cx="288720" cy="1749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8F45430-36E9-BF85-88F7-3A9A4901A1B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91857" y="6301971"/>
                  <a:ext cx="300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0890E68-C1B9-380E-750B-7AD8BA9E36D9}"/>
                    </a:ext>
                  </a:extLst>
                </p14:cNvPr>
                <p14:cNvContentPartPr/>
                <p14:nvPr/>
              </p14:nvContentPartPr>
              <p14:xfrm>
                <a:off x="8503017" y="6253011"/>
                <a:ext cx="379440" cy="3427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0890E68-C1B9-380E-750B-7AD8BA9E36D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496897" y="6246891"/>
                  <a:ext cx="3916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BF0E501-9A3D-91DD-5FED-F36D53F441EF}"/>
                    </a:ext>
                  </a:extLst>
                </p14:cNvPr>
                <p14:cNvContentPartPr/>
                <p14:nvPr/>
              </p14:nvContentPartPr>
              <p14:xfrm>
                <a:off x="4960257" y="5938731"/>
                <a:ext cx="3508920" cy="6944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BF0E501-9A3D-91DD-5FED-F36D53F441E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54137" y="5932611"/>
                  <a:ext cx="352116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D94976A-D9F3-09E4-5795-AFFB9689E975}"/>
                    </a:ext>
                  </a:extLst>
                </p14:cNvPr>
                <p14:cNvContentPartPr/>
                <p14:nvPr/>
              </p14:nvContentPartPr>
              <p14:xfrm>
                <a:off x="4575417" y="5860971"/>
                <a:ext cx="544680" cy="2084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D94976A-D9F3-09E4-5795-AFFB9689E97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69297" y="5854851"/>
                  <a:ext cx="556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FA5FEED-78E9-0C35-090A-D928FA105D10}"/>
                    </a:ext>
                  </a:extLst>
                </p14:cNvPr>
                <p14:cNvContentPartPr/>
                <p14:nvPr/>
              </p14:nvContentPartPr>
              <p14:xfrm>
                <a:off x="4557417" y="6198651"/>
                <a:ext cx="229320" cy="3553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FA5FEED-78E9-0C35-090A-D928FA105D1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51297" y="6192531"/>
                  <a:ext cx="2415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25590AA-51EF-8472-2789-76AC42BDE3F5}"/>
                    </a:ext>
                  </a:extLst>
                </p14:cNvPr>
                <p14:cNvContentPartPr/>
                <p14:nvPr/>
              </p14:nvContentPartPr>
              <p14:xfrm>
                <a:off x="4397217" y="6154011"/>
                <a:ext cx="611280" cy="5169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25590AA-51EF-8472-2789-76AC42BDE3F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91097" y="6147891"/>
                  <a:ext cx="623520" cy="52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F31AD97F-1D24-5B57-3928-5890CAC0B29C}"/>
                  </a:ext>
                </a:extLst>
              </p14:cNvPr>
              <p14:cNvContentPartPr/>
              <p14:nvPr/>
            </p14:nvContentPartPr>
            <p14:xfrm>
              <a:off x="6816417" y="254331"/>
              <a:ext cx="1167840" cy="128232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F31AD97F-1D24-5B57-3928-5890CAC0B29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807417" y="245331"/>
                <a:ext cx="1185480" cy="12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1FFF6C15-8D73-F57A-1EF3-2303370C0846}"/>
                  </a:ext>
                </a:extLst>
              </p14:cNvPr>
              <p14:cNvContentPartPr/>
              <p14:nvPr/>
            </p14:nvContentPartPr>
            <p14:xfrm>
              <a:off x="4933617" y="5800491"/>
              <a:ext cx="469080" cy="39636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1FFF6C15-8D73-F57A-1EF3-2303370C084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24977" y="5791851"/>
                <a:ext cx="4867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그룹 60">
            <a:extLst>
              <a:ext uri="{FF2B5EF4-FFF2-40B4-BE49-F238E27FC236}">
                <a16:creationId xmlns:a16="http://schemas.microsoft.com/office/drawing/2014/main" id="{FCF5D957-2645-C1B6-FECE-067DABA6D890}"/>
              </a:ext>
            </a:extLst>
          </p:cNvPr>
          <p:cNvGrpSpPr/>
          <p:nvPr/>
        </p:nvGrpSpPr>
        <p:grpSpPr>
          <a:xfrm>
            <a:off x="4966017" y="4928211"/>
            <a:ext cx="6364080" cy="1774800"/>
            <a:chOff x="4966017" y="4928211"/>
            <a:chExt cx="6364080" cy="177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A250C21-045D-CF04-B804-174836347F4E}"/>
                    </a:ext>
                  </a:extLst>
                </p14:cNvPr>
                <p14:cNvContentPartPr/>
                <p14:nvPr/>
              </p14:nvContentPartPr>
              <p14:xfrm>
                <a:off x="8583657" y="5551731"/>
                <a:ext cx="707760" cy="7045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A250C21-045D-CF04-B804-174836347F4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75017" y="5543091"/>
                  <a:ext cx="72540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9C878FC-DAD5-A35B-9FF3-DACD18C1E3AE}"/>
                    </a:ext>
                  </a:extLst>
                </p14:cNvPr>
                <p14:cNvContentPartPr/>
                <p14:nvPr/>
              </p14:nvContentPartPr>
              <p14:xfrm>
                <a:off x="8613537" y="5520411"/>
                <a:ext cx="677160" cy="7297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9C878FC-DAD5-A35B-9FF3-DACD18C1E3A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04897" y="5511771"/>
                  <a:ext cx="69480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0395BAED-B12F-2E31-B79D-60B98EBFDD75}"/>
                    </a:ext>
                  </a:extLst>
                </p14:cNvPr>
                <p14:cNvContentPartPr/>
                <p14:nvPr/>
              </p14:nvContentPartPr>
              <p14:xfrm>
                <a:off x="8767977" y="6234291"/>
                <a:ext cx="13320" cy="72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0395BAED-B12F-2E31-B79D-60B98EBFDD7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758977" y="6225291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87460DBC-353B-E424-03A2-048E9E1333C2}"/>
                    </a:ext>
                  </a:extLst>
                </p14:cNvPr>
                <p14:cNvContentPartPr/>
                <p14:nvPr/>
              </p14:nvContentPartPr>
              <p14:xfrm>
                <a:off x="4981497" y="5933691"/>
                <a:ext cx="3371760" cy="7142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87460DBC-353B-E424-03A2-048E9E1333C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72857" y="5924691"/>
                  <a:ext cx="338940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588E832-3EE9-4525-2F32-2BB938F0CF05}"/>
                    </a:ext>
                  </a:extLst>
                </p14:cNvPr>
                <p14:cNvContentPartPr/>
                <p14:nvPr/>
              </p14:nvContentPartPr>
              <p14:xfrm>
                <a:off x="5036217" y="5798691"/>
                <a:ext cx="59040" cy="2095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588E832-3EE9-4525-2F32-2BB938F0CF0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27577" y="5789691"/>
                  <a:ext cx="76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986C9F7-5D86-CDEA-890F-CF91AEA1690C}"/>
                    </a:ext>
                  </a:extLst>
                </p14:cNvPr>
                <p14:cNvContentPartPr/>
                <p14:nvPr/>
              </p14:nvContentPartPr>
              <p14:xfrm>
                <a:off x="4966017" y="5841531"/>
                <a:ext cx="372240" cy="4104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986C9F7-5D86-CDEA-890F-CF91AEA1690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57377" y="5832891"/>
                  <a:ext cx="3898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8245F3F-630F-EF92-A2C6-4DC0105FB6E2}"/>
                    </a:ext>
                  </a:extLst>
                </p14:cNvPr>
                <p14:cNvContentPartPr/>
                <p14:nvPr/>
              </p14:nvContentPartPr>
              <p14:xfrm>
                <a:off x="8218257" y="4928211"/>
                <a:ext cx="3111840" cy="15667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8245F3F-630F-EF92-A2C6-4DC0105FB6E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09617" y="4919211"/>
                  <a:ext cx="3129480" cy="15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1999119E-ABC9-7F43-D7FE-A5FE2AAF4FB6}"/>
                    </a:ext>
                  </a:extLst>
                </p14:cNvPr>
                <p14:cNvContentPartPr/>
                <p14:nvPr/>
              </p14:nvContentPartPr>
              <p14:xfrm>
                <a:off x="5308377" y="6073011"/>
                <a:ext cx="3335040" cy="6300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1999119E-ABC9-7F43-D7FE-A5FE2AAF4FB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299737" y="6064371"/>
                  <a:ext cx="33526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A931065E-4257-1733-C704-4849F3032834}"/>
                    </a:ext>
                  </a:extLst>
                </p14:cNvPr>
                <p14:cNvContentPartPr/>
                <p14:nvPr/>
              </p14:nvContentPartPr>
              <p14:xfrm>
                <a:off x="5027217" y="5870331"/>
                <a:ext cx="353160" cy="4154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A931065E-4257-1733-C704-4849F303283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18577" y="5861331"/>
                  <a:ext cx="370800" cy="43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DC89D058-F913-85E0-358A-F43FCBC27AFD}"/>
                  </a:ext>
                </a:extLst>
              </p14:cNvPr>
              <p14:cNvContentPartPr/>
              <p14:nvPr/>
            </p14:nvContentPartPr>
            <p14:xfrm>
              <a:off x="-994503" y="3780891"/>
              <a:ext cx="3240" cy="1332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DC89D058-F913-85E0-358A-F43FCBC27AF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-1003503" y="3771891"/>
                <a:ext cx="2088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3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E918D-F628-438A-8737-F30067CE5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A087-76A1-3D33-D047-734A8123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정책 경사법의 이점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5459616-25FA-F4FC-446E-2BFBD9EAFA54}"/>
                  </a:ext>
                </a:extLst>
              </p14:cNvPr>
              <p14:cNvContentPartPr/>
              <p14:nvPr/>
            </p14:nvContentPartPr>
            <p14:xfrm>
              <a:off x="5188583" y="1066383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5459616-25FA-F4FC-446E-2BFBD9EAFA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2463" y="1060263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0991E8E-EF1E-D1A6-CBAF-C74E3ECE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81" y="1880446"/>
            <a:ext cx="3238952" cy="8764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02C3DB-76AC-52B8-27F9-BE7F47574EC1}"/>
              </a:ext>
            </a:extLst>
          </p:cNvPr>
          <p:cNvSpPr txBox="1"/>
          <p:nvPr/>
        </p:nvSpPr>
        <p:spPr>
          <a:xfrm>
            <a:off x="1066800" y="3171371"/>
            <a:ext cx="882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함수들은 연속적인 범위에서 사실상 불가능</a:t>
            </a:r>
            <a:r>
              <a:rPr lang="en-US" altLang="ko-KR" dirty="0"/>
              <a:t>,</a:t>
            </a:r>
            <a:r>
              <a:rPr lang="ko-KR" altLang="en-US" dirty="0"/>
              <a:t> 연속적인 범위에서 효율적으로 동작</a:t>
            </a:r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150EF99C-34E8-5E60-FE75-8C691CAABC57}"/>
                  </a:ext>
                </a:extLst>
              </p14:cNvPr>
              <p14:cNvContentPartPr/>
              <p14:nvPr/>
            </p14:nvContentPartPr>
            <p14:xfrm>
              <a:off x="470697" y="484731"/>
              <a:ext cx="4951800" cy="98280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150EF99C-34E8-5E60-FE75-8C691CAABC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697" y="475731"/>
                <a:ext cx="4969440" cy="10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C5CB7457-74E3-ACC4-B4C4-A3946B43B405}"/>
                  </a:ext>
                </a:extLst>
              </p14:cNvPr>
              <p14:cNvContentPartPr/>
              <p14:nvPr/>
            </p14:nvContentPartPr>
            <p14:xfrm>
              <a:off x="644217" y="1909971"/>
              <a:ext cx="3648240" cy="111996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C5CB7457-74E3-ACC4-B4C4-A3946B43B4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5577" y="1900971"/>
                <a:ext cx="3665880" cy="11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E725689C-FAFA-F021-955E-AC5786351345}"/>
                  </a:ext>
                </a:extLst>
              </p14:cNvPr>
              <p14:cNvContentPartPr/>
              <p14:nvPr/>
            </p14:nvContentPartPr>
            <p14:xfrm>
              <a:off x="7560897" y="2002131"/>
              <a:ext cx="4377600" cy="1742760"/>
            </p14:xfrm>
          </p:contentPart>
        </mc:Choice>
        <mc:Fallback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E725689C-FAFA-F021-955E-AC57863513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52257" y="1993491"/>
                <a:ext cx="4395240" cy="176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그룹 96">
            <a:extLst>
              <a:ext uri="{FF2B5EF4-FFF2-40B4-BE49-F238E27FC236}">
                <a16:creationId xmlns:a16="http://schemas.microsoft.com/office/drawing/2014/main" id="{21011B3F-0DC1-3080-7DE5-D0E9C5E00282}"/>
              </a:ext>
            </a:extLst>
          </p:cNvPr>
          <p:cNvGrpSpPr/>
          <p:nvPr/>
        </p:nvGrpSpPr>
        <p:grpSpPr>
          <a:xfrm>
            <a:off x="565017" y="685251"/>
            <a:ext cx="11090160" cy="5474520"/>
            <a:chOff x="565017" y="685251"/>
            <a:chExt cx="11090160" cy="54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4CC25D38-3FA0-0CF4-BE28-BA4A1D169876}"/>
                    </a:ext>
                  </a:extLst>
                </p14:cNvPr>
                <p14:cNvContentPartPr/>
                <p14:nvPr/>
              </p14:nvContentPartPr>
              <p14:xfrm>
                <a:off x="841497" y="4716891"/>
                <a:ext cx="517320" cy="4204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4CC25D38-3FA0-0CF4-BE28-BA4A1D16987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2497" y="4707891"/>
                  <a:ext cx="5349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D56D4AD-57D1-8E96-19A0-52D83E5D72EB}"/>
                    </a:ext>
                  </a:extLst>
                </p14:cNvPr>
                <p14:cNvContentPartPr/>
                <p14:nvPr/>
              </p14:nvContentPartPr>
              <p14:xfrm>
                <a:off x="628017" y="4408011"/>
                <a:ext cx="1055880" cy="12222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D56D4AD-57D1-8E96-19A0-52D83E5D72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9377" y="4399371"/>
                  <a:ext cx="1073520" cy="12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109408F-F0F6-A518-2462-B8AE6F4AF243}"/>
                    </a:ext>
                  </a:extLst>
                </p14:cNvPr>
                <p14:cNvContentPartPr/>
                <p14:nvPr/>
              </p14:nvContentPartPr>
              <p14:xfrm>
                <a:off x="1690377" y="4898691"/>
                <a:ext cx="6086520" cy="12610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109408F-F0F6-A518-2462-B8AE6F4AF24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81377" y="4889691"/>
                  <a:ext cx="6104160" cy="12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0368672-1D62-CA41-4BA2-78FE14AAAA76}"/>
                    </a:ext>
                  </a:extLst>
                </p14:cNvPr>
                <p14:cNvContentPartPr/>
                <p14:nvPr/>
              </p14:nvContentPartPr>
              <p14:xfrm>
                <a:off x="2676417" y="5101731"/>
                <a:ext cx="168480" cy="4032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0368672-1D62-CA41-4BA2-78FE14AAAA7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67777" y="5093091"/>
                  <a:ext cx="1861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91D5CAB-C7D0-8634-9870-A771BA6C0343}"/>
                    </a:ext>
                  </a:extLst>
                </p14:cNvPr>
                <p14:cNvContentPartPr/>
                <p14:nvPr/>
              </p14:nvContentPartPr>
              <p14:xfrm>
                <a:off x="2946417" y="5305131"/>
                <a:ext cx="343800" cy="2664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91D5CAB-C7D0-8634-9870-A771BA6C034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37417" y="5296131"/>
                  <a:ext cx="3614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4FBF5AD-A2C7-BB2F-2F4A-67A950DE83FC}"/>
                    </a:ext>
                  </a:extLst>
                </p14:cNvPr>
                <p14:cNvContentPartPr/>
                <p14:nvPr/>
              </p14:nvContentPartPr>
              <p14:xfrm>
                <a:off x="3083577" y="5527971"/>
                <a:ext cx="289800" cy="1504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4FBF5AD-A2C7-BB2F-2F4A-67A950DE83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74577" y="5518971"/>
                  <a:ext cx="307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800A55E3-B9AE-AE89-208A-420270AA88AA}"/>
                    </a:ext>
                  </a:extLst>
                </p14:cNvPr>
                <p14:cNvContentPartPr/>
                <p14:nvPr/>
              </p14:nvContentPartPr>
              <p14:xfrm>
                <a:off x="3410817" y="5386851"/>
                <a:ext cx="63360" cy="270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800A55E3-B9AE-AE89-208A-420270AA88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02177" y="5377851"/>
                  <a:ext cx="81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55F2EB4-F87A-4839-39A2-0284B3FD8B6A}"/>
                    </a:ext>
                  </a:extLst>
                </p14:cNvPr>
                <p14:cNvContentPartPr/>
                <p14:nvPr/>
              </p14:nvContentPartPr>
              <p14:xfrm>
                <a:off x="680577" y="3025971"/>
                <a:ext cx="38520" cy="1789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55F2EB4-F87A-4839-39A2-0284B3FD8B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1577" y="3017331"/>
                  <a:ext cx="56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B61CC6A-DE4C-4C49-E7C9-0E09ED365191}"/>
                    </a:ext>
                  </a:extLst>
                </p14:cNvPr>
                <p14:cNvContentPartPr/>
                <p14:nvPr/>
              </p14:nvContentPartPr>
              <p14:xfrm>
                <a:off x="849057" y="2996811"/>
                <a:ext cx="22320" cy="1900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B61CC6A-DE4C-4C49-E7C9-0E09ED36519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0417" y="2988171"/>
                  <a:ext cx="39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68904D4-EC9C-3C98-692D-307625AC9261}"/>
                    </a:ext>
                  </a:extLst>
                </p14:cNvPr>
                <p14:cNvContentPartPr/>
                <p14:nvPr/>
              </p14:nvContentPartPr>
              <p14:xfrm>
                <a:off x="565017" y="2969091"/>
                <a:ext cx="385920" cy="4363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68904D4-EC9C-3C98-692D-307625AC926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6017" y="2960451"/>
                  <a:ext cx="4035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77D76A5-EE76-675C-269E-E1D9040A913F}"/>
                    </a:ext>
                  </a:extLst>
                </p14:cNvPr>
                <p14:cNvContentPartPr/>
                <p14:nvPr/>
              </p14:nvContentPartPr>
              <p14:xfrm>
                <a:off x="2140377" y="3522051"/>
                <a:ext cx="3505680" cy="1630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77D76A5-EE76-675C-269E-E1D9040A913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31737" y="3513411"/>
                  <a:ext cx="3523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24D9E4B-6804-3838-1DCE-1C751C90B28B}"/>
                    </a:ext>
                  </a:extLst>
                </p14:cNvPr>
                <p14:cNvContentPartPr/>
                <p14:nvPr/>
              </p14:nvContentPartPr>
              <p14:xfrm>
                <a:off x="5758737" y="3091131"/>
                <a:ext cx="373680" cy="7675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24D9E4B-6804-3838-1DCE-1C751C90B28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50097" y="3082491"/>
                  <a:ext cx="39132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85365C4C-B246-99DB-3B4F-852EC2520C65}"/>
                    </a:ext>
                  </a:extLst>
                </p14:cNvPr>
                <p14:cNvContentPartPr/>
                <p14:nvPr/>
              </p14:nvContentPartPr>
              <p14:xfrm>
                <a:off x="8382057" y="4069251"/>
                <a:ext cx="597240" cy="6721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85365C4C-B246-99DB-3B4F-852EC2520C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3417" y="4060611"/>
                  <a:ext cx="61488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18118D3D-2F7F-71AA-6D7E-C167B9569C40}"/>
                    </a:ext>
                  </a:extLst>
                </p14:cNvPr>
                <p14:cNvContentPartPr/>
                <p14:nvPr/>
              </p14:nvContentPartPr>
              <p14:xfrm>
                <a:off x="8592297" y="4428531"/>
                <a:ext cx="43560" cy="482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18118D3D-2F7F-71AA-6D7E-C167B9569C4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83297" y="4419531"/>
                  <a:ext cx="61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488C6D3-4CA3-C224-D126-135BD24180BF}"/>
                    </a:ext>
                  </a:extLst>
                </p14:cNvPr>
                <p14:cNvContentPartPr/>
                <p14:nvPr/>
              </p14:nvContentPartPr>
              <p14:xfrm>
                <a:off x="8636217" y="4288851"/>
                <a:ext cx="119880" cy="1159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488C6D3-4CA3-C224-D126-135BD24180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27217" y="4279851"/>
                  <a:ext cx="1375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17A5D69-E125-4670-57AC-F61C15B4079F}"/>
                    </a:ext>
                  </a:extLst>
                </p14:cNvPr>
                <p14:cNvContentPartPr/>
                <p14:nvPr/>
              </p14:nvContentPartPr>
              <p14:xfrm>
                <a:off x="8699937" y="4332051"/>
                <a:ext cx="132120" cy="1234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17A5D69-E125-4670-57AC-F61C15B407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91297" y="4323411"/>
                  <a:ext cx="149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8780E8C-A21C-7C94-A953-491F56174055}"/>
                    </a:ext>
                  </a:extLst>
                </p14:cNvPr>
                <p14:cNvContentPartPr/>
                <p14:nvPr/>
              </p14:nvContentPartPr>
              <p14:xfrm>
                <a:off x="8607057" y="4571811"/>
                <a:ext cx="76680" cy="1094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8780E8C-A21C-7C94-A953-491F5617405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98057" y="4563171"/>
                  <a:ext cx="94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7E5D694-52C6-CF84-2209-AAF8AD0D48EE}"/>
                    </a:ext>
                  </a:extLst>
                </p14:cNvPr>
                <p14:cNvContentPartPr/>
                <p14:nvPr/>
              </p14:nvContentPartPr>
              <p14:xfrm>
                <a:off x="8478897" y="4579011"/>
                <a:ext cx="26640" cy="273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17E5D694-52C6-CF84-2209-AAF8AD0D48E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69897" y="4570371"/>
                  <a:ext cx="44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4AC5381-E415-EB06-531F-C15BC382926F}"/>
                    </a:ext>
                  </a:extLst>
                </p14:cNvPr>
                <p14:cNvContentPartPr/>
                <p14:nvPr/>
              </p14:nvContentPartPr>
              <p14:xfrm>
                <a:off x="7133577" y="4170771"/>
                <a:ext cx="186480" cy="381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4AC5381-E415-EB06-531F-C15BC382926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24577" y="4161771"/>
                  <a:ext cx="204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B4BF119-2786-F465-83AD-91B3F8341322}"/>
                    </a:ext>
                  </a:extLst>
                </p14:cNvPr>
                <p14:cNvContentPartPr/>
                <p14:nvPr/>
              </p14:nvContentPartPr>
              <p14:xfrm>
                <a:off x="7351017" y="3947571"/>
                <a:ext cx="171360" cy="3790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B4BF119-2786-F465-83AD-91B3F83413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42377" y="3938931"/>
                  <a:ext cx="1890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32A5D18-C433-FB78-4DAF-5F0A8F2F1992}"/>
                    </a:ext>
                  </a:extLst>
                </p14:cNvPr>
                <p14:cNvContentPartPr/>
                <p14:nvPr/>
              </p14:nvContentPartPr>
              <p14:xfrm>
                <a:off x="7547937" y="4056291"/>
                <a:ext cx="167040" cy="1900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32A5D18-C433-FB78-4DAF-5F0A8F2F199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38937" y="4047291"/>
                  <a:ext cx="184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121B0ADA-7278-B15D-B272-02A50C0EDDBF}"/>
                    </a:ext>
                  </a:extLst>
                </p14:cNvPr>
                <p14:cNvContentPartPr/>
                <p14:nvPr/>
              </p14:nvContentPartPr>
              <p14:xfrm>
                <a:off x="7713897" y="3905451"/>
                <a:ext cx="90000" cy="932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121B0ADA-7278-B15D-B272-02A50C0EDDB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05257" y="3896451"/>
                  <a:ext cx="107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00A54A8-10D1-E03D-39DA-036678842FA4}"/>
                    </a:ext>
                  </a:extLst>
                </p14:cNvPr>
                <p14:cNvContentPartPr/>
                <p14:nvPr/>
              </p14:nvContentPartPr>
              <p14:xfrm>
                <a:off x="10105017" y="3954771"/>
                <a:ext cx="167400" cy="5151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00A54A8-10D1-E03D-39DA-036678842FA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96377" y="3945771"/>
                  <a:ext cx="1850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5E59AC2A-F3C4-C5B4-348C-DB74959DF29B}"/>
                    </a:ext>
                  </a:extLst>
                </p14:cNvPr>
                <p14:cNvContentPartPr/>
                <p14:nvPr/>
              </p14:nvContentPartPr>
              <p14:xfrm>
                <a:off x="10412097" y="4055931"/>
                <a:ext cx="171360" cy="3772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5E59AC2A-F3C4-C5B4-348C-DB74959DF29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03097" y="4047291"/>
                  <a:ext cx="1890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71D91AC7-43E5-8C0E-CCD7-0917872F4946}"/>
                    </a:ext>
                  </a:extLst>
                </p14:cNvPr>
                <p14:cNvContentPartPr/>
                <p14:nvPr/>
              </p14:nvContentPartPr>
              <p14:xfrm>
                <a:off x="10620897" y="3789891"/>
                <a:ext cx="141840" cy="1170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71D91AC7-43E5-8C0E-CCD7-0917872F494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611897" y="3780891"/>
                  <a:ext cx="159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AECFE97-10D6-422D-1839-B05155554A6D}"/>
                    </a:ext>
                  </a:extLst>
                </p14:cNvPr>
                <p14:cNvContentPartPr/>
                <p14:nvPr/>
              </p14:nvContentPartPr>
              <p14:xfrm>
                <a:off x="7830177" y="4288851"/>
                <a:ext cx="156240" cy="15156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AECFE97-10D6-422D-1839-B05155554A6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21537" y="4279851"/>
                  <a:ext cx="173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7EAFF49A-743E-15F1-E5C0-4A6B6E812D26}"/>
                    </a:ext>
                  </a:extLst>
                </p14:cNvPr>
                <p14:cNvContentPartPr/>
                <p14:nvPr/>
              </p14:nvContentPartPr>
              <p14:xfrm>
                <a:off x="7574217" y="3389211"/>
                <a:ext cx="53280" cy="14040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7EAFF49A-743E-15F1-E5C0-4A6B6E812D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65577" y="3380211"/>
                  <a:ext cx="70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C93E3A64-E706-615C-92AB-E5EF94A0BA5A}"/>
                    </a:ext>
                  </a:extLst>
                </p14:cNvPr>
                <p14:cNvContentPartPr/>
                <p14:nvPr/>
              </p14:nvContentPartPr>
              <p14:xfrm>
                <a:off x="7579617" y="3362931"/>
                <a:ext cx="237240" cy="1249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C93E3A64-E706-615C-92AB-E5EF94A0BA5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570617" y="3353931"/>
                  <a:ext cx="254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A04FCBCF-C5F9-848E-E415-180A7A02B699}"/>
                    </a:ext>
                  </a:extLst>
                </p14:cNvPr>
                <p14:cNvContentPartPr/>
                <p14:nvPr/>
              </p14:nvContentPartPr>
              <p14:xfrm>
                <a:off x="7763937" y="3302091"/>
                <a:ext cx="141480" cy="1591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A04FCBCF-C5F9-848E-E415-180A7A02B69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755297" y="3293091"/>
                  <a:ext cx="159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EE84A25E-8555-293C-AC2F-3FB472EBE415}"/>
                    </a:ext>
                  </a:extLst>
                </p14:cNvPr>
                <p14:cNvContentPartPr/>
                <p14:nvPr/>
              </p14:nvContentPartPr>
              <p14:xfrm>
                <a:off x="8047977" y="3540771"/>
                <a:ext cx="360" cy="226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EE84A25E-8555-293C-AC2F-3FB472EBE41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39337" y="3531771"/>
                  <a:ext cx="18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4E1D6EC-9926-0C66-F8CA-EB8A3872C1DC}"/>
                    </a:ext>
                  </a:extLst>
                </p14:cNvPr>
                <p14:cNvContentPartPr/>
                <p14:nvPr/>
              </p14:nvContentPartPr>
              <p14:xfrm>
                <a:off x="8107377" y="3298131"/>
                <a:ext cx="73080" cy="11700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4E1D6EC-9926-0C66-F8CA-EB8A3872C1D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98377" y="3289491"/>
                  <a:ext cx="90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9940BDEF-5830-A3E7-5C83-12B1AB32A8FA}"/>
                    </a:ext>
                  </a:extLst>
                </p14:cNvPr>
                <p14:cNvContentPartPr/>
                <p14:nvPr/>
              </p14:nvContentPartPr>
              <p14:xfrm>
                <a:off x="8258577" y="3277611"/>
                <a:ext cx="284400" cy="16560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9940BDEF-5830-A3E7-5C83-12B1AB32A8F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249937" y="3268971"/>
                  <a:ext cx="302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5E56B908-DE2E-59B4-324F-5354E227CE2E}"/>
                    </a:ext>
                  </a:extLst>
                </p14:cNvPr>
                <p14:cNvContentPartPr/>
                <p14:nvPr/>
              </p14:nvContentPartPr>
              <p14:xfrm>
                <a:off x="8707857" y="3178611"/>
                <a:ext cx="87480" cy="9540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5E56B908-DE2E-59B4-324F-5354E227CE2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98857" y="3169611"/>
                  <a:ext cx="105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475EB2C1-A568-F92C-CE37-B204122E9534}"/>
                    </a:ext>
                  </a:extLst>
                </p14:cNvPr>
                <p14:cNvContentPartPr/>
                <p14:nvPr/>
              </p14:nvContentPartPr>
              <p14:xfrm>
                <a:off x="8795697" y="3135771"/>
                <a:ext cx="30240" cy="5760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475EB2C1-A568-F92C-CE37-B204122E953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786697" y="3126771"/>
                  <a:ext cx="47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4B39CC8-AFB4-0F25-C155-14EAF518F739}"/>
                    </a:ext>
                  </a:extLst>
                </p14:cNvPr>
                <p14:cNvContentPartPr/>
                <p14:nvPr/>
              </p14:nvContentPartPr>
              <p14:xfrm>
                <a:off x="8838897" y="3059451"/>
                <a:ext cx="99360" cy="6120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4B39CC8-AFB4-0F25-C155-14EAF518F73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30257" y="3050451"/>
                  <a:ext cx="117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7E1F2976-FBD4-4259-7D7F-948584A07F8A}"/>
                    </a:ext>
                  </a:extLst>
                </p14:cNvPr>
                <p14:cNvContentPartPr/>
                <p14:nvPr/>
              </p14:nvContentPartPr>
              <p14:xfrm>
                <a:off x="9041937" y="2974131"/>
                <a:ext cx="180360" cy="2340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7E1F2976-FBD4-4259-7D7F-948584A07F8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33297" y="2965131"/>
                  <a:ext cx="198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29C18D86-65E5-BEFD-1C59-DC30F1812AB1}"/>
                    </a:ext>
                  </a:extLst>
                </p14:cNvPr>
                <p14:cNvContentPartPr/>
                <p14:nvPr/>
              </p14:nvContentPartPr>
              <p14:xfrm>
                <a:off x="9281697" y="2960811"/>
                <a:ext cx="149040" cy="4320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29C18D86-65E5-BEFD-1C59-DC30F1812AB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73057" y="2951811"/>
                  <a:ext cx="1666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A1980B06-46FE-154B-54A0-CC08DD23D0BD}"/>
                    </a:ext>
                  </a:extLst>
                </p14:cNvPr>
                <p14:cNvContentPartPr/>
                <p14:nvPr/>
              </p14:nvContentPartPr>
              <p14:xfrm>
                <a:off x="9557817" y="2875491"/>
                <a:ext cx="160200" cy="201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A1980B06-46FE-154B-54A0-CC08DD23D0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548817" y="2866851"/>
                  <a:ext cx="177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6A025A2-1A4F-4B43-5E7C-BA9077305570}"/>
                    </a:ext>
                  </a:extLst>
                </p14:cNvPr>
                <p14:cNvContentPartPr/>
                <p14:nvPr/>
              </p14:nvContentPartPr>
              <p14:xfrm>
                <a:off x="9910977" y="2702331"/>
                <a:ext cx="425160" cy="18360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6A025A2-1A4F-4B43-5E7C-BA907730557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901977" y="2693331"/>
                  <a:ext cx="442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3DD6167E-CB97-577C-E815-7A5FBB7ADA71}"/>
                    </a:ext>
                  </a:extLst>
                </p14:cNvPr>
                <p14:cNvContentPartPr/>
                <p14:nvPr/>
              </p14:nvContentPartPr>
              <p14:xfrm>
                <a:off x="10858137" y="2626731"/>
                <a:ext cx="20520" cy="2689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3DD6167E-CB97-577C-E815-7A5FBB7ADA7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849497" y="2618091"/>
                  <a:ext cx="38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4020287-67EC-C106-5393-02D28716BECC}"/>
                    </a:ext>
                  </a:extLst>
                </p14:cNvPr>
                <p14:cNvContentPartPr/>
                <p14:nvPr/>
              </p14:nvContentPartPr>
              <p14:xfrm>
                <a:off x="10887657" y="2423691"/>
                <a:ext cx="225360" cy="27936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4020287-67EC-C106-5393-02D28716BEC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879017" y="2414691"/>
                  <a:ext cx="243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CCDB3E3-9A71-992D-3B79-879B8DA0A6A5}"/>
                    </a:ext>
                  </a:extLst>
                </p14:cNvPr>
                <p14:cNvContentPartPr/>
                <p14:nvPr/>
              </p14:nvContentPartPr>
              <p14:xfrm>
                <a:off x="11041737" y="2545371"/>
                <a:ext cx="362880" cy="39060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CCDB3E3-9A71-992D-3B79-879B8DA0A6A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033097" y="2536731"/>
                  <a:ext cx="3805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FE316047-3CE2-FE4F-F471-DF01013B68CF}"/>
                    </a:ext>
                  </a:extLst>
                </p14:cNvPr>
                <p14:cNvContentPartPr/>
                <p14:nvPr/>
              </p14:nvContentPartPr>
              <p14:xfrm>
                <a:off x="11375817" y="2148291"/>
                <a:ext cx="244080" cy="46080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FE316047-3CE2-FE4F-F471-DF01013B68C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367177" y="2139291"/>
                  <a:ext cx="2617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95522576-0EB7-3AF4-DBE8-99309B0235E2}"/>
                    </a:ext>
                  </a:extLst>
                </p14:cNvPr>
                <p14:cNvContentPartPr/>
                <p14:nvPr/>
              </p14:nvContentPartPr>
              <p14:xfrm>
                <a:off x="11557977" y="2119131"/>
                <a:ext cx="96840" cy="44964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95522576-0EB7-3AF4-DBE8-99309B0235E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548977" y="2110491"/>
                  <a:ext cx="11448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663F2C26-90D5-4237-2D95-5D7DFF0AAB6C}"/>
                    </a:ext>
                  </a:extLst>
                </p14:cNvPr>
                <p14:cNvContentPartPr/>
                <p14:nvPr/>
              </p14:nvContentPartPr>
              <p14:xfrm>
                <a:off x="11502537" y="2377611"/>
                <a:ext cx="152640" cy="1263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663F2C26-90D5-4237-2D95-5D7DFF0AAB6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93897" y="2368611"/>
                  <a:ext cx="170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347343F4-46E0-E791-AC08-70E8CDD98383}"/>
                    </a:ext>
                  </a:extLst>
                </p14:cNvPr>
                <p14:cNvContentPartPr/>
                <p14:nvPr/>
              </p14:nvContentPartPr>
              <p14:xfrm>
                <a:off x="11551857" y="2300211"/>
                <a:ext cx="100440" cy="1314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347343F4-46E0-E791-AC08-70E8CDD9838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543217" y="2291211"/>
                  <a:ext cx="118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D26E2EF-F7DE-253E-19B4-685FD51F6A2C}"/>
                    </a:ext>
                  </a:extLst>
                </p14:cNvPr>
                <p14:cNvContentPartPr/>
                <p14:nvPr/>
              </p14:nvContentPartPr>
              <p14:xfrm>
                <a:off x="4382817" y="2285811"/>
                <a:ext cx="261720" cy="223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D26E2EF-F7DE-253E-19B4-685FD51F6A2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374177" y="2277171"/>
                  <a:ext cx="279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07C964A-80DD-1BDF-F305-2B94253E66D0}"/>
                    </a:ext>
                  </a:extLst>
                </p14:cNvPr>
                <p14:cNvContentPartPr/>
                <p14:nvPr/>
              </p14:nvContentPartPr>
              <p14:xfrm>
                <a:off x="4492257" y="2126331"/>
                <a:ext cx="79920" cy="3967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07C964A-80DD-1BDF-F305-2B94253E66D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483257" y="2117331"/>
                  <a:ext cx="975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306F908-4165-0AC4-1659-2AA94FFD3786}"/>
                    </a:ext>
                  </a:extLst>
                </p14:cNvPr>
                <p14:cNvContentPartPr/>
                <p14:nvPr/>
              </p14:nvContentPartPr>
              <p14:xfrm>
                <a:off x="4996257" y="1958931"/>
                <a:ext cx="236160" cy="4140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306F908-4165-0AC4-1659-2AA94FFD378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987617" y="1950291"/>
                  <a:ext cx="2538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C970F60-245A-C4B1-7327-5E06CA533E90}"/>
                    </a:ext>
                  </a:extLst>
                </p14:cNvPr>
                <p14:cNvContentPartPr/>
                <p14:nvPr/>
              </p14:nvContentPartPr>
              <p14:xfrm>
                <a:off x="5007417" y="2191851"/>
                <a:ext cx="277920" cy="29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C970F60-245A-C4B1-7327-5E06CA533E9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98417" y="2183211"/>
                  <a:ext cx="295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6EE82A4-05FA-2903-83D1-61B182321BE9}"/>
                    </a:ext>
                  </a:extLst>
                </p14:cNvPr>
                <p14:cNvContentPartPr/>
                <p14:nvPr/>
              </p14:nvContentPartPr>
              <p14:xfrm>
                <a:off x="5529417" y="2220651"/>
                <a:ext cx="186120" cy="3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6EE82A4-05FA-2903-83D1-61B182321BE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520777" y="2212011"/>
                  <a:ext cx="20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9934B4D-02A2-ED99-A00E-704356A52303}"/>
                    </a:ext>
                  </a:extLst>
                </p14:cNvPr>
                <p14:cNvContentPartPr/>
                <p14:nvPr/>
              </p14:nvContentPartPr>
              <p14:xfrm>
                <a:off x="5837577" y="2006811"/>
                <a:ext cx="266760" cy="5565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9934B4D-02A2-ED99-A00E-704356A5230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828577" y="1998171"/>
                  <a:ext cx="28440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EFE56DC-2FBC-A85A-F68C-B565C80639B5}"/>
                    </a:ext>
                  </a:extLst>
                </p14:cNvPr>
                <p14:cNvContentPartPr/>
                <p14:nvPr/>
              </p14:nvContentPartPr>
              <p14:xfrm>
                <a:off x="6241137" y="2017251"/>
                <a:ext cx="167400" cy="1641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EFE56DC-2FBC-A85A-F68C-B565C80639B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232137" y="2008251"/>
                  <a:ext cx="185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9767E78-22C6-2081-2EB0-9E1662483669}"/>
                    </a:ext>
                  </a:extLst>
                </p14:cNvPr>
                <p14:cNvContentPartPr/>
                <p14:nvPr/>
              </p14:nvContentPartPr>
              <p14:xfrm>
                <a:off x="6400617" y="2090331"/>
                <a:ext cx="162360" cy="1731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9767E78-22C6-2081-2EB0-9E166248366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391977" y="2081331"/>
                  <a:ext cx="180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DE08615-EF5B-45C1-62DA-FDA787F430FA}"/>
                    </a:ext>
                  </a:extLst>
                </p14:cNvPr>
                <p14:cNvContentPartPr/>
                <p14:nvPr/>
              </p14:nvContentPartPr>
              <p14:xfrm>
                <a:off x="6615537" y="2073771"/>
                <a:ext cx="197640" cy="1990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DE08615-EF5B-45C1-62DA-FDA787F430F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06897" y="2065131"/>
                  <a:ext cx="215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5CB9849-6CA2-5258-3F8F-827CF35B2549}"/>
                    </a:ext>
                  </a:extLst>
                </p14:cNvPr>
                <p14:cNvContentPartPr/>
                <p14:nvPr/>
              </p14:nvContentPartPr>
              <p14:xfrm>
                <a:off x="6893817" y="1821411"/>
                <a:ext cx="167400" cy="4370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5CB9849-6CA2-5258-3F8F-827CF35B254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85177" y="1812411"/>
                  <a:ext cx="1850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B6885AD-838E-9279-D0BA-5EBCEF89F9A5}"/>
                    </a:ext>
                  </a:extLst>
                </p14:cNvPr>
                <p14:cNvContentPartPr/>
                <p14:nvPr/>
              </p14:nvContentPartPr>
              <p14:xfrm>
                <a:off x="7039257" y="2072691"/>
                <a:ext cx="231120" cy="3405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B6885AD-838E-9279-D0BA-5EBCEF89F9A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030257" y="2064051"/>
                  <a:ext cx="2487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26F86B7-344D-F599-5C17-AE5A9A0BE598}"/>
                    </a:ext>
                  </a:extLst>
                </p14:cNvPr>
                <p14:cNvContentPartPr/>
                <p14:nvPr/>
              </p14:nvContentPartPr>
              <p14:xfrm>
                <a:off x="1197537" y="1466091"/>
                <a:ext cx="6457680" cy="15361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26F86B7-344D-F599-5C17-AE5A9A0BE5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88537" y="1457091"/>
                  <a:ext cx="6475320" cy="15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E0EF51C-26B6-B193-D9EA-0D1893182A5D}"/>
                    </a:ext>
                  </a:extLst>
                </p14:cNvPr>
                <p14:cNvContentPartPr/>
                <p14:nvPr/>
              </p14:nvContentPartPr>
              <p14:xfrm>
                <a:off x="4438617" y="1294371"/>
                <a:ext cx="2925360" cy="15444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E0EF51C-26B6-B193-D9EA-0D1893182A5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29617" y="1285371"/>
                  <a:ext cx="2943000" cy="15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DBBCE1B-7CA7-42BF-8A5D-280D54F04DA3}"/>
                    </a:ext>
                  </a:extLst>
                </p14:cNvPr>
                <p14:cNvContentPartPr/>
                <p14:nvPr/>
              </p14:nvContentPartPr>
              <p14:xfrm>
                <a:off x="5312337" y="2975571"/>
                <a:ext cx="360" cy="3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DBBCE1B-7CA7-42BF-8A5D-280D54F04DA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303337" y="29665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43EDE5A6-5489-2548-7827-A990122512A0}"/>
                    </a:ext>
                  </a:extLst>
                </p14:cNvPr>
                <p14:cNvContentPartPr/>
                <p14:nvPr/>
              </p14:nvContentPartPr>
              <p14:xfrm>
                <a:off x="6240777" y="685251"/>
                <a:ext cx="1506960" cy="21456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43EDE5A6-5489-2548-7827-A990122512A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231777" y="676251"/>
                  <a:ext cx="1524600" cy="21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120C6446-B23F-0C19-CDCE-82B346F1B745}"/>
                    </a:ext>
                  </a:extLst>
                </p14:cNvPr>
                <p14:cNvContentPartPr/>
                <p14:nvPr/>
              </p14:nvContentPartPr>
              <p14:xfrm>
                <a:off x="5806617" y="761931"/>
                <a:ext cx="642960" cy="4053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120C6446-B23F-0C19-CDCE-82B346F1B74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797977" y="753291"/>
                  <a:ext cx="6606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A34460A9-6235-A366-0C6A-C0D62AC24A8B}"/>
                    </a:ext>
                  </a:extLst>
                </p14:cNvPr>
                <p14:cNvContentPartPr/>
                <p14:nvPr/>
              </p14:nvContentPartPr>
              <p14:xfrm>
                <a:off x="6066537" y="3010131"/>
                <a:ext cx="3701520" cy="8920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A34460A9-6235-A366-0C6A-C0D62AC24A8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57897" y="3001491"/>
                  <a:ext cx="3719160" cy="90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704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E0925-998F-DF37-84AA-79DC6D61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정책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경사법이란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8BE60-9968-1850-F906-3A9B5B497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68" y="15898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가치 기반 기법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(Value-Based Methods) vs 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정책 </a:t>
            </a:r>
            <a:r>
              <a:rPr lang="ko-KR" altLang="en-US" sz="1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경사법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(Policy Gradient Methods)</a:t>
            </a:r>
          </a:p>
          <a:p>
            <a:pPr marL="0" indent="0">
              <a:buNone/>
            </a:pPr>
            <a:endParaRPr lang="en-US" altLang="ko-KR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None/>
            </a:pPr>
            <a:endParaRPr lang="ko-KR" altLang="en-US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F79D6B-F701-0755-C902-D34C99F7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3" y="2441903"/>
            <a:ext cx="4210638" cy="647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E6C101-7FCC-B386-6AB5-A0585D87832B}"/>
              </a:ext>
            </a:extLst>
          </p:cNvPr>
          <p:cNvSpPr txBox="1"/>
          <p:nvPr/>
        </p:nvSpPr>
        <p:spPr>
          <a:xfrm>
            <a:off x="5684292" y="2627193"/>
            <a:ext cx="98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2B98C3-63B7-717D-EBF7-C0E6BBA0A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670" y="2187630"/>
            <a:ext cx="3590940" cy="1046889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CEF687B7-2370-8E34-30CF-9DD64EFBC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194" y="3462825"/>
            <a:ext cx="122465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상태에서의 행동을 선택하는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정책(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Policy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자체를 직접 학습.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정책은 확률 분포로 정의되며,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행동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선택할 확률을 나타냄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7235A79-BE35-0323-0B30-4FEFC87E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59" y="3534327"/>
            <a:ext cx="447646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상태와 행동의 조합에 대해 가치(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Q-value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학습하고, 이를 통해 행동을 선택.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정책(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Policy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)은 명시적으로 학습되지 않고,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가치 함수(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Q-value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)로부터 유도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됨. </a:t>
            </a:r>
          </a:p>
        </p:txBody>
      </p:sp>
    </p:spTree>
    <p:extLst>
      <p:ext uri="{BB962C8B-B14F-4D97-AF65-F5344CB8AC3E}">
        <p14:creationId xmlns:p14="http://schemas.microsoft.com/office/powerpoint/2010/main" val="409639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885C6F4-51F8-DCA5-1785-4DE932B226AF}"/>
              </a:ext>
            </a:extLst>
          </p:cNvPr>
          <p:cNvSpPr/>
          <p:nvPr/>
        </p:nvSpPr>
        <p:spPr>
          <a:xfrm>
            <a:off x="1417983" y="2312504"/>
            <a:ext cx="1212574" cy="12258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7CED45E-894C-6D01-A010-389C652EE52D}"/>
              </a:ext>
            </a:extLst>
          </p:cNvPr>
          <p:cNvSpPr/>
          <p:nvPr/>
        </p:nvSpPr>
        <p:spPr>
          <a:xfrm>
            <a:off x="3929270" y="1093304"/>
            <a:ext cx="1212574" cy="12258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2FBEF00-F659-649F-F4F7-DAE5ED94FD49}"/>
              </a:ext>
            </a:extLst>
          </p:cNvPr>
          <p:cNvSpPr/>
          <p:nvPr/>
        </p:nvSpPr>
        <p:spPr>
          <a:xfrm>
            <a:off x="3929270" y="3372678"/>
            <a:ext cx="1212574" cy="12258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FE5271-D578-2DA8-1D6C-4FE966CD8FF4}"/>
              </a:ext>
            </a:extLst>
          </p:cNvPr>
          <p:cNvSpPr/>
          <p:nvPr/>
        </p:nvSpPr>
        <p:spPr>
          <a:xfrm>
            <a:off x="6897756" y="490331"/>
            <a:ext cx="1113183" cy="1126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s’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2069DA-CB02-58B3-8117-B56564CA6FB7}"/>
              </a:ext>
            </a:extLst>
          </p:cNvPr>
          <p:cNvSpPr/>
          <p:nvPr/>
        </p:nvSpPr>
        <p:spPr>
          <a:xfrm>
            <a:off x="6758608" y="2120348"/>
            <a:ext cx="1113183" cy="1126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s’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00A1832-2757-1050-E618-FD4CBDCE1D7C}"/>
              </a:ext>
            </a:extLst>
          </p:cNvPr>
          <p:cNvSpPr/>
          <p:nvPr/>
        </p:nvSpPr>
        <p:spPr>
          <a:xfrm>
            <a:off x="6745357" y="3737114"/>
            <a:ext cx="1113183" cy="1126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s’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A8DE29-A7C6-37C3-B013-6D7F9954191F}"/>
              </a:ext>
            </a:extLst>
          </p:cNvPr>
          <p:cNvSpPr/>
          <p:nvPr/>
        </p:nvSpPr>
        <p:spPr>
          <a:xfrm>
            <a:off x="6785113" y="5261115"/>
            <a:ext cx="1113183" cy="1126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s’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7121A55-408A-39A5-D70A-5C4B2C3D5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11" y="721789"/>
            <a:ext cx="1162212" cy="5906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B173D9E-C58F-6A7E-09F3-003A056885A9}"/>
                  </a:ext>
                </a:extLst>
              </p14:cNvPr>
              <p14:cNvContentPartPr/>
              <p14:nvPr/>
            </p14:nvContentPartPr>
            <p14:xfrm>
              <a:off x="2875680" y="2016329"/>
              <a:ext cx="657360" cy="4554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B173D9E-C58F-6A7E-09F3-003A056885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6680" y="2007329"/>
                <a:ext cx="67500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0E8AF0F-E8BE-BAAC-DCE6-5F4547B2C4B6}"/>
                  </a:ext>
                </a:extLst>
              </p14:cNvPr>
              <p14:cNvContentPartPr/>
              <p14:nvPr/>
            </p14:nvContentPartPr>
            <p14:xfrm>
              <a:off x="2836080" y="3370649"/>
              <a:ext cx="896400" cy="6339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0E8AF0F-E8BE-BAAC-DCE6-5F4547B2C4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7080" y="3361649"/>
                <a:ext cx="914040" cy="65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049B351C-0CC0-6A97-7AEE-EA7C16AE796A}"/>
              </a:ext>
            </a:extLst>
          </p:cNvPr>
          <p:cNvGrpSpPr/>
          <p:nvPr/>
        </p:nvGrpSpPr>
        <p:grpSpPr>
          <a:xfrm>
            <a:off x="4995720" y="740129"/>
            <a:ext cx="1836720" cy="5088240"/>
            <a:chOff x="4995720" y="740129"/>
            <a:chExt cx="1836720" cy="50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BBD0E87-93E6-7A8C-4DDC-4B2D66D1700D}"/>
                    </a:ext>
                  </a:extLst>
                </p14:cNvPr>
                <p14:cNvContentPartPr/>
                <p14:nvPr/>
              </p14:nvContentPartPr>
              <p14:xfrm>
                <a:off x="5459400" y="740129"/>
                <a:ext cx="1373040" cy="7639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BBD0E87-93E6-7A8C-4DDC-4B2D66D1700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50760" y="731129"/>
                  <a:ext cx="139068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5AB7941-B383-6B52-518D-518A18CA6C47}"/>
                    </a:ext>
                  </a:extLst>
                </p14:cNvPr>
                <p14:cNvContentPartPr/>
                <p14:nvPr/>
              </p14:nvContentPartPr>
              <p14:xfrm>
                <a:off x="5413320" y="1841729"/>
                <a:ext cx="1053360" cy="695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5AB7941-B383-6B52-518D-518A18CA6C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04680" y="1833089"/>
                  <a:ext cx="107100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1394E06-1D1F-9B49-D79E-8F7A25CFE4EE}"/>
                    </a:ext>
                  </a:extLst>
                </p14:cNvPr>
                <p14:cNvContentPartPr/>
                <p14:nvPr/>
              </p14:nvContentPartPr>
              <p14:xfrm>
                <a:off x="5274360" y="2106689"/>
                <a:ext cx="1305720" cy="25815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1394E06-1D1F-9B49-D79E-8F7A25CFE4E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65360" y="2098049"/>
                  <a:ext cx="1323360" cy="25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B3B42CE-DF47-2EDB-0A1B-21EB26B7A3F1}"/>
                    </a:ext>
                  </a:extLst>
                </p14:cNvPr>
                <p14:cNvContentPartPr/>
                <p14:nvPr/>
              </p14:nvContentPartPr>
              <p14:xfrm>
                <a:off x="6341040" y="4116569"/>
                <a:ext cx="112320" cy="2368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B3B42CE-DF47-2EDB-0A1B-21EB26B7A3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32400" y="4107929"/>
                  <a:ext cx="129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1D6D2E6-D364-1A9C-CBE6-82228E7B657E}"/>
                    </a:ext>
                  </a:extLst>
                </p14:cNvPr>
                <p14:cNvContentPartPr/>
                <p14:nvPr/>
              </p14:nvContentPartPr>
              <p14:xfrm>
                <a:off x="5108400" y="2725529"/>
                <a:ext cx="1610640" cy="11379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1D6D2E6-D364-1A9C-CBE6-82228E7B657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99760" y="2716529"/>
                  <a:ext cx="1628280" cy="11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B7C6FF0-BB01-6A44-CA51-F8CED8D762AB}"/>
                    </a:ext>
                  </a:extLst>
                </p14:cNvPr>
                <p14:cNvContentPartPr/>
                <p14:nvPr/>
              </p14:nvContentPartPr>
              <p14:xfrm>
                <a:off x="4995720" y="4200449"/>
                <a:ext cx="1625400" cy="16279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B7C6FF0-BB01-6A44-CA51-F8CED8D762A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87080" y="4191809"/>
                  <a:ext cx="1643040" cy="164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EC74431C-2CFB-DAEA-116C-A2483A59CF79}"/>
                  </a:ext>
                </a:extLst>
              </p14:cNvPr>
              <p14:cNvContentPartPr/>
              <p14:nvPr/>
            </p14:nvContentPartPr>
            <p14:xfrm>
              <a:off x="3650760" y="5876609"/>
              <a:ext cx="14400" cy="1152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EC74431C-2CFB-DAEA-116C-A2483A59CF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42120" y="5867969"/>
                <a:ext cx="32040" cy="2916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BCF3DE36-A770-A675-4A24-D8242A9F4FC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65125" y="167060"/>
            <a:ext cx="1408562" cy="56164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C4081BC-7A06-BDBC-225A-55DA6D85B151}"/>
              </a:ext>
            </a:extLst>
          </p:cNvPr>
          <p:cNvGrpSpPr/>
          <p:nvPr/>
        </p:nvGrpSpPr>
        <p:grpSpPr>
          <a:xfrm>
            <a:off x="6850800" y="273569"/>
            <a:ext cx="2856600" cy="1336680"/>
            <a:chOff x="6850800" y="273569"/>
            <a:chExt cx="2856600" cy="13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78597E4-277C-4CBE-47B6-182C62C54A3A}"/>
                    </a:ext>
                  </a:extLst>
                </p14:cNvPr>
                <p14:cNvContentPartPr/>
                <p14:nvPr/>
              </p14:nvContentPartPr>
              <p14:xfrm>
                <a:off x="6850800" y="273569"/>
                <a:ext cx="1800720" cy="4212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78597E4-277C-4CBE-47B6-182C62C54A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2160" y="264929"/>
                  <a:ext cx="18183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4D625DA-1B30-E8D7-1780-EAAE4CFF7765}"/>
                    </a:ext>
                  </a:extLst>
                </p14:cNvPr>
                <p14:cNvContentPartPr/>
                <p14:nvPr/>
              </p14:nvContentPartPr>
              <p14:xfrm>
                <a:off x="8496720" y="583889"/>
                <a:ext cx="265320" cy="2332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4D625DA-1B30-E8D7-1780-EAAE4CFF77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87720" y="575249"/>
                  <a:ext cx="282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3339B8EB-E738-465E-EEB4-8DB9CE4222AE}"/>
                    </a:ext>
                  </a:extLst>
                </p14:cNvPr>
                <p14:cNvContentPartPr/>
                <p14:nvPr/>
              </p14:nvContentPartPr>
              <p14:xfrm>
                <a:off x="8904240" y="841289"/>
                <a:ext cx="271080" cy="5054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3339B8EB-E738-465E-EEB4-8DB9CE4222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95600" y="832289"/>
                  <a:ext cx="2887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0507446-47ED-A0E8-A225-FB4D71F0CDB4}"/>
                    </a:ext>
                  </a:extLst>
                </p14:cNvPr>
                <p14:cNvContentPartPr/>
                <p14:nvPr/>
              </p14:nvContentPartPr>
              <p14:xfrm>
                <a:off x="9190080" y="1139729"/>
                <a:ext cx="79200" cy="2167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0507446-47ED-A0E8-A225-FB4D71F0CD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81080" y="1130729"/>
                  <a:ext cx="968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7430B95-BF86-ECDF-6523-EDF80BE59342}"/>
                    </a:ext>
                  </a:extLst>
                </p14:cNvPr>
                <p14:cNvContentPartPr/>
                <p14:nvPr/>
              </p14:nvContentPartPr>
              <p14:xfrm>
                <a:off x="9236520" y="1255289"/>
                <a:ext cx="111600" cy="500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7430B95-BF86-ECDF-6523-EDF80BE593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27880" y="1246649"/>
                  <a:ext cx="129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15903DE-AD9E-CF2D-BDE1-7B84A179904C}"/>
                    </a:ext>
                  </a:extLst>
                </p14:cNvPr>
                <p14:cNvContentPartPr/>
                <p14:nvPr/>
              </p14:nvContentPartPr>
              <p14:xfrm>
                <a:off x="9137520" y="1411169"/>
                <a:ext cx="299880" cy="1990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15903DE-AD9E-CF2D-BDE1-7B84A179904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28520" y="1402169"/>
                  <a:ext cx="317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2E3741C-CDFF-7CD2-101F-07F55607291B}"/>
                    </a:ext>
                  </a:extLst>
                </p14:cNvPr>
                <p14:cNvContentPartPr/>
                <p14:nvPr/>
              </p14:nvContentPartPr>
              <p14:xfrm>
                <a:off x="9469440" y="1118849"/>
                <a:ext cx="91080" cy="1756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2E3741C-CDFF-7CD2-101F-07F55607291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60800" y="1110209"/>
                  <a:ext cx="108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90A382D-E0D9-5212-CE2C-2DC41DC3E60A}"/>
                    </a:ext>
                  </a:extLst>
                </p14:cNvPr>
                <p14:cNvContentPartPr/>
                <p14:nvPr/>
              </p14:nvContentPartPr>
              <p14:xfrm>
                <a:off x="9515160" y="1179329"/>
                <a:ext cx="108720" cy="406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90A382D-E0D9-5212-CE2C-2DC41DC3E6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06160" y="1170329"/>
                  <a:ext cx="12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F42F9CE-745C-5E25-8F6C-681D5168733D}"/>
                    </a:ext>
                  </a:extLst>
                </p14:cNvPr>
                <p14:cNvContentPartPr/>
                <p14:nvPr/>
              </p14:nvContentPartPr>
              <p14:xfrm>
                <a:off x="9515160" y="1123889"/>
                <a:ext cx="154440" cy="2696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F42F9CE-745C-5E25-8F6C-681D516873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06160" y="1115249"/>
                  <a:ext cx="172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41D8E2E-3BE6-8D07-F31C-3CD29BE005F1}"/>
                    </a:ext>
                  </a:extLst>
                </p14:cNvPr>
                <p14:cNvContentPartPr/>
                <p14:nvPr/>
              </p14:nvContentPartPr>
              <p14:xfrm>
                <a:off x="9560520" y="1464089"/>
                <a:ext cx="146880" cy="1213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41D8E2E-3BE6-8D07-F31C-3CD29BE005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51520" y="1455449"/>
                  <a:ext cx="164520" cy="13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147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D719C-519C-D7C4-B009-7B03FE261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F6776-2056-8C9C-80A2-FA844F14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가치 기반 기법</a:t>
            </a:r>
            <a:r>
              <a:rPr lang="en-US" altLang="ko-KR" sz="4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(Value-Based Methods)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1504CC-0821-7D6F-8A58-B7EE3D2BB21A}"/>
              </a:ext>
            </a:extLst>
          </p:cNvPr>
          <p:cNvSpPr/>
          <p:nvPr/>
        </p:nvSpPr>
        <p:spPr>
          <a:xfrm>
            <a:off x="373812" y="3232030"/>
            <a:ext cx="902898" cy="9086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D8B64E-2DCD-11FE-3BE6-B4AD34CAB810}"/>
              </a:ext>
            </a:extLst>
          </p:cNvPr>
          <p:cNvSpPr/>
          <p:nvPr/>
        </p:nvSpPr>
        <p:spPr>
          <a:xfrm>
            <a:off x="3614469" y="2078965"/>
            <a:ext cx="902898" cy="9086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F6DA95B-653C-7091-2960-77ADF7F169C1}"/>
              </a:ext>
            </a:extLst>
          </p:cNvPr>
          <p:cNvSpPr/>
          <p:nvPr/>
        </p:nvSpPr>
        <p:spPr>
          <a:xfrm>
            <a:off x="3637472" y="3631720"/>
            <a:ext cx="902898" cy="9086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3419BB2-D2ED-22EC-762E-EB6DFC2D2093}"/>
              </a:ext>
            </a:extLst>
          </p:cNvPr>
          <p:cNvSpPr/>
          <p:nvPr/>
        </p:nvSpPr>
        <p:spPr>
          <a:xfrm>
            <a:off x="3493698" y="5109713"/>
            <a:ext cx="902898" cy="9086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019AB24E-76B3-832B-B926-3D181F59D130}"/>
              </a:ext>
            </a:extLst>
          </p:cNvPr>
          <p:cNvSpPr/>
          <p:nvPr/>
        </p:nvSpPr>
        <p:spPr>
          <a:xfrm>
            <a:off x="6150634" y="3384430"/>
            <a:ext cx="902898" cy="9086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B332E15-8306-60F0-314F-8DAEB5A01148}"/>
              </a:ext>
            </a:extLst>
          </p:cNvPr>
          <p:cNvSpPr/>
          <p:nvPr/>
        </p:nvSpPr>
        <p:spPr>
          <a:xfrm>
            <a:off x="9391291" y="2231365"/>
            <a:ext cx="902898" cy="9086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63A9D74-3FD4-E5A5-D284-4ACE256D51E6}"/>
              </a:ext>
            </a:extLst>
          </p:cNvPr>
          <p:cNvSpPr/>
          <p:nvPr/>
        </p:nvSpPr>
        <p:spPr>
          <a:xfrm>
            <a:off x="9414294" y="3784120"/>
            <a:ext cx="902898" cy="9086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FFACB9DF-EF33-1157-5AF7-28875D9C0AD0}"/>
              </a:ext>
            </a:extLst>
          </p:cNvPr>
          <p:cNvSpPr/>
          <p:nvPr/>
        </p:nvSpPr>
        <p:spPr>
          <a:xfrm>
            <a:off x="9270520" y="5262113"/>
            <a:ext cx="902898" cy="9086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3C91D928-AA4C-DDAF-C7C0-04666DAC0BD9}"/>
                  </a:ext>
                </a:extLst>
              </p14:cNvPr>
              <p14:cNvContentPartPr/>
              <p14:nvPr/>
            </p14:nvContentPartPr>
            <p14:xfrm>
              <a:off x="7295106" y="2709867"/>
              <a:ext cx="1642320" cy="749520"/>
            </p14:xfrm>
          </p:contentPart>
        </mc:Choice>
        <mc:Fallback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3C91D928-AA4C-DDAF-C7C0-04666DAC0B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6106" y="2700867"/>
                <a:ext cx="1659960" cy="76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98458D6-C19F-9F3D-B63A-9275DD0A652F}"/>
              </a:ext>
            </a:extLst>
          </p:cNvPr>
          <p:cNvGrpSpPr/>
          <p:nvPr/>
        </p:nvGrpSpPr>
        <p:grpSpPr>
          <a:xfrm>
            <a:off x="7243266" y="3892467"/>
            <a:ext cx="1847520" cy="1788480"/>
            <a:chOff x="2616632" y="3659554"/>
            <a:chExt cx="1847520" cy="178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99FF1F7E-70CF-4C9E-A6CA-522C8C34E29B}"/>
                    </a:ext>
                  </a:extLst>
                </p14:cNvPr>
                <p14:cNvContentPartPr/>
                <p14:nvPr/>
              </p14:nvContentPartPr>
              <p14:xfrm>
                <a:off x="2616632" y="3659554"/>
                <a:ext cx="1847520" cy="53784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99FF1F7E-70CF-4C9E-A6CA-522C8C34E2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07632" y="3650914"/>
                  <a:ext cx="18651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7589AB7E-C7B9-DD16-3CE8-5BBEA5F002A8}"/>
                    </a:ext>
                  </a:extLst>
                </p14:cNvPr>
                <p14:cNvContentPartPr/>
                <p14:nvPr/>
              </p14:nvContentPartPr>
              <p14:xfrm>
                <a:off x="2725712" y="4203514"/>
                <a:ext cx="1281600" cy="115884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7589AB7E-C7B9-DD16-3CE8-5BBEA5F002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7072" y="4194874"/>
                  <a:ext cx="1299240" cy="11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C8831B04-FE9D-DCF9-8DC2-A2BAF2E3A494}"/>
                    </a:ext>
                  </a:extLst>
                </p14:cNvPr>
                <p14:cNvContentPartPr/>
                <p14:nvPr/>
              </p14:nvContentPartPr>
              <p14:xfrm>
                <a:off x="3810032" y="5170114"/>
                <a:ext cx="198720" cy="27792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C8831B04-FE9D-DCF9-8DC2-A2BAF2E3A4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01032" y="5161114"/>
                  <a:ext cx="21636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B338C8B-E193-495E-C6A5-855C0CA354BE}"/>
              </a:ext>
            </a:extLst>
          </p:cNvPr>
          <p:cNvGrpSpPr/>
          <p:nvPr/>
        </p:nvGrpSpPr>
        <p:grpSpPr>
          <a:xfrm>
            <a:off x="9100494" y="1756714"/>
            <a:ext cx="1853640" cy="412200"/>
            <a:chOff x="3323672" y="1604314"/>
            <a:chExt cx="1853640" cy="41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5DF29383-8641-637C-B249-8BA4E83BD03A}"/>
                    </a:ext>
                  </a:extLst>
                </p14:cNvPr>
                <p14:cNvContentPartPr/>
                <p14:nvPr/>
              </p14:nvContentPartPr>
              <p14:xfrm>
                <a:off x="3801392" y="1628434"/>
                <a:ext cx="199800" cy="19332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5DF29383-8641-637C-B249-8BA4E83BD0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92752" y="1619434"/>
                  <a:ext cx="217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0B940FAA-5DDC-46D5-4643-14E8109735DB}"/>
                    </a:ext>
                  </a:extLst>
                </p14:cNvPr>
                <p14:cNvContentPartPr/>
                <p14:nvPr/>
              </p14:nvContentPartPr>
              <p14:xfrm>
                <a:off x="3904712" y="1713754"/>
                <a:ext cx="127440" cy="14904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0B940FAA-5DDC-46D5-4643-14E8109735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95712" y="1704754"/>
                  <a:ext cx="145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C915E092-2E99-7FA4-2753-52C3A6E52D80}"/>
                    </a:ext>
                  </a:extLst>
                </p14:cNvPr>
                <p14:cNvContentPartPr/>
                <p14:nvPr/>
              </p14:nvContentPartPr>
              <p14:xfrm>
                <a:off x="4082912" y="1604314"/>
                <a:ext cx="103680" cy="28152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C915E092-2E99-7FA4-2753-52C3A6E52D8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74272" y="1595674"/>
                  <a:ext cx="1213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0B3E7743-2816-DE17-A1B7-162E0E575478}"/>
                    </a:ext>
                  </a:extLst>
                </p14:cNvPr>
                <p14:cNvContentPartPr/>
                <p14:nvPr/>
              </p14:nvContentPartPr>
              <p14:xfrm>
                <a:off x="4240232" y="1633114"/>
                <a:ext cx="56160" cy="21024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0B3E7743-2816-DE17-A1B7-162E0E5754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31232" y="1624474"/>
                  <a:ext cx="73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859BD44C-F570-B5EA-1B21-2B6684D8D0F5}"/>
                    </a:ext>
                  </a:extLst>
                </p14:cNvPr>
                <p14:cNvContentPartPr/>
                <p14:nvPr/>
              </p14:nvContentPartPr>
              <p14:xfrm>
                <a:off x="4319432" y="1909234"/>
                <a:ext cx="85680" cy="10728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859BD44C-F570-B5EA-1B21-2B6684D8D0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10792" y="1900234"/>
                  <a:ext cx="103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C2F9E842-0B13-A8D3-C73A-FFFCCACE9305}"/>
                    </a:ext>
                  </a:extLst>
                </p14:cNvPr>
                <p14:cNvContentPartPr/>
                <p14:nvPr/>
              </p14:nvContentPartPr>
              <p14:xfrm>
                <a:off x="4491872" y="1698274"/>
                <a:ext cx="80640" cy="5580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C2F9E842-0B13-A8D3-C73A-FFFCCACE93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82872" y="1689274"/>
                  <a:ext cx="98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FF9EA6EB-F048-2F5B-F29F-6C4CC78A350D}"/>
                    </a:ext>
                  </a:extLst>
                </p14:cNvPr>
                <p14:cNvContentPartPr/>
                <p14:nvPr/>
              </p14:nvContentPartPr>
              <p14:xfrm>
                <a:off x="4595912" y="1615834"/>
                <a:ext cx="92160" cy="30456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FF9EA6EB-F048-2F5B-F29F-6C4CC78A35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86912" y="1606834"/>
                  <a:ext cx="1098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E4DE4EC6-AAA8-A3D5-30F5-7019B1B28094}"/>
                    </a:ext>
                  </a:extLst>
                </p14:cNvPr>
                <p14:cNvContentPartPr/>
                <p14:nvPr/>
              </p14:nvContentPartPr>
              <p14:xfrm>
                <a:off x="4738472" y="1742194"/>
                <a:ext cx="85320" cy="1908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E4DE4EC6-AAA8-A3D5-30F5-7019B1B280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29832" y="1733554"/>
                  <a:ext cx="102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CD8853E1-4532-A097-F0C5-509043CEE320}"/>
                    </a:ext>
                  </a:extLst>
                </p14:cNvPr>
                <p14:cNvContentPartPr/>
                <p14:nvPr/>
              </p14:nvContentPartPr>
              <p14:xfrm>
                <a:off x="4753232" y="1840114"/>
                <a:ext cx="78480" cy="612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CD8853E1-4532-A097-F0C5-509043CEE3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44592" y="1831114"/>
                  <a:ext cx="96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1680BFCC-8A42-A176-E9DA-04450ED05DD7}"/>
                    </a:ext>
                  </a:extLst>
                </p14:cNvPr>
                <p14:cNvContentPartPr/>
                <p14:nvPr/>
              </p14:nvContentPartPr>
              <p14:xfrm>
                <a:off x="4974632" y="1679194"/>
                <a:ext cx="7200" cy="16704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1680BFCC-8A42-A176-E9DA-04450ED05D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965632" y="1670554"/>
                  <a:ext cx="24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2C6FBF78-8D8B-B889-2CC7-8EEF03C53F55}"/>
                    </a:ext>
                  </a:extLst>
                </p14:cNvPr>
                <p14:cNvContentPartPr/>
                <p14:nvPr/>
              </p14:nvContentPartPr>
              <p14:xfrm>
                <a:off x="5075792" y="1740754"/>
                <a:ext cx="101520" cy="14184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2C6FBF78-8D8B-B889-2CC7-8EEF03C53F5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67152" y="1731754"/>
                  <a:ext cx="119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E0E1C449-74DB-4CCB-E61D-E9FB83B24528}"/>
                    </a:ext>
                  </a:extLst>
                </p14:cNvPr>
                <p14:cNvContentPartPr/>
                <p14:nvPr/>
              </p14:nvContentPartPr>
              <p14:xfrm>
                <a:off x="3323672" y="1621594"/>
                <a:ext cx="178200" cy="20088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E0E1C449-74DB-4CCB-E61D-E9FB83B245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14672" y="1612594"/>
                  <a:ext cx="195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591F9130-8332-821D-5860-851145FC1A10}"/>
                    </a:ext>
                  </a:extLst>
                </p14:cNvPr>
                <p14:cNvContentPartPr/>
                <p14:nvPr/>
              </p14:nvContentPartPr>
              <p14:xfrm>
                <a:off x="3519152" y="1742194"/>
                <a:ext cx="116640" cy="6480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591F9130-8332-821D-5860-851145FC1A1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10512" y="1733194"/>
                  <a:ext cx="134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E3441EE6-92C9-BA77-500E-51B99E476CC8}"/>
                    </a:ext>
                  </a:extLst>
                </p14:cNvPr>
                <p14:cNvContentPartPr/>
                <p14:nvPr/>
              </p14:nvContentPartPr>
              <p14:xfrm>
                <a:off x="3649472" y="1696114"/>
                <a:ext cx="77400" cy="9612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E3441EE6-92C9-BA77-500E-51B99E476CC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40472" y="1687474"/>
                  <a:ext cx="95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0FA34156-5308-99A7-4A64-9F6952B20C6E}"/>
                    </a:ext>
                  </a:extLst>
                </p14:cNvPr>
                <p14:cNvContentPartPr/>
                <p14:nvPr/>
              </p14:nvContentPartPr>
              <p14:xfrm>
                <a:off x="3663152" y="1686034"/>
                <a:ext cx="115920" cy="12168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0FA34156-5308-99A7-4A64-9F6952B20C6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54152" y="1677394"/>
                  <a:ext cx="13356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86A800AB-8A4D-2793-1E31-D321F157310C}"/>
              </a:ext>
            </a:extLst>
          </p:cNvPr>
          <p:cNvGrpSpPr/>
          <p:nvPr/>
        </p:nvGrpSpPr>
        <p:grpSpPr>
          <a:xfrm>
            <a:off x="9801054" y="3413074"/>
            <a:ext cx="999720" cy="298800"/>
            <a:chOff x="4024232" y="3260674"/>
            <a:chExt cx="99972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4CF2F730-26EF-4908-EFEB-EAF462835461}"/>
                    </a:ext>
                  </a:extLst>
                </p14:cNvPr>
                <p14:cNvContentPartPr/>
                <p14:nvPr/>
              </p14:nvContentPartPr>
              <p14:xfrm>
                <a:off x="4024232" y="3295234"/>
                <a:ext cx="82080" cy="16200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4CF2F730-26EF-4908-EFEB-EAF46283546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15232" y="3286234"/>
                  <a:ext cx="99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C52544CD-BD1D-4401-84C2-1C85A1F8795C}"/>
                    </a:ext>
                  </a:extLst>
                </p14:cNvPr>
                <p14:cNvContentPartPr/>
                <p14:nvPr/>
              </p14:nvContentPartPr>
              <p14:xfrm>
                <a:off x="4161752" y="3289474"/>
                <a:ext cx="105480" cy="27000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C52544CD-BD1D-4401-84C2-1C85A1F8795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52752" y="3280474"/>
                  <a:ext cx="1231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45C48D5C-657C-85DF-4003-C2FC27CB4522}"/>
                    </a:ext>
                  </a:extLst>
                </p14:cNvPr>
                <p14:cNvContentPartPr/>
                <p14:nvPr/>
              </p14:nvContentPartPr>
              <p14:xfrm>
                <a:off x="4456952" y="3325114"/>
                <a:ext cx="105480" cy="3420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45C48D5C-657C-85DF-4003-C2FC27CB45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47952" y="3316114"/>
                  <a:ext cx="123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ECD06281-F006-805D-AB93-1A1281FDA11C}"/>
                    </a:ext>
                  </a:extLst>
                </p14:cNvPr>
                <p14:cNvContentPartPr/>
                <p14:nvPr/>
              </p14:nvContentPartPr>
              <p14:xfrm>
                <a:off x="4474232" y="3461914"/>
                <a:ext cx="123480" cy="612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ECD06281-F006-805D-AB93-1A1281FDA11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65232" y="3453274"/>
                  <a:ext cx="141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82E0BD47-7E7B-08C0-641E-A737ACA39483}"/>
                    </a:ext>
                  </a:extLst>
                </p14:cNvPr>
                <p14:cNvContentPartPr/>
                <p14:nvPr/>
              </p14:nvContentPartPr>
              <p14:xfrm>
                <a:off x="4847912" y="3260674"/>
                <a:ext cx="113760" cy="27504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82E0BD47-7E7B-08C0-641E-A737ACA3948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39272" y="3252034"/>
                  <a:ext cx="1314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E6C39DDC-AEF2-FEA8-8D3F-A8C66D203B58}"/>
                    </a:ext>
                  </a:extLst>
                </p14:cNvPr>
                <p14:cNvContentPartPr/>
                <p14:nvPr/>
              </p14:nvContentPartPr>
              <p14:xfrm>
                <a:off x="4887872" y="3306394"/>
                <a:ext cx="136080" cy="2988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E6C39DDC-AEF2-FEA8-8D3F-A8C66D203B5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79232" y="3297754"/>
                  <a:ext cx="15372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A892C88B-8FBB-748E-D401-FE1C615F77FC}"/>
              </a:ext>
            </a:extLst>
          </p:cNvPr>
          <p:cNvGrpSpPr/>
          <p:nvPr/>
        </p:nvGrpSpPr>
        <p:grpSpPr>
          <a:xfrm>
            <a:off x="9572094" y="4856314"/>
            <a:ext cx="628200" cy="233640"/>
            <a:chOff x="3795272" y="4703914"/>
            <a:chExt cx="62820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9D74CA3E-2101-6F12-D345-CF1EC11A34E8}"/>
                    </a:ext>
                  </a:extLst>
                </p14:cNvPr>
                <p14:cNvContentPartPr/>
                <p14:nvPr/>
              </p14:nvContentPartPr>
              <p14:xfrm>
                <a:off x="3795272" y="4744594"/>
                <a:ext cx="98640" cy="11268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9D74CA3E-2101-6F12-D345-CF1EC11A34E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86272" y="4735594"/>
                  <a:ext cx="116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8777C2B7-724C-B6AA-C55B-19BE6CC08A08}"/>
                    </a:ext>
                  </a:extLst>
                </p14:cNvPr>
                <p14:cNvContentPartPr/>
                <p14:nvPr/>
              </p14:nvContentPartPr>
              <p14:xfrm>
                <a:off x="3921632" y="4755754"/>
                <a:ext cx="41040" cy="15084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8777C2B7-724C-B6AA-C55B-19BE6CC08A0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12632" y="4747114"/>
                  <a:ext cx="58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48AE223A-6B24-5FC5-6924-3A966C6D9BD2}"/>
                    </a:ext>
                  </a:extLst>
                </p14:cNvPr>
                <p14:cNvContentPartPr/>
                <p14:nvPr/>
              </p14:nvContentPartPr>
              <p14:xfrm>
                <a:off x="4123232" y="4778794"/>
                <a:ext cx="100800" cy="3600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48AE223A-6B24-5FC5-6924-3A966C6D9BD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14592" y="4770154"/>
                  <a:ext cx="118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4E2D609E-AE6C-9773-1CD7-B41D4C388472}"/>
                    </a:ext>
                  </a:extLst>
                </p14:cNvPr>
                <p14:cNvContentPartPr/>
                <p14:nvPr/>
              </p14:nvContentPartPr>
              <p14:xfrm>
                <a:off x="4157792" y="4905514"/>
                <a:ext cx="81360" cy="1224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4E2D609E-AE6C-9773-1CD7-B41D4C38847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48792" y="4896514"/>
                  <a:ext cx="99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1CFE680F-98B6-BC89-C2F6-4350E09F59EF}"/>
                    </a:ext>
                  </a:extLst>
                </p14:cNvPr>
                <p14:cNvContentPartPr/>
                <p14:nvPr/>
              </p14:nvContentPartPr>
              <p14:xfrm>
                <a:off x="4398632" y="4703914"/>
                <a:ext cx="24840" cy="23364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1CFE680F-98B6-BC89-C2F6-4350E09F59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9992" y="4695274"/>
                  <a:ext cx="4248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06829893-A2E7-8A41-D3AF-1029B4A3FC9B}"/>
                  </a:ext>
                </a:extLst>
              </p14:cNvPr>
              <p14:cNvContentPartPr/>
              <p14:nvPr/>
            </p14:nvContentPartPr>
            <p14:xfrm>
              <a:off x="7814312" y="2812114"/>
              <a:ext cx="232200" cy="234720"/>
            </p14:xfrm>
          </p:contentPart>
        </mc:Choice>
        <mc:Fallback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06829893-A2E7-8A41-D3AF-1029B4A3FC9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805672" y="2803474"/>
                <a:ext cx="2498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137F001C-DEBD-4CD4-C849-1CBB41B2853B}"/>
                  </a:ext>
                </a:extLst>
              </p14:cNvPr>
              <p14:cNvContentPartPr/>
              <p14:nvPr/>
            </p14:nvContentPartPr>
            <p14:xfrm>
              <a:off x="7884872" y="4767994"/>
              <a:ext cx="445680" cy="367920"/>
            </p14:xfrm>
          </p:contentPart>
        </mc:Choice>
        <mc:Fallback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137F001C-DEBD-4CD4-C849-1CBB41B2853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875872" y="4759354"/>
                <a:ext cx="463320" cy="38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BEFA448A-340D-2292-6982-4083650FF0DA}"/>
              </a:ext>
            </a:extLst>
          </p:cNvPr>
          <p:cNvGrpSpPr/>
          <p:nvPr/>
        </p:nvGrpSpPr>
        <p:grpSpPr>
          <a:xfrm>
            <a:off x="7412912" y="2840914"/>
            <a:ext cx="352080" cy="291600"/>
            <a:chOff x="7412912" y="2840914"/>
            <a:chExt cx="35208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94703A32-9694-96A8-2341-81FE2AC28A74}"/>
                    </a:ext>
                  </a:extLst>
                </p14:cNvPr>
                <p14:cNvContentPartPr/>
                <p14:nvPr/>
              </p14:nvContentPartPr>
              <p14:xfrm>
                <a:off x="7412912" y="2840914"/>
                <a:ext cx="119160" cy="29160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94703A32-9694-96A8-2341-81FE2AC28A7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403912" y="2831914"/>
                  <a:ext cx="136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199848D9-E7BE-79EC-E2FA-FEFD6207A525}"/>
                    </a:ext>
                  </a:extLst>
                </p14:cNvPr>
                <p14:cNvContentPartPr/>
                <p14:nvPr/>
              </p14:nvContentPartPr>
              <p14:xfrm>
                <a:off x="7637192" y="2967274"/>
                <a:ext cx="127800" cy="4140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199848D9-E7BE-79EC-E2FA-FEFD6207A52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628192" y="2958634"/>
                  <a:ext cx="14544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82392EE4-E09F-DFB3-A654-1970B9C30683}"/>
                  </a:ext>
                </a:extLst>
              </p14:cNvPr>
              <p14:cNvContentPartPr/>
              <p14:nvPr/>
            </p14:nvContentPartPr>
            <p14:xfrm>
              <a:off x="7881272" y="3634354"/>
              <a:ext cx="226440" cy="373680"/>
            </p14:xfrm>
          </p:contentPart>
        </mc:Choice>
        <mc:Fallback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82392EE4-E09F-DFB3-A654-1970B9C3068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872272" y="3625354"/>
                <a:ext cx="244080" cy="39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CF948D9E-B61F-8561-49CB-187E4436E314}"/>
              </a:ext>
            </a:extLst>
          </p:cNvPr>
          <p:cNvGrpSpPr/>
          <p:nvPr/>
        </p:nvGrpSpPr>
        <p:grpSpPr>
          <a:xfrm>
            <a:off x="8246672" y="2385154"/>
            <a:ext cx="473040" cy="293760"/>
            <a:chOff x="8246672" y="2385154"/>
            <a:chExt cx="47304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C65545F2-2297-7E96-74B2-13FDB8AC1E04}"/>
                    </a:ext>
                  </a:extLst>
                </p14:cNvPr>
                <p14:cNvContentPartPr/>
                <p14:nvPr/>
              </p14:nvContentPartPr>
              <p14:xfrm>
                <a:off x="8246672" y="2501434"/>
                <a:ext cx="87480" cy="17748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C65545F2-2297-7E96-74B2-13FDB8AC1E0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237672" y="2492434"/>
                  <a:ext cx="105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82591BA3-D316-EE26-6A1A-F27B06EF0EE2}"/>
                    </a:ext>
                  </a:extLst>
                </p14:cNvPr>
                <p14:cNvContentPartPr/>
                <p14:nvPr/>
              </p14:nvContentPartPr>
              <p14:xfrm>
                <a:off x="8436752" y="2438434"/>
                <a:ext cx="142920" cy="16020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82591BA3-D316-EE26-6A1A-F27B06EF0EE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427752" y="2429434"/>
                  <a:ext cx="160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F909262D-AA3C-00AB-AD2F-F7B7C2D00202}"/>
                    </a:ext>
                  </a:extLst>
                </p14:cNvPr>
                <p14:cNvContentPartPr/>
                <p14:nvPr/>
              </p14:nvContentPartPr>
              <p14:xfrm>
                <a:off x="8608112" y="2385154"/>
                <a:ext cx="111600" cy="14148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F909262D-AA3C-00AB-AD2F-F7B7C2D0020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99472" y="2376514"/>
                  <a:ext cx="12924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14" name="잉크 213">
                <a:extLst>
                  <a:ext uri="{FF2B5EF4-FFF2-40B4-BE49-F238E27FC236}">
                    <a16:creationId xmlns:a16="http://schemas.microsoft.com/office/drawing/2014/main" id="{5071F33E-771F-6AC1-9B6F-1DF87831FDB3}"/>
                  </a:ext>
                </a:extLst>
              </p14:cNvPr>
              <p14:cNvContentPartPr/>
              <p14:nvPr/>
            </p14:nvContentPartPr>
            <p14:xfrm>
              <a:off x="8568872" y="3718594"/>
              <a:ext cx="151920" cy="205200"/>
            </p14:xfrm>
          </p:contentPart>
        </mc:Choice>
        <mc:Fallback>
          <p:pic>
            <p:nvPicPr>
              <p:cNvPr id="214" name="잉크 213">
                <a:extLst>
                  <a:ext uri="{FF2B5EF4-FFF2-40B4-BE49-F238E27FC236}">
                    <a16:creationId xmlns:a16="http://schemas.microsoft.com/office/drawing/2014/main" id="{5071F33E-771F-6AC1-9B6F-1DF87831FDB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559872" y="3709954"/>
                <a:ext cx="1695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15" name="잉크 214">
                <a:extLst>
                  <a:ext uri="{FF2B5EF4-FFF2-40B4-BE49-F238E27FC236}">
                    <a16:creationId xmlns:a16="http://schemas.microsoft.com/office/drawing/2014/main" id="{7B7A3821-454C-D710-72D1-292E78BF5334}"/>
                  </a:ext>
                </a:extLst>
              </p14:cNvPr>
              <p14:cNvContentPartPr/>
              <p14:nvPr/>
            </p14:nvContentPartPr>
            <p14:xfrm>
              <a:off x="8525672" y="4951594"/>
              <a:ext cx="268560" cy="243360"/>
            </p14:xfrm>
          </p:contentPart>
        </mc:Choice>
        <mc:Fallback>
          <p:pic>
            <p:nvPicPr>
              <p:cNvPr id="215" name="잉크 214">
                <a:extLst>
                  <a:ext uri="{FF2B5EF4-FFF2-40B4-BE49-F238E27FC236}">
                    <a16:creationId xmlns:a16="http://schemas.microsoft.com/office/drawing/2014/main" id="{7B7A3821-454C-D710-72D1-292E78BF533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517032" y="4942594"/>
                <a:ext cx="28620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3F71597C-38B4-858C-218E-088C794985C2}"/>
              </a:ext>
            </a:extLst>
          </p:cNvPr>
          <p:cNvGrpSpPr/>
          <p:nvPr/>
        </p:nvGrpSpPr>
        <p:grpSpPr>
          <a:xfrm>
            <a:off x="1414592" y="2541754"/>
            <a:ext cx="1899372" cy="2986793"/>
            <a:chOff x="1414592" y="2541754"/>
            <a:chExt cx="1899372" cy="298679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B3BFA7B-0D73-FB8B-4689-CBD90229458F}"/>
                    </a:ext>
                  </a:extLst>
                </p14:cNvPr>
                <p14:cNvContentPartPr/>
                <p14:nvPr/>
              </p14:nvContentPartPr>
              <p14:xfrm>
                <a:off x="1518284" y="2557467"/>
                <a:ext cx="1642320" cy="7495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B3BFA7B-0D73-FB8B-4689-CBD90229458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09284" y="2548467"/>
                  <a:ext cx="165996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2934FAB-E3F1-E104-40CB-55EF8D3CCC1D}"/>
                    </a:ext>
                  </a:extLst>
                </p14:cNvPr>
                <p14:cNvContentPartPr/>
                <p14:nvPr/>
              </p14:nvContentPartPr>
              <p14:xfrm>
                <a:off x="1466444" y="3740067"/>
                <a:ext cx="1847520" cy="5378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2934FAB-E3F1-E104-40CB-55EF8D3CCC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57444" y="3731427"/>
                  <a:ext cx="18651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D20E731-E80C-0C0A-118F-3497FF95F616}"/>
                    </a:ext>
                  </a:extLst>
                </p14:cNvPr>
                <p14:cNvContentPartPr/>
                <p14:nvPr/>
              </p14:nvContentPartPr>
              <p14:xfrm>
                <a:off x="1575524" y="4284027"/>
                <a:ext cx="1281600" cy="11588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D20E731-E80C-0C0A-118F-3497FF95F61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66884" y="4275387"/>
                  <a:ext cx="1299240" cy="11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910CBB1-262C-856A-6C82-FB9694EFCB39}"/>
                    </a:ext>
                  </a:extLst>
                </p14:cNvPr>
                <p14:cNvContentPartPr/>
                <p14:nvPr/>
              </p14:nvContentPartPr>
              <p14:xfrm>
                <a:off x="2659844" y="5250627"/>
                <a:ext cx="198720" cy="2779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910CBB1-262C-856A-6C82-FB9694EFCB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50844" y="5241627"/>
                  <a:ext cx="216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A551BE1C-BABF-6851-0813-70A16F6F7548}"/>
                    </a:ext>
                  </a:extLst>
                </p14:cNvPr>
                <p14:cNvContentPartPr/>
                <p14:nvPr/>
              </p14:nvContentPartPr>
              <p14:xfrm>
                <a:off x="1414592" y="2541754"/>
                <a:ext cx="429480" cy="45324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A551BE1C-BABF-6851-0813-70A16F6F754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405592" y="2532754"/>
                  <a:ext cx="4471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CFD7887C-3113-42F6-00A4-EB00836FD765}"/>
                    </a:ext>
                  </a:extLst>
                </p14:cNvPr>
                <p14:cNvContentPartPr/>
                <p14:nvPr/>
              </p14:nvContentPartPr>
              <p14:xfrm>
                <a:off x="1828592" y="3298474"/>
                <a:ext cx="275400" cy="35352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CFD7887C-3113-42F6-00A4-EB00836FD76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19592" y="3289834"/>
                  <a:ext cx="293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71FA95B4-DA73-5755-1246-200EA6E159A4}"/>
                    </a:ext>
                  </a:extLst>
                </p14:cNvPr>
                <p14:cNvContentPartPr/>
                <p14:nvPr/>
              </p14:nvContentPartPr>
              <p14:xfrm>
                <a:off x="1541312" y="3341314"/>
                <a:ext cx="24480" cy="23364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71FA95B4-DA73-5755-1246-200EA6E159A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532312" y="3332314"/>
                  <a:ext cx="42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D8FFFC83-B86D-23D6-9E24-508EDB7617F9}"/>
                    </a:ext>
                  </a:extLst>
                </p14:cNvPr>
                <p14:cNvContentPartPr/>
                <p14:nvPr/>
              </p14:nvContentPartPr>
              <p14:xfrm>
                <a:off x="1644632" y="3462274"/>
                <a:ext cx="130320" cy="576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D8FFFC83-B86D-23D6-9E24-508EDB7617F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35632" y="3453634"/>
                  <a:ext cx="147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939EC3D8-0F58-FC81-CCF9-39745CEF8AEA}"/>
                    </a:ext>
                  </a:extLst>
                </p14:cNvPr>
                <p14:cNvContentPartPr/>
                <p14:nvPr/>
              </p14:nvContentPartPr>
              <p14:xfrm>
                <a:off x="1791512" y="4215394"/>
                <a:ext cx="439200" cy="31248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939EC3D8-0F58-FC81-CCF9-39745CEF8AE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82512" y="4206754"/>
                  <a:ext cx="45684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66C197E3-3211-894B-328F-ED4309E9EB7E}"/>
              </a:ext>
            </a:extLst>
          </p:cNvPr>
          <p:cNvGrpSpPr/>
          <p:nvPr/>
        </p:nvGrpSpPr>
        <p:grpSpPr>
          <a:xfrm>
            <a:off x="272312" y="1506754"/>
            <a:ext cx="1057680" cy="569160"/>
            <a:chOff x="272312" y="1506754"/>
            <a:chExt cx="1057680" cy="5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0698549E-0FD3-1A66-B8BD-94C27DBAD4BF}"/>
                    </a:ext>
                  </a:extLst>
                </p14:cNvPr>
                <p14:cNvContentPartPr/>
                <p14:nvPr/>
              </p14:nvContentPartPr>
              <p14:xfrm>
                <a:off x="272312" y="1506754"/>
                <a:ext cx="108720" cy="32004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0698549E-0FD3-1A66-B8BD-94C27DBAD4B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63312" y="1497754"/>
                  <a:ext cx="1263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BB787BB8-1EF7-0AEA-8E38-47DD9D1F1C9F}"/>
                    </a:ext>
                  </a:extLst>
                </p14:cNvPr>
                <p14:cNvContentPartPr/>
                <p14:nvPr/>
              </p14:nvContentPartPr>
              <p14:xfrm>
                <a:off x="333512" y="1794034"/>
                <a:ext cx="116640" cy="11124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BB787BB8-1EF7-0AEA-8E38-47DD9D1F1C9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24512" y="1785034"/>
                  <a:ext cx="134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E975FFF6-2A56-C01E-C2EE-6AC6559AC731}"/>
                    </a:ext>
                  </a:extLst>
                </p14:cNvPr>
                <p14:cNvContentPartPr/>
                <p14:nvPr/>
              </p14:nvContentPartPr>
              <p14:xfrm>
                <a:off x="431792" y="1617634"/>
                <a:ext cx="165600" cy="41904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E975FFF6-2A56-C01E-C2EE-6AC6559AC73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3152" y="1608994"/>
                  <a:ext cx="1832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BDDE05F9-BAD1-E8D2-507D-DA6F646AA71A}"/>
                    </a:ext>
                  </a:extLst>
                </p14:cNvPr>
                <p14:cNvContentPartPr/>
                <p14:nvPr/>
              </p14:nvContentPartPr>
              <p14:xfrm>
                <a:off x="499832" y="1976554"/>
                <a:ext cx="156960" cy="9936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BDDE05F9-BAD1-E8D2-507D-DA6F646AA71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92" y="1967554"/>
                  <a:ext cx="174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1B414E15-D9EC-4C73-C196-A3176602C84D}"/>
                    </a:ext>
                  </a:extLst>
                </p14:cNvPr>
                <p14:cNvContentPartPr/>
                <p14:nvPr/>
              </p14:nvContentPartPr>
              <p14:xfrm>
                <a:off x="660032" y="1602514"/>
                <a:ext cx="116640" cy="19440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1B414E15-D9EC-4C73-C196-A3176602C84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51392" y="1593874"/>
                  <a:ext cx="134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9FA5EEAE-F445-25A4-8558-0C8960484B86}"/>
                    </a:ext>
                  </a:extLst>
                </p14:cNvPr>
                <p14:cNvContentPartPr/>
                <p14:nvPr/>
              </p14:nvContentPartPr>
              <p14:xfrm>
                <a:off x="695672" y="1621594"/>
                <a:ext cx="139680" cy="8100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9FA5EEAE-F445-25A4-8558-0C8960484B8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6672" y="1612954"/>
                  <a:ext cx="157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243B7041-03D3-90A6-D067-9A135431F939}"/>
                    </a:ext>
                  </a:extLst>
                </p14:cNvPr>
                <p14:cNvContentPartPr/>
                <p14:nvPr/>
              </p14:nvContentPartPr>
              <p14:xfrm>
                <a:off x="839672" y="1575874"/>
                <a:ext cx="127440" cy="15480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243B7041-03D3-90A6-D067-9A135431F93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0672" y="1566874"/>
                  <a:ext cx="145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31851A14-B34D-71A9-A565-08C93FF27857}"/>
                    </a:ext>
                  </a:extLst>
                </p14:cNvPr>
                <p14:cNvContentPartPr/>
                <p14:nvPr/>
              </p14:nvContentPartPr>
              <p14:xfrm>
                <a:off x="756512" y="1851994"/>
                <a:ext cx="164880" cy="15660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31851A14-B34D-71A9-A565-08C93FF2785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7512" y="1842994"/>
                  <a:ext cx="182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76360758-C0D4-2652-F3F1-EE227B1EB6C2}"/>
                    </a:ext>
                  </a:extLst>
                </p14:cNvPr>
                <p14:cNvContentPartPr/>
                <p14:nvPr/>
              </p14:nvContentPartPr>
              <p14:xfrm>
                <a:off x="977192" y="1604314"/>
                <a:ext cx="127080" cy="22176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76360758-C0D4-2652-F3F1-EE227B1EB6C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68552" y="1595674"/>
                  <a:ext cx="144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62132A0E-4DD7-7EDE-16AD-2464A29EB314}"/>
                    </a:ext>
                  </a:extLst>
                </p14:cNvPr>
                <p14:cNvContentPartPr/>
                <p14:nvPr/>
              </p14:nvContentPartPr>
              <p14:xfrm>
                <a:off x="1052072" y="1775674"/>
                <a:ext cx="133920" cy="7128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62132A0E-4DD7-7EDE-16AD-2464A29EB31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43432" y="1766674"/>
                  <a:ext cx="1515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70E7598F-258B-FFC8-735C-36A128BE2134}"/>
                    </a:ext>
                  </a:extLst>
                </p14:cNvPr>
                <p14:cNvContentPartPr/>
                <p14:nvPr/>
              </p14:nvContentPartPr>
              <p14:xfrm>
                <a:off x="1184552" y="1647874"/>
                <a:ext cx="106560" cy="282240"/>
              </p14:xfrm>
            </p:contentPart>
          </mc:Choice>
          <mc:Fallback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70E7598F-258B-FFC8-735C-36A128BE213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75912" y="1638874"/>
                  <a:ext cx="124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9C0B68E7-DC99-6DFD-6679-CD341FDD9232}"/>
                    </a:ext>
                  </a:extLst>
                </p14:cNvPr>
                <p14:cNvContentPartPr/>
                <p14:nvPr/>
              </p14:nvContentPartPr>
              <p14:xfrm>
                <a:off x="1167272" y="1949194"/>
                <a:ext cx="162720" cy="12564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9C0B68E7-DC99-6DFD-6679-CD341FDD923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58632" y="1940554"/>
                  <a:ext cx="18036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C617A40D-73AE-2D13-7700-64BE0ABB68DA}"/>
              </a:ext>
            </a:extLst>
          </p:cNvPr>
          <p:cNvGrpSpPr/>
          <p:nvPr/>
        </p:nvGrpSpPr>
        <p:grpSpPr>
          <a:xfrm>
            <a:off x="1748312" y="1494874"/>
            <a:ext cx="552240" cy="380520"/>
            <a:chOff x="1748312" y="1494874"/>
            <a:chExt cx="55224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3E952282-CE26-A572-FAEF-01051BB9F801}"/>
                    </a:ext>
                  </a:extLst>
                </p14:cNvPr>
                <p14:cNvContentPartPr/>
                <p14:nvPr/>
              </p14:nvContentPartPr>
              <p14:xfrm>
                <a:off x="1748312" y="1535194"/>
                <a:ext cx="180360" cy="34020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3E952282-CE26-A572-FAEF-01051BB9F80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739672" y="1526554"/>
                  <a:ext cx="198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76DDA830-6859-15EC-AA7C-5E98BC8BF48C}"/>
                    </a:ext>
                  </a:extLst>
                </p14:cNvPr>
                <p14:cNvContentPartPr/>
                <p14:nvPr/>
              </p14:nvContentPartPr>
              <p14:xfrm>
                <a:off x="2047112" y="1660834"/>
                <a:ext cx="101520" cy="1656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76DDA830-6859-15EC-AA7C-5E98BC8BF48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038472" y="1652194"/>
                  <a:ext cx="119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4A5F6F14-0F6E-094E-6E71-D006E0ACAEC4}"/>
                    </a:ext>
                  </a:extLst>
                </p14:cNvPr>
                <p14:cNvContentPartPr/>
                <p14:nvPr/>
              </p14:nvContentPartPr>
              <p14:xfrm>
                <a:off x="2058272" y="1684954"/>
                <a:ext cx="117000" cy="5760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4A5F6F14-0F6E-094E-6E71-D006E0ACAEC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049632" y="1676314"/>
                  <a:ext cx="134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DE536328-6A5E-109E-66D6-2F4F637BD22C}"/>
                    </a:ext>
                  </a:extLst>
                </p14:cNvPr>
                <p14:cNvContentPartPr/>
                <p14:nvPr/>
              </p14:nvContentPartPr>
              <p14:xfrm>
                <a:off x="2266712" y="1494874"/>
                <a:ext cx="33840" cy="26964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DE536328-6A5E-109E-66D6-2F4F637BD22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258072" y="1486234"/>
                  <a:ext cx="5148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F37A7E7A-5729-38B8-44A5-7C66E1830063}"/>
              </a:ext>
            </a:extLst>
          </p:cNvPr>
          <p:cNvGrpSpPr/>
          <p:nvPr/>
        </p:nvGrpSpPr>
        <p:grpSpPr>
          <a:xfrm>
            <a:off x="6561152" y="1525834"/>
            <a:ext cx="1634760" cy="662760"/>
            <a:chOff x="6561152" y="1525834"/>
            <a:chExt cx="1634760" cy="66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2EFECC95-403C-B2D8-4D28-24DD0121F2EF}"/>
                    </a:ext>
                  </a:extLst>
                </p14:cNvPr>
                <p14:cNvContentPartPr/>
                <p14:nvPr/>
              </p14:nvContentPartPr>
              <p14:xfrm>
                <a:off x="6561152" y="1690354"/>
                <a:ext cx="451800" cy="49824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2EFECC95-403C-B2D8-4D28-24DD0121F2E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552152" y="1681714"/>
                  <a:ext cx="4694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D543EAD5-85B2-95CD-EF92-229E87D50E60}"/>
                    </a:ext>
                  </a:extLst>
                </p14:cNvPr>
                <p14:cNvContentPartPr/>
                <p14:nvPr/>
              </p14:nvContentPartPr>
              <p14:xfrm>
                <a:off x="7228952" y="1627714"/>
                <a:ext cx="371520" cy="18972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D543EAD5-85B2-95CD-EF92-229E87D50E6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220312" y="1618714"/>
                  <a:ext cx="389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B5CC7D5A-A16D-23C2-75CB-6C2FD70AC901}"/>
                    </a:ext>
                  </a:extLst>
                </p14:cNvPr>
                <p14:cNvContentPartPr/>
                <p14:nvPr/>
              </p14:nvContentPartPr>
              <p14:xfrm>
                <a:off x="7067672" y="1847314"/>
                <a:ext cx="717120" cy="26388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B5CC7D5A-A16D-23C2-75CB-6C2FD70AC90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59032" y="1838314"/>
                  <a:ext cx="7347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048C3496-7C8E-D8E4-5FB6-DB5CC3443813}"/>
                    </a:ext>
                  </a:extLst>
                </p14:cNvPr>
                <p14:cNvContentPartPr/>
                <p14:nvPr/>
              </p14:nvContentPartPr>
              <p14:xfrm>
                <a:off x="8000072" y="1525834"/>
                <a:ext cx="195840" cy="29376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048C3496-7C8E-D8E4-5FB6-DB5CC344381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91432" y="1516834"/>
                  <a:ext cx="21348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BF211103-F731-033D-1CD8-F983FB4B1CEC}"/>
              </a:ext>
            </a:extLst>
          </p:cNvPr>
          <p:cNvGrpSpPr/>
          <p:nvPr/>
        </p:nvGrpSpPr>
        <p:grpSpPr>
          <a:xfrm>
            <a:off x="2690432" y="1419994"/>
            <a:ext cx="1548000" cy="518040"/>
            <a:chOff x="2690432" y="1419994"/>
            <a:chExt cx="154800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4EF40A67-4EFB-11C1-0B1F-1300D1C453F3}"/>
                    </a:ext>
                  </a:extLst>
                </p14:cNvPr>
                <p14:cNvContentPartPr/>
                <p14:nvPr/>
              </p14:nvContentPartPr>
              <p14:xfrm>
                <a:off x="2690432" y="1500994"/>
                <a:ext cx="221400" cy="260640"/>
              </p14:xfrm>
            </p:contentPart>
          </mc:Choice>
          <mc:Fallback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4EF40A67-4EFB-11C1-0B1F-1300D1C453F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681432" y="1492354"/>
                  <a:ext cx="2390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B77FF043-C06D-F20C-2427-37FC4A7F0783}"/>
                    </a:ext>
                  </a:extLst>
                </p14:cNvPr>
                <p14:cNvContentPartPr/>
                <p14:nvPr/>
              </p14:nvContentPartPr>
              <p14:xfrm>
                <a:off x="2771792" y="1583434"/>
                <a:ext cx="121680" cy="73080"/>
              </p14:xfrm>
            </p:contentPart>
          </mc:Choice>
          <mc:Fallback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B77FF043-C06D-F20C-2427-37FC4A7F078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763152" y="1574794"/>
                  <a:ext cx="139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CA9F9DD5-09E0-3460-CF4A-FE1B52796BBA}"/>
                    </a:ext>
                  </a:extLst>
                </p14:cNvPr>
                <p14:cNvContentPartPr/>
                <p14:nvPr/>
              </p14:nvContentPartPr>
              <p14:xfrm>
                <a:off x="2926952" y="1529794"/>
                <a:ext cx="360" cy="74880"/>
              </p14:xfrm>
            </p:contentPart>
          </mc:Choice>
          <mc:Fallback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CA9F9DD5-09E0-3460-CF4A-FE1B52796BB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18312" y="1520794"/>
                  <a:ext cx="18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269B76E1-98A7-DF82-E7BF-DFE0F4B45C69}"/>
                    </a:ext>
                  </a:extLst>
                </p14:cNvPr>
                <p14:cNvContentPartPr/>
                <p14:nvPr/>
              </p14:nvContentPartPr>
              <p14:xfrm>
                <a:off x="2932712" y="1551754"/>
                <a:ext cx="88920" cy="35640"/>
              </p14:xfrm>
            </p:contentPart>
          </mc:Choice>
          <mc:Fallback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269B76E1-98A7-DF82-E7BF-DFE0F4B45C6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923712" y="1542754"/>
                  <a:ext cx="106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8DC77E24-441F-C9EF-49CF-22AA4503ABDF}"/>
                    </a:ext>
                  </a:extLst>
                </p14:cNvPr>
                <p14:cNvContentPartPr/>
                <p14:nvPr/>
              </p14:nvContentPartPr>
              <p14:xfrm>
                <a:off x="2787632" y="1754074"/>
                <a:ext cx="145800" cy="180360"/>
              </p14:xfrm>
            </p:contentPart>
          </mc:Choice>
          <mc:Fallback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8DC77E24-441F-C9EF-49CF-22AA4503ABD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778992" y="1745074"/>
                  <a:ext cx="163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8D4BCF8E-C3FF-B033-93B9-69D87E80B595}"/>
                    </a:ext>
                  </a:extLst>
                </p14:cNvPr>
                <p14:cNvContentPartPr/>
                <p14:nvPr/>
              </p14:nvContentPartPr>
              <p14:xfrm>
                <a:off x="3124592" y="1419994"/>
                <a:ext cx="171000" cy="16164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8D4BCF8E-C3FF-B033-93B9-69D87E80B59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115592" y="1411354"/>
                  <a:ext cx="188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5760D1F6-BA2F-0453-4AAF-0DCBA9E6535B}"/>
                    </a:ext>
                  </a:extLst>
                </p14:cNvPr>
                <p14:cNvContentPartPr/>
                <p14:nvPr/>
              </p14:nvContentPartPr>
              <p14:xfrm>
                <a:off x="3110912" y="1472914"/>
                <a:ext cx="306720" cy="25488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5760D1F6-BA2F-0453-4AAF-0DCBA9E6535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101912" y="1464274"/>
                  <a:ext cx="324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7C13AEF7-3DE7-97F1-8DBC-DFEB756C6DE0}"/>
                    </a:ext>
                  </a:extLst>
                </p14:cNvPr>
                <p14:cNvContentPartPr/>
                <p14:nvPr/>
              </p14:nvContentPartPr>
              <p14:xfrm>
                <a:off x="3292712" y="1794034"/>
                <a:ext cx="147240" cy="144000"/>
              </p14:xfrm>
            </p:contentPart>
          </mc:Choice>
          <mc:Fallback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7C13AEF7-3DE7-97F1-8DBC-DFEB756C6DE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284072" y="1785034"/>
                  <a:ext cx="164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95C0074F-839F-2125-1BEB-0C541E231F52}"/>
                    </a:ext>
                  </a:extLst>
                </p14:cNvPr>
                <p14:cNvContentPartPr/>
                <p14:nvPr/>
              </p14:nvContentPartPr>
              <p14:xfrm>
                <a:off x="3690152" y="1517914"/>
                <a:ext cx="65520" cy="36864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95C0074F-839F-2125-1BEB-0C541E231F5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81152" y="1509274"/>
                  <a:ext cx="831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7E12AF73-3492-565E-2CD6-E4FDB28F4CB8}"/>
                    </a:ext>
                  </a:extLst>
                </p14:cNvPr>
                <p14:cNvContentPartPr/>
                <p14:nvPr/>
              </p14:nvContentPartPr>
              <p14:xfrm>
                <a:off x="3863672" y="1625914"/>
                <a:ext cx="88560" cy="13572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7E12AF73-3492-565E-2CD6-E4FDB28F4CB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54672" y="1616914"/>
                  <a:ext cx="106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DAEA2BC4-4F4D-BD10-CB3D-93B6A4318805}"/>
                    </a:ext>
                  </a:extLst>
                </p14:cNvPr>
                <p14:cNvContentPartPr/>
                <p14:nvPr/>
              </p14:nvContentPartPr>
              <p14:xfrm>
                <a:off x="3968072" y="1642474"/>
                <a:ext cx="115560" cy="129960"/>
              </p14:xfrm>
            </p:contentPart>
          </mc:Choice>
          <mc:Fallback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DAEA2BC4-4F4D-BD10-CB3D-93B6A431880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959072" y="1633834"/>
                  <a:ext cx="133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E1E11773-1DBE-6CE3-9C8F-9052EFA61FD4}"/>
                    </a:ext>
                  </a:extLst>
                </p14:cNvPr>
                <p14:cNvContentPartPr/>
                <p14:nvPr/>
              </p14:nvContentPartPr>
              <p14:xfrm>
                <a:off x="4094432" y="1540954"/>
                <a:ext cx="81360" cy="69840"/>
              </p14:xfrm>
            </p:contentPart>
          </mc:Choice>
          <mc:Fallback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E1E11773-1DBE-6CE3-9C8F-9052EFA61FD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085792" y="1532314"/>
                  <a:ext cx="99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E9ED19BC-7831-1ADA-1706-4F46C8F9D791}"/>
                    </a:ext>
                  </a:extLst>
                </p14:cNvPr>
                <p14:cNvContentPartPr/>
                <p14:nvPr/>
              </p14:nvContentPartPr>
              <p14:xfrm>
                <a:off x="4046912" y="1506754"/>
                <a:ext cx="191520" cy="40932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E9ED19BC-7831-1ADA-1706-4F46C8F9D79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37912" y="1497754"/>
                  <a:ext cx="2091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BCAA4725-6BE3-569F-4E77-D941D6E3E9FD}"/>
                    </a:ext>
                  </a:extLst>
                </p14:cNvPr>
                <p14:cNvContentPartPr/>
                <p14:nvPr/>
              </p14:nvContentPartPr>
              <p14:xfrm>
                <a:off x="4104152" y="1797994"/>
                <a:ext cx="111600" cy="8388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BCAA4725-6BE3-569F-4E77-D941D6E3E9F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095152" y="1788994"/>
                  <a:ext cx="12924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7000F679-194D-D786-1F0E-808FBF51756B}"/>
              </a:ext>
            </a:extLst>
          </p:cNvPr>
          <p:cNvGrpSpPr/>
          <p:nvPr/>
        </p:nvGrpSpPr>
        <p:grpSpPr>
          <a:xfrm>
            <a:off x="3709440" y="3007049"/>
            <a:ext cx="1070280" cy="502560"/>
            <a:chOff x="3709440" y="3007049"/>
            <a:chExt cx="1070280" cy="5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16A51CC4-89A8-76A7-3843-F84EAB94D206}"/>
                    </a:ext>
                  </a:extLst>
                </p14:cNvPr>
                <p14:cNvContentPartPr/>
                <p14:nvPr/>
              </p14:nvContentPartPr>
              <p14:xfrm>
                <a:off x="3709440" y="3167249"/>
                <a:ext cx="181440" cy="258120"/>
              </p14:xfrm>
            </p:contentPart>
          </mc:Choice>
          <mc:Fallback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16A51CC4-89A8-76A7-3843-F84EAB94D20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700800" y="3158249"/>
                  <a:ext cx="1990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2AE397AC-993F-1D98-2C71-771CFA2C60B4}"/>
                    </a:ext>
                  </a:extLst>
                </p14:cNvPr>
                <p14:cNvContentPartPr/>
                <p14:nvPr/>
              </p14:nvContentPartPr>
              <p14:xfrm>
                <a:off x="3750120" y="3326009"/>
                <a:ext cx="69840" cy="9288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2AE397AC-993F-1D98-2C71-771CFA2C60B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741120" y="3317009"/>
                  <a:ext cx="87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786DC655-DDB5-6729-88F2-BF4967FB7F13}"/>
                    </a:ext>
                  </a:extLst>
                </p14:cNvPr>
                <p14:cNvContentPartPr/>
                <p14:nvPr/>
              </p14:nvContentPartPr>
              <p14:xfrm>
                <a:off x="3906720" y="3100649"/>
                <a:ext cx="115560" cy="28764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786DC655-DDB5-6729-88F2-BF4967FB7F1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897720" y="3091649"/>
                  <a:ext cx="133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351252DB-C256-EA71-E770-E2D186397805}"/>
                    </a:ext>
                  </a:extLst>
                </p14:cNvPr>
                <p14:cNvContentPartPr/>
                <p14:nvPr/>
              </p14:nvContentPartPr>
              <p14:xfrm>
                <a:off x="4163400" y="3113969"/>
                <a:ext cx="92520" cy="25992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351252DB-C256-EA71-E770-E2D18639780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154760" y="3105329"/>
                  <a:ext cx="11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954DE40F-1DC2-F08D-3C67-92698EEB3F37}"/>
                    </a:ext>
                  </a:extLst>
                </p14:cNvPr>
                <p14:cNvContentPartPr/>
                <p14:nvPr/>
              </p14:nvContentPartPr>
              <p14:xfrm>
                <a:off x="4392720" y="3193889"/>
                <a:ext cx="34560" cy="1080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954DE40F-1DC2-F08D-3C67-92698EEB3F3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383720" y="3184889"/>
                  <a:ext cx="52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6CA4D2F6-BE88-751D-B376-449988DB8D39}"/>
                    </a:ext>
                  </a:extLst>
                </p14:cNvPr>
                <p14:cNvContentPartPr/>
                <p14:nvPr/>
              </p14:nvContentPartPr>
              <p14:xfrm>
                <a:off x="4366800" y="3292889"/>
                <a:ext cx="75960" cy="360"/>
              </p14:xfrm>
            </p:contentPart>
          </mc:Choice>
          <mc:Fallback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6CA4D2F6-BE88-751D-B376-449988DB8D3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57800" y="3284249"/>
                  <a:ext cx="93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F8ACCB54-33AF-EB92-F802-989444986E52}"/>
                    </a:ext>
                  </a:extLst>
                </p14:cNvPr>
                <p14:cNvContentPartPr/>
                <p14:nvPr/>
              </p14:nvContentPartPr>
              <p14:xfrm>
                <a:off x="4584960" y="3007049"/>
                <a:ext cx="194760" cy="320760"/>
              </p14:xfrm>
            </p:contentPart>
          </mc:Choice>
          <mc:Fallback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F8ACCB54-33AF-EB92-F802-989444986E5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76320" y="2998409"/>
                  <a:ext cx="2124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AA3159B5-76C4-D176-5B7E-29B89A081AD0}"/>
                    </a:ext>
                  </a:extLst>
                </p14:cNvPr>
                <p14:cNvContentPartPr/>
                <p14:nvPr/>
              </p14:nvContentPartPr>
              <p14:xfrm>
                <a:off x="4668480" y="3468209"/>
                <a:ext cx="42840" cy="41400"/>
              </p14:xfrm>
            </p:contentPart>
          </mc:Choice>
          <mc:Fallback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AA3159B5-76C4-D176-5B7E-29B89A081AD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659480" y="3459569"/>
                  <a:ext cx="60480" cy="5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191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BD459-DDA3-3FAE-D79F-B08F918A9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D04BF-190F-A7DE-6292-8D8A928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4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정책 </a:t>
            </a:r>
            <a:r>
              <a:rPr lang="ko-KR" altLang="en-US" sz="4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경사법</a:t>
            </a:r>
            <a:r>
              <a:rPr lang="en-US" altLang="ko-KR" sz="4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(Policy Gradient Methods)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E74F4F5-6F77-560B-AC73-1181290FA456}"/>
                  </a:ext>
                </a:extLst>
              </p14:cNvPr>
              <p14:cNvContentPartPr/>
              <p14:nvPr/>
            </p14:nvContentPartPr>
            <p14:xfrm>
              <a:off x="6957000" y="5206649"/>
              <a:ext cx="360" cy="1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E74F4F5-6F77-560B-AC73-1181290FA4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8360" y="5198009"/>
                <a:ext cx="1800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8EB260AD-3148-335D-28AF-3D5C8F8F8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705" y="2249915"/>
            <a:ext cx="4887007" cy="781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18F200-ADD3-FDC8-42E6-68B4150EF20C}"/>
              </a:ext>
            </a:extLst>
          </p:cNvPr>
          <p:cNvSpPr txBox="1"/>
          <p:nvPr/>
        </p:nvSpPr>
        <p:spPr>
          <a:xfrm>
            <a:off x="437321" y="1636643"/>
            <a:ext cx="4240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역시 최상의 정책을 </a:t>
            </a:r>
            <a:r>
              <a:rPr lang="ko-KR" altLang="en-US" dirty="0" err="1"/>
              <a:t>찾는것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어떻게</a:t>
            </a:r>
            <a:r>
              <a:rPr lang="en-US" altLang="ko-KR" dirty="0"/>
              <a:t>?? : </a:t>
            </a:r>
            <a:r>
              <a:rPr lang="ko-KR" altLang="en-US" dirty="0"/>
              <a:t>목표 함수를 도입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경사 </a:t>
            </a:r>
            <a:r>
              <a:rPr lang="ko-KR" altLang="en-US" dirty="0" err="1"/>
              <a:t>상승법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목표 함수가 커지는 방향으로 최적의 정책을 찾는다 </a:t>
            </a:r>
            <a:r>
              <a:rPr lang="en-US" altLang="ko-KR" dirty="0"/>
              <a:t>)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D5D3D4F-D88B-FCBF-06FB-31A48D767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005" y="3275499"/>
            <a:ext cx="3172268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3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7D487-5E05-9951-CD96-5A0575C94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7A006-B0E9-C55C-B073-D79E30A8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4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정책 </a:t>
            </a:r>
            <a:r>
              <a:rPr lang="ko-KR" altLang="en-US" sz="4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경사법</a:t>
            </a:r>
            <a:r>
              <a:rPr lang="en-US" altLang="ko-KR" sz="4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(Policy Gradient Methods)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F32E172-8F88-66BD-B15D-CDAEA06ADAE1}"/>
                  </a:ext>
                </a:extLst>
              </p14:cNvPr>
              <p14:cNvContentPartPr/>
              <p14:nvPr/>
            </p14:nvContentPartPr>
            <p14:xfrm>
              <a:off x="6957000" y="5206649"/>
              <a:ext cx="360" cy="1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F32E172-8F88-66BD-B15D-CDAEA06AD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8360" y="5198009"/>
                <a:ext cx="1800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0570061-3B1B-9BB2-27C7-F6F75419FDDD}"/>
              </a:ext>
            </a:extLst>
          </p:cNvPr>
          <p:cNvSpPr txBox="1"/>
          <p:nvPr/>
        </p:nvSpPr>
        <p:spPr>
          <a:xfrm>
            <a:off x="437320" y="1636643"/>
            <a:ext cx="628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그래서 목표함수의 뭐냐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9D2580-5402-F8A6-B6AB-B2FE3D036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9" y="2222619"/>
            <a:ext cx="4887007" cy="781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205DB5-3866-B2A1-E21A-D5D74AC89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442" y="1756109"/>
            <a:ext cx="4096322" cy="166710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45DA14E8-4F8F-AAFD-0760-891E9DD2B6EE}"/>
              </a:ext>
            </a:extLst>
          </p:cNvPr>
          <p:cNvGrpSpPr/>
          <p:nvPr/>
        </p:nvGrpSpPr>
        <p:grpSpPr>
          <a:xfrm>
            <a:off x="5534162" y="2459644"/>
            <a:ext cx="1460880" cy="705600"/>
            <a:chOff x="5534162" y="2459644"/>
            <a:chExt cx="1460880" cy="70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66FE6CF-3F50-E210-3B73-FE2670FA823B}"/>
                    </a:ext>
                  </a:extLst>
                </p14:cNvPr>
                <p14:cNvContentPartPr/>
                <p14:nvPr/>
              </p14:nvContentPartPr>
              <p14:xfrm>
                <a:off x="5890922" y="2640004"/>
                <a:ext cx="1104120" cy="824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66FE6CF-3F50-E210-3B73-FE2670FA82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82282" y="2631004"/>
                  <a:ext cx="1121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F0C07E9-F217-AAF8-B002-E0093A277F17}"/>
                    </a:ext>
                  </a:extLst>
                </p14:cNvPr>
                <p14:cNvContentPartPr/>
                <p14:nvPr/>
              </p14:nvContentPartPr>
              <p14:xfrm>
                <a:off x="5922962" y="2804524"/>
                <a:ext cx="1010520" cy="694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F0C07E9-F217-AAF8-B002-E0093A277F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13962" y="2795524"/>
                  <a:ext cx="1028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BE65833-C1BD-FF8E-41BE-E52847FDDBF2}"/>
                    </a:ext>
                  </a:extLst>
                </p14:cNvPr>
                <p14:cNvContentPartPr/>
                <p14:nvPr/>
              </p14:nvContentPartPr>
              <p14:xfrm>
                <a:off x="5534162" y="2459644"/>
                <a:ext cx="437040" cy="7056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BE65833-C1BD-FF8E-41BE-E52847FDDB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25522" y="2450644"/>
                  <a:ext cx="454680" cy="72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178367C-AA53-7AE6-B07B-BD12BFFF7A1B}"/>
                  </a:ext>
                </a:extLst>
              </p14:cNvPr>
              <p14:cNvContentPartPr/>
              <p14:nvPr/>
            </p14:nvContentPartPr>
            <p14:xfrm>
              <a:off x="8270522" y="5036164"/>
              <a:ext cx="360" cy="122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178367C-AA53-7AE6-B07B-BD12BFFF7A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61522" y="5027164"/>
                <a:ext cx="18000" cy="298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748F963-12F3-4E78-CB9D-0F0A67403F8B}"/>
              </a:ext>
            </a:extLst>
          </p:cNvPr>
          <p:cNvSpPr txBox="1"/>
          <p:nvPr/>
        </p:nvSpPr>
        <p:spPr>
          <a:xfrm>
            <a:off x="7746464" y="3575638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rt​: </a:t>
            </a:r>
            <a:r>
              <a:rPr lang="ko-KR" altLang="en-US" dirty="0"/>
              <a:t>시간 </a:t>
            </a:r>
            <a:r>
              <a:rPr lang="en-US" altLang="ko-KR" dirty="0"/>
              <a:t>t</a:t>
            </a:r>
            <a:r>
              <a:rPr lang="ko-KR" altLang="en-US" dirty="0"/>
              <a:t>에서 받은 보상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EBEF3B0-A98A-C75D-4CD3-8D1961129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γ: 할인율(미래 보상의 중요도를 결정).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4058D29-65C6-28AD-71E5-0E37C1294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148" y="4010945"/>
            <a:ext cx="42787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할인율(미래 보상의 중요도를 결정).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즉 정책을 조정해서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에이전트가 받는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기대 보상의 총합을 최대치로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만드는것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!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5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D880C-605D-0712-7605-C568B4EC3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214C45A-EC6F-C5D2-647A-65E946479813}"/>
              </a:ext>
            </a:extLst>
          </p:cNvPr>
          <p:cNvSpPr/>
          <p:nvPr/>
        </p:nvSpPr>
        <p:spPr>
          <a:xfrm>
            <a:off x="1417983" y="2312504"/>
            <a:ext cx="1212574" cy="12258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8837B37-8CFD-E657-F5C5-E08AF9F7D84A}"/>
              </a:ext>
            </a:extLst>
          </p:cNvPr>
          <p:cNvSpPr/>
          <p:nvPr/>
        </p:nvSpPr>
        <p:spPr>
          <a:xfrm>
            <a:off x="3929270" y="1093304"/>
            <a:ext cx="1212574" cy="12258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D6EFB42-3FC0-BDB3-D397-B7D8F586D38C}"/>
              </a:ext>
            </a:extLst>
          </p:cNvPr>
          <p:cNvSpPr/>
          <p:nvPr/>
        </p:nvSpPr>
        <p:spPr>
          <a:xfrm>
            <a:off x="3929270" y="3372678"/>
            <a:ext cx="1212574" cy="12258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DBC8D97-4835-F464-B939-7E019EEBCDCF}"/>
              </a:ext>
            </a:extLst>
          </p:cNvPr>
          <p:cNvSpPr/>
          <p:nvPr/>
        </p:nvSpPr>
        <p:spPr>
          <a:xfrm>
            <a:off x="6897756" y="490331"/>
            <a:ext cx="1113183" cy="1126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s’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0CC0C3-B32A-E0AA-9B94-77B9A1B4116C}"/>
              </a:ext>
            </a:extLst>
          </p:cNvPr>
          <p:cNvSpPr/>
          <p:nvPr/>
        </p:nvSpPr>
        <p:spPr>
          <a:xfrm>
            <a:off x="6758608" y="2120348"/>
            <a:ext cx="1113183" cy="1126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s’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259277-F336-16DA-C802-44AB2234986D}"/>
              </a:ext>
            </a:extLst>
          </p:cNvPr>
          <p:cNvSpPr/>
          <p:nvPr/>
        </p:nvSpPr>
        <p:spPr>
          <a:xfrm>
            <a:off x="6745357" y="3737114"/>
            <a:ext cx="1113183" cy="1126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s’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F3ECC56-84AE-00BA-F586-521F8505F784}"/>
              </a:ext>
            </a:extLst>
          </p:cNvPr>
          <p:cNvSpPr/>
          <p:nvPr/>
        </p:nvSpPr>
        <p:spPr>
          <a:xfrm>
            <a:off x="6785113" y="5261115"/>
            <a:ext cx="1113183" cy="1126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s’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C57772-B4A7-C000-F706-46AF78BC8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11" y="721789"/>
            <a:ext cx="1162212" cy="5906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7CFBA8D-E223-A1DA-A226-1039A9A19A4E}"/>
                  </a:ext>
                </a:extLst>
              </p14:cNvPr>
              <p14:cNvContentPartPr/>
              <p14:nvPr/>
            </p14:nvContentPartPr>
            <p14:xfrm>
              <a:off x="2875680" y="2016329"/>
              <a:ext cx="657360" cy="4554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7CFBA8D-E223-A1DA-A226-1039A9A19A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6680" y="2007329"/>
                <a:ext cx="67500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E78AAAE-1B11-DBC1-D933-72E56B224781}"/>
                  </a:ext>
                </a:extLst>
              </p14:cNvPr>
              <p14:cNvContentPartPr/>
              <p14:nvPr/>
            </p14:nvContentPartPr>
            <p14:xfrm>
              <a:off x="2836080" y="3370649"/>
              <a:ext cx="896400" cy="6339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E78AAAE-1B11-DBC1-D933-72E56B2247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7080" y="3361649"/>
                <a:ext cx="914040" cy="65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3FDF7D-2107-88C2-4F63-BE56D889ACAB}"/>
              </a:ext>
            </a:extLst>
          </p:cNvPr>
          <p:cNvGrpSpPr/>
          <p:nvPr/>
        </p:nvGrpSpPr>
        <p:grpSpPr>
          <a:xfrm>
            <a:off x="4995720" y="740129"/>
            <a:ext cx="1836720" cy="5088240"/>
            <a:chOff x="4995720" y="740129"/>
            <a:chExt cx="1836720" cy="50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994A623-EB47-4D28-D58D-837EE8455C5D}"/>
                    </a:ext>
                  </a:extLst>
                </p14:cNvPr>
                <p14:cNvContentPartPr/>
                <p14:nvPr/>
              </p14:nvContentPartPr>
              <p14:xfrm>
                <a:off x="5459400" y="740129"/>
                <a:ext cx="1373040" cy="7639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994A623-EB47-4D28-D58D-837EE8455C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50760" y="731129"/>
                  <a:ext cx="139068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AFEE3F0-BE19-234A-33DB-52122DFE64B6}"/>
                    </a:ext>
                  </a:extLst>
                </p14:cNvPr>
                <p14:cNvContentPartPr/>
                <p14:nvPr/>
              </p14:nvContentPartPr>
              <p14:xfrm>
                <a:off x="5413320" y="1841729"/>
                <a:ext cx="1053360" cy="695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AFEE3F0-BE19-234A-33DB-52122DFE64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04680" y="1833089"/>
                  <a:ext cx="107100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74698BB-A453-505F-07AF-6DDAC9CBD10F}"/>
                    </a:ext>
                  </a:extLst>
                </p14:cNvPr>
                <p14:cNvContentPartPr/>
                <p14:nvPr/>
              </p14:nvContentPartPr>
              <p14:xfrm>
                <a:off x="5274360" y="2106689"/>
                <a:ext cx="1305720" cy="25815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74698BB-A453-505F-07AF-6DDAC9CBD1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65360" y="2098049"/>
                  <a:ext cx="1323360" cy="25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B75D9BB-B98B-04CB-FDD3-C548A0723E64}"/>
                    </a:ext>
                  </a:extLst>
                </p14:cNvPr>
                <p14:cNvContentPartPr/>
                <p14:nvPr/>
              </p14:nvContentPartPr>
              <p14:xfrm>
                <a:off x="6341040" y="4116569"/>
                <a:ext cx="112320" cy="2368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B75D9BB-B98B-04CB-FDD3-C548A0723E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32400" y="4107929"/>
                  <a:ext cx="129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E8A582C-9B9C-0888-01C7-D6362C0F4253}"/>
                    </a:ext>
                  </a:extLst>
                </p14:cNvPr>
                <p14:cNvContentPartPr/>
                <p14:nvPr/>
              </p14:nvContentPartPr>
              <p14:xfrm>
                <a:off x="5108400" y="2725529"/>
                <a:ext cx="1610640" cy="11379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E8A582C-9B9C-0888-01C7-D6362C0F42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99760" y="2716529"/>
                  <a:ext cx="1628280" cy="11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8CB3D5B-5FD1-D7B7-E6CB-83CCA8A50B47}"/>
                    </a:ext>
                  </a:extLst>
                </p14:cNvPr>
                <p14:cNvContentPartPr/>
                <p14:nvPr/>
              </p14:nvContentPartPr>
              <p14:xfrm>
                <a:off x="4995720" y="4200449"/>
                <a:ext cx="1625400" cy="16279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8CB3D5B-5FD1-D7B7-E6CB-83CCA8A50B4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87080" y="4191809"/>
                  <a:ext cx="1643040" cy="164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BFCD3EB-B4B3-A1DC-6190-200EBEC181CE}"/>
                  </a:ext>
                </a:extLst>
              </p14:cNvPr>
              <p14:cNvContentPartPr/>
              <p14:nvPr/>
            </p14:nvContentPartPr>
            <p14:xfrm>
              <a:off x="3650760" y="5876609"/>
              <a:ext cx="14400" cy="1152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BFCD3EB-B4B3-A1DC-6190-200EBEC181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42120" y="5867969"/>
                <a:ext cx="32040" cy="2916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AC80DB18-36DD-DD85-5F51-13782AE5340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65125" y="167060"/>
            <a:ext cx="1408562" cy="56164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0E84BD1C-9C1D-D2B6-5BCB-51769D226FE6}"/>
              </a:ext>
            </a:extLst>
          </p:cNvPr>
          <p:cNvGrpSpPr/>
          <p:nvPr/>
        </p:nvGrpSpPr>
        <p:grpSpPr>
          <a:xfrm>
            <a:off x="6850800" y="273569"/>
            <a:ext cx="2856600" cy="1336680"/>
            <a:chOff x="6850800" y="273569"/>
            <a:chExt cx="2856600" cy="13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D148E38-8213-C3CE-E432-3BB35E536115}"/>
                    </a:ext>
                  </a:extLst>
                </p14:cNvPr>
                <p14:cNvContentPartPr/>
                <p14:nvPr/>
              </p14:nvContentPartPr>
              <p14:xfrm>
                <a:off x="6850800" y="273569"/>
                <a:ext cx="1800720" cy="4212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D148E38-8213-C3CE-E432-3BB35E5361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2160" y="264929"/>
                  <a:ext cx="18183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07C776D-644B-A259-9952-54BCD002E0F5}"/>
                    </a:ext>
                  </a:extLst>
                </p14:cNvPr>
                <p14:cNvContentPartPr/>
                <p14:nvPr/>
              </p14:nvContentPartPr>
              <p14:xfrm>
                <a:off x="8496720" y="583889"/>
                <a:ext cx="265320" cy="2332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07C776D-644B-A259-9952-54BCD002E0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87720" y="575249"/>
                  <a:ext cx="282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3551A807-589D-E4AB-2D7D-F9E9394EF03F}"/>
                    </a:ext>
                  </a:extLst>
                </p14:cNvPr>
                <p14:cNvContentPartPr/>
                <p14:nvPr/>
              </p14:nvContentPartPr>
              <p14:xfrm>
                <a:off x="8904240" y="841289"/>
                <a:ext cx="271080" cy="5054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3551A807-589D-E4AB-2D7D-F9E9394EF0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95600" y="832289"/>
                  <a:ext cx="2887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DE1008A-5099-6356-E5C0-E9FA755E03BF}"/>
                    </a:ext>
                  </a:extLst>
                </p14:cNvPr>
                <p14:cNvContentPartPr/>
                <p14:nvPr/>
              </p14:nvContentPartPr>
              <p14:xfrm>
                <a:off x="9190080" y="1139729"/>
                <a:ext cx="79200" cy="2167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DE1008A-5099-6356-E5C0-E9FA755E03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81080" y="1130729"/>
                  <a:ext cx="968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1A4D3A5-C2F8-20A9-E2AD-8770480C4EB4}"/>
                    </a:ext>
                  </a:extLst>
                </p14:cNvPr>
                <p14:cNvContentPartPr/>
                <p14:nvPr/>
              </p14:nvContentPartPr>
              <p14:xfrm>
                <a:off x="9236520" y="1255289"/>
                <a:ext cx="111600" cy="500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1A4D3A5-C2F8-20A9-E2AD-8770480C4E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27880" y="1246649"/>
                  <a:ext cx="129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1219888-29EF-BB54-0C47-CFCC79159F93}"/>
                    </a:ext>
                  </a:extLst>
                </p14:cNvPr>
                <p14:cNvContentPartPr/>
                <p14:nvPr/>
              </p14:nvContentPartPr>
              <p14:xfrm>
                <a:off x="9137520" y="1411169"/>
                <a:ext cx="299880" cy="1990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1219888-29EF-BB54-0C47-CFCC79159F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28520" y="1402169"/>
                  <a:ext cx="317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9EA4766-E77C-5200-7CDF-E80BA1693E82}"/>
                    </a:ext>
                  </a:extLst>
                </p14:cNvPr>
                <p14:cNvContentPartPr/>
                <p14:nvPr/>
              </p14:nvContentPartPr>
              <p14:xfrm>
                <a:off x="9469440" y="1118849"/>
                <a:ext cx="91080" cy="1756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EA4766-E77C-5200-7CDF-E80BA1693E8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60800" y="1110209"/>
                  <a:ext cx="108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555BE9E-0F83-02DC-CCF1-4E4FEDED0CBE}"/>
                    </a:ext>
                  </a:extLst>
                </p14:cNvPr>
                <p14:cNvContentPartPr/>
                <p14:nvPr/>
              </p14:nvContentPartPr>
              <p14:xfrm>
                <a:off x="9515160" y="1179329"/>
                <a:ext cx="108720" cy="406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555BE9E-0F83-02DC-CCF1-4E4FEDED0C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06160" y="1170329"/>
                  <a:ext cx="12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58D1114-337A-CFF0-7792-AE8704118EC7}"/>
                    </a:ext>
                  </a:extLst>
                </p14:cNvPr>
                <p14:cNvContentPartPr/>
                <p14:nvPr/>
              </p14:nvContentPartPr>
              <p14:xfrm>
                <a:off x="9515160" y="1123889"/>
                <a:ext cx="154440" cy="2696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58D1114-337A-CFF0-7792-AE8704118E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06160" y="1115249"/>
                  <a:ext cx="172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97AFD5E-1B7D-A83A-F63D-2DF7C4570EEA}"/>
                    </a:ext>
                  </a:extLst>
                </p14:cNvPr>
                <p14:cNvContentPartPr/>
                <p14:nvPr/>
              </p14:nvContentPartPr>
              <p14:xfrm>
                <a:off x="9560520" y="1464089"/>
                <a:ext cx="146880" cy="1213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97AFD5E-1B7D-A83A-F63D-2DF7C4570EE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51520" y="1455449"/>
                  <a:ext cx="164520" cy="138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D1C046-8F17-8033-A2AA-AD31287D9666}"/>
              </a:ext>
            </a:extLst>
          </p:cNvPr>
          <p:cNvSpPr txBox="1"/>
          <p:nvPr/>
        </p:nvSpPr>
        <p:spPr>
          <a:xfrm>
            <a:off x="3796748" y="63658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Q(</a:t>
            </a:r>
            <a:r>
              <a:rPr lang="en-US" altLang="ko-KR" dirty="0" err="1"/>
              <a:t>s,a</a:t>
            </a:r>
            <a:r>
              <a:rPr lang="en-US" altLang="ko-KR" dirty="0"/>
              <a:t>) </a:t>
            </a:r>
            <a:r>
              <a:rPr lang="ko-KR" altLang="en-US" dirty="0"/>
              <a:t>는 </a:t>
            </a:r>
            <a:r>
              <a:rPr lang="ko-KR" altLang="en-US" b="1" dirty="0"/>
              <a:t>특정 상태 </a:t>
            </a:r>
            <a:r>
              <a:rPr lang="en-US" altLang="ko-KR" b="1" dirty="0"/>
              <a:t>s</a:t>
            </a:r>
            <a:r>
              <a:rPr lang="ko-KR" altLang="en-US" b="1" dirty="0"/>
              <a:t>에서 특정 행동 </a:t>
            </a:r>
            <a:r>
              <a:rPr lang="en-US" altLang="ko-KR" b="1" dirty="0"/>
              <a:t>a</a:t>
            </a:r>
            <a:r>
              <a:rPr lang="ko-KR" altLang="en-US" b="1" dirty="0"/>
              <a:t>를 했을 때의 장기 기대 보상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15924D-9B3A-552C-1704-79B05BC24438}"/>
              </a:ext>
            </a:extLst>
          </p:cNvPr>
          <p:cNvGrpSpPr/>
          <p:nvPr/>
        </p:nvGrpSpPr>
        <p:grpSpPr>
          <a:xfrm>
            <a:off x="3477600" y="629405"/>
            <a:ext cx="729000" cy="4281840"/>
            <a:chOff x="3477600" y="629405"/>
            <a:chExt cx="729000" cy="42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72D698B-E3E0-5302-4DFA-40E06C06214B}"/>
                    </a:ext>
                  </a:extLst>
                </p14:cNvPr>
                <p14:cNvContentPartPr/>
                <p14:nvPr/>
              </p14:nvContentPartPr>
              <p14:xfrm>
                <a:off x="3829680" y="656045"/>
                <a:ext cx="376920" cy="1501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72D698B-E3E0-5302-4DFA-40E06C0621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23560" y="649925"/>
                  <a:ext cx="389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AFA6CA7-EFF3-595C-2F71-FB84C9B9C9AE}"/>
                    </a:ext>
                  </a:extLst>
                </p14:cNvPr>
                <p14:cNvContentPartPr/>
                <p14:nvPr/>
              </p14:nvContentPartPr>
              <p14:xfrm>
                <a:off x="3477600" y="629405"/>
                <a:ext cx="633240" cy="42818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AFA6CA7-EFF3-595C-2F71-FB84C9B9C9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71480" y="623285"/>
                  <a:ext cx="645480" cy="429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FA8B2CE-2592-6AE2-07C9-8EC8AEAC04FA}"/>
                  </a:ext>
                </a:extLst>
              </p14:cNvPr>
              <p14:cNvContentPartPr/>
              <p14:nvPr/>
            </p14:nvContentPartPr>
            <p14:xfrm>
              <a:off x="8375040" y="264365"/>
              <a:ext cx="1669320" cy="606708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FA8B2CE-2592-6AE2-07C9-8EC8AEAC04F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68920" y="258245"/>
                <a:ext cx="1681560" cy="607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195D634C-39A0-0E9D-00FA-9E91611A6428}"/>
              </a:ext>
            </a:extLst>
          </p:cNvPr>
          <p:cNvGrpSpPr/>
          <p:nvPr/>
        </p:nvGrpSpPr>
        <p:grpSpPr>
          <a:xfrm>
            <a:off x="5114880" y="5419925"/>
            <a:ext cx="848880" cy="1053720"/>
            <a:chOff x="5114880" y="5419925"/>
            <a:chExt cx="848880" cy="10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AFDC1B2-A2FC-0966-EA06-D875C50D009F}"/>
                    </a:ext>
                  </a:extLst>
                </p14:cNvPr>
                <p14:cNvContentPartPr/>
                <p14:nvPr/>
              </p14:nvContentPartPr>
              <p14:xfrm>
                <a:off x="5486400" y="5419925"/>
                <a:ext cx="47160" cy="4946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AFDC1B2-A2FC-0966-EA06-D875C50D00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80280" y="5413805"/>
                  <a:ext cx="594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9BD9F78-66BC-832E-4625-764D82BDD64B}"/>
                    </a:ext>
                  </a:extLst>
                </p14:cNvPr>
                <p14:cNvContentPartPr/>
                <p14:nvPr/>
              </p14:nvContentPartPr>
              <p14:xfrm>
                <a:off x="5751000" y="5665445"/>
                <a:ext cx="38520" cy="3808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9BD9F78-66BC-832E-4625-764D82BDD64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44880" y="5659325"/>
                  <a:ext cx="507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EC498C3-4FBB-5F57-B4C5-8C0A2E7D66F9}"/>
                    </a:ext>
                  </a:extLst>
                </p14:cNvPr>
                <p14:cNvContentPartPr/>
                <p14:nvPr/>
              </p14:nvContentPartPr>
              <p14:xfrm>
                <a:off x="5114880" y="5897285"/>
                <a:ext cx="826560" cy="5763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EC498C3-4FBB-5F57-B4C5-8C0A2E7D66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08760" y="5891165"/>
                  <a:ext cx="83880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108AAB9-2B70-A9F2-AFB0-24B84A33C68E}"/>
                    </a:ext>
                  </a:extLst>
                </p14:cNvPr>
                <p14:cNvContentPartPr/>
                <p14:nvPr/>
              </p14:nvContentPartPr>
              <p14:xfrm>
                <a:off x="5963400" y="6042725"/>
                <a:ext cx="360" cy="68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108AAB9-2B70-A9F2-AFB0-24B84A33C6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57280" y="6036605"/>
                  <a:ext cx="1260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A1C81D36-C3A1-FDF2-3EDE-94D721451770}"/>
                  </a:ext>
                </a:extLst>
              </p14:cNvPr>
              <p14:cNvContentPartPr/>
              <p14:nvPr/>
            </p14:nvContentPartPr>
            <p14:xfrm>
              <a:off x="8154606" y="298503"/>
              <a:ext cx="697320" cy="6261954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A1C81D36-C3A1-FDF2-3EDE-94D72145177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45606" y="289863"/>
                <a:ext cx="714960" cy="6279594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그룹 48">
            <a:extLst>
              <a:ext uri="{FF2B5EF4-FFF2-40B4-BE49-F238E27FC236}">
                <a16:creationId xmlns:a16="http://schemas.microsoft.com/office/drawing/2014/main" id="{69DED84A-A03F-7D96-2608-1AC8C7784A91}"/>
              </a:ext>
            </a:extLst>
          </p:cNvPr>
          <p:cNvGrpSpPr/>
          <p:nvPr/>
        </p:nvGrpSpPr>
        <p:grpSpPr>
          <a:xfrm>
            <a:off x="675720" y="963125"/>
            <a:ext cx="832320" cy="4336560"/>
            <a:chOff x="675720" y="963125"/>
            <a:chExt cx="832320" cy="4336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ADD78E3-985F-589B-94FA-18962E585C60}"/>
                    </a:ext>
                  </a:extLst>
                </p14:cNvPr>
                <p14:cNvContentPartPr/>
                <p14:nvPr/>
              </p14:nvContentPartPr>
              <p14:xfrm>
                <a:off x="740880" y="963125"/>
                <a:ext cx="299520" cy="205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ADD78E3-985F-589B-94FA-18962E585C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1880" y="954125"/>
                  <a:ext cx="317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2C2C6A1-AE64-5413-329E-D89339EE9D30}"/>
                    </a:ext>
                  </a:extLst>
                </p14:cNvPr>
                <p14:cNvContentPartPr/>
                <p14:nvPr/>
              </p14:nvContentPartPr>
              <p14:xfrm>
                <a:off x="675720" y="1007045"/>
                <a:ext cx="832320" cy="42926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2C2C6A1-AE64-5413-329E-D89339EE9D3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7080" y="998405"/>
                  <a:ext cx="849960" cy="431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2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C66BFE8C-1E9C-14AE-6C35-6F23BB80DA2B}"/>
                  </a:ext>
                </a:extLst>
              </p14:cNvPr>
              <p14:cNvContentPartPr/>
              <p14:nvPr/>
            </p14:nvContentPartPr>
            <p14:xfrm>
              <a:off x="2637000" y="5294285"/>
              <a:ext cx="360" cy="288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C66BFE8C-1E9C-14AE-6C35-6F23BB80DA2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28360" y="5285285"/>
                <a:ext cx="18000" cy="205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1D9B2AE4-B779-FF62-90AE-47ECF6B35327}"/>
              </a:ext>
            </a:extLst>
          </p:cNvPr>
          <p:cNvSpPr txBox="1"/>
          <p:nvPr/>
        </p:nvSpPr>
        <p:spPr>
          <a:xfrm>
            <a:off x="198783" y="2400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정책 </a:t>
            </a:r>
            <a:r>
              <a:rPr lang="en-US" altLang="ko-KR" dirty="0"/>
              <a:t>πθ(</a:t>
            </a:r>
            <a:r>
              <a:rPr lang="en-US" altLang="ko-KR" dirty="0" err="1"/>
              <a:t>a∣s</a:t>
            </a:r>
            <a:r>
              <a:rPr lang="en-US" altLang="ko-KR" dirty="0"/>
              <a:t>) </a:t>
            </a:r>
            <a:r>
              <a:rPr lang="ko-KR" altLang="en-US" dirty="0"/>
              <a:t>를 학습하여 </a:t>
            </a:r>
            <a:r>
              <a:rPr lang="ko-KR" altLang="en-US" b="1" dirty="0"/>
              <a:t>장기 기대 보상</a:t>
            </a:r>
            <a:r>
              <a:rPr lang="ko-KR" altLang="en-US" dirty="0"/>
              <a:t>을 최대화하는 것을 목표로 합니다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0C830EF-6D2A-4402-B0C2-8378BB1AF97C}"/>
              </a:ext>
            </a:extLst>
          </p:cNvPr>
          <p:cNvGrpSpPr/>
          <p:nvPr/>
        </p:nvGrpSpPr>
        <p:grpSpPr>
          <a:xfrm>
            <a:off x="1426320" y="1023605"/>
            <a:ext cx="508320" cy="811800"/>
            <a:chOff x="1426320" y="1023605"/>
            <a:chExt cx="508320" cy="811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1B21516D-E500-C4C0-AA44-3F098EE882D5}"/>
                    </a:ext>
                  </a:extLst>
                </p14:cNvPr>
                <p14:cNvContentPartPr/>
                <p14:nvPr/>
              </p14:nvContentPartPr>
              <p14:xfrm>
                <a:off x="1523880" y="1230965"/>
                <a:ext cx="54360" cy="4723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1B21516D-E500-C4C0-AA44-3F098EE882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14880" y="1222325"/>
                  <a:ext cx="720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3D3F292-F28B-55B3-ADDD-925BA3C27B53}"/>
                    </a:ext>
                  </a:extLst>
                </p14:cNvPr>
                <p14:cNvContentPartPr/>
                <p14:nvPr/>
              </p14:nvContentPartPr>
              <p14:xfrm>
                <a:off x="1703160" y="1180565"/>
                <a:ext cx="92160" cy="6548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3D3F292-F28B-55B3-ADDD-925BA3C27B5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94160" y="1171565"/>
                  <a:ext cx="10980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0EBAEAF5-FABA-98C9-E235-809995E462E3}"/>
                    </a:ext>
                  </a:extLst>
                </p14:cNvPr>
                <p14:cNvContentPartPr/>
                <p14:nvPr/>
              </p14:nvContentPartPr>
              <p14:xfrm>
                <a:off x="1426320" y="1023605"/>
                <a:ext cx="508320" cy="4075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0EBAEAF5-FABA-98C9-E235-809995E462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17320" y="1014965"/>
                  <a:ext cx="525960" cy="42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627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D7D7-CB15-8072-C0AF-940F679A6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877DB-C8CC-6381-4E2E-BFC13972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4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정책 </a:t>
            </a:r>
            <a:r>
              <a:rPr lang="ko-KR" altLang="en-US" sz="4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경사법</a:t>
            </a:r>
            <a:r>
              <a:rPr lang="en-US" altLang="ko-KR" sz="4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(Policy Gradient Methods)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BCEC09E-3BD7-432A-DBA1-C5ABAF04C3AE}"/>
                  </a:ext>
                </a:extLst>
              </p14:cNvPr>
              <p14:cNvContentPartPr/>
              <p14:nvPr/>
            </p14:nvContentPartPr>
            <p14:xfrm>
              <a:off x="6957000" y="5206649"/>
              <a:ext cx="360" cy="1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BCEC09E-3BD7-432A-DBA1-C5ABAF04C3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8360" y="5198009"/>
                <a:ext cx="1800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A41782B-E6E0-820C-3E92-121AC5C77F9D}"/>
              </a:ext>
            </a:extLst>
          </p:cNvPr>
          <p:cNvSpPr txBox="1"/>
          <p:nvPr/>
        </p:nvSpPr>
        <p:spPr>
          <a:xfrm>
            <a:off x="437320" y="1636643"/>
            <a:ext cx="628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그래서 목표함수의 기울기를 어떻게 구하냐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5B9521-87F2-D506-B799-760236832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9" y="2222619"/>
            <a:ext cx="4887007" cy="781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949CD6-0E66-126C-E4E1-0703F3633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687" y="3642179"/>
            <a:ext cx="6076357" cy="13706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4C30CD-DAD1-BFE5-A6C2-B56FC95D586B}"/>
              </a:ext>
            </a:extLst>
          </p:cNvPr>
          <p:cNvSpPr txBox="1"/>
          <p:nvPr/>
        </p:nvSpPr>
        <p:spPr>
          <a:xfrm>
            <a:off x="7474857" y="3243943"/>
            <a:ext cx="328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몬테카를로법</a:t>
            </a:r>
            <a:r>
              <a:rPr lang="ko-KR" altLang="en-US" dirty="0"/>
              <a:t> 도입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660118-7B40-9D3C-8E9B-3FD83ADCAC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501" y="4237578"/>
            <a:ext cx="4626127" cy="6585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C528DF2-9875-7509-3374-CF0E0FE5F4B0}"/>
                  </a:ext>
                </a:extLst>
              </p14:cNvPr>
              <p14:cNvContentPartPr/>
              <p14:nvPr/>
            </p14:nvContentPartPr>
            <p14:xfrm>
              <a:off x="7902897" y="4358331"/>
              <a:ext cx="473400" cy="66420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C528DF2-9875-7509-3374-CF0E0FE5F4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94257" y="4349331"/>
                <a:ext cx="491040" cy="68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CC35BBA0-44D9-2AF9-2468-A696446301A5}"/>
              </a:ext>
            </a:extLst>
          </p:cNvPr>
          <p:cNvGrpSpPr/>
          <p:nvPr/>
        </p:nvGrpSpPr>
        <p:grpSpPr>
          <a:xfrm>
            <a:off x="2359617" y="2033091"/>
            <a:ext cx="7245000" cy="2860920"/>
            <a:chOff x="2359617" y="2033091"/>
            <a:chExt cx="7245000" cy="28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1778D5E-A214-AB03-8C94-9A93ED9D2219}"/>
                    </a:ext>
                  </a:extLst>
                </p14:cNvPr>
                <p14:cNvContentPartPr/>
                <p14:nvPr/>
              </p14:nvContentPartPr>
              <p14:xfrm>
                <a:off x="5725080" y="2404769"/>
                <a:ext cx="1266840" cy="18370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1778D5E-A214-AB03-8C94-9A93ED9D22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16080" y="2396129"/>
                  <a:ext cx="1284480" cy="18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B1F5EED-C070-32E9-BBF2-AEBE844F9F69}"/>
                    </a:ext>
                  </a:extLst>
                </p14:cNvPr>
                <p14:cNvContentPartPr/>
                <p14:nvPr/>
              </p14:nvContentPartPr>
              <p14:xfrm>
                <a:off x="6322320" y="4072649"/>
                <a:ext cx="374760" cy="3639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B1F5EED-C070-32E9-BBF2-AEBE844F9F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13680" y="4064009"/>
                  <a:ext cx="392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A383A39-132E-88E5-623D-86EA61257C56}"/>
                    </a:ext>
                  </a:extLst>
                </p14:cNvPr>
                <p14:cNvContentPartPr/>
                <p14:nvPr/>
              </p14:nvContentPartPr>
              <p14:xfrm>
                <a:off x="8317257" y="4637331"/>
                <a:ext cx="167040" cy="2566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A383A39-132E-88E5-623D-86EA61257C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08257" y="4628331"/>
                  <a:ext cx="184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669D250-AC75-08E1-944C-8C22B56972FB}"/>
                    </a:ext>
                  </a:extLst>
                </p14:cNvPr>
                <p14:cNvContentPartPr/>
                <p14:nvPr/>
              </p14:nvContentPartPr>
              <p14:xfrm>
                <a:off x="9008457" y="4675131"/>
                <a:ext cx="141480" cy="1857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669D250-AC75-08E1-944C-8C22B56972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99457" y="4666491"/>
                  <a:ext cx="159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42ECB0F-B75E-9C48-B27D-AA8BD2163BA4}"/>
                    </a:ext>
                  </a:extLst>
                </p14:cNvPr>
                <p14:cNvContentPartPr/>
                <p14:nvPr/>
              </p14:nvContentPartPr>
              <p14:xfrm>
                <a:off x="2359617" y="2033091"/>
                <a:ext cx="2931120" cy="12772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42ECB0F-B75E-9C48-B27D-AA8BD2163B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50617" y="2024451"/>
                  <a:ext cx="2948760" cy="12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270C642-83DB-A006-DA89-5FD6066DF2DA}"/>
                    </a:ext>
                  </a:extLst>
                </p14:cNvPr>
                <p14:cNvContentPartPr/>
                <p14:nvPr/>
              </p14:nvContentPartPr>
              <p14:xfrm>
                <a:off x="4324857" y="3055131"/>
                <a:ext cx="177480" cy="8528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270C642-83DB-A006-DA89-5FD6066DF2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15857" y="3046131"/>
                  <a:ext cx="19512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851D2B2-94AD-3FAC-09FD-12129DD19E8A}"/>
                    </a:ext>
                  </a:extLst>
                </p14:cNvPr>
                <p14:cNvContentPartPr/>
                <p14:nvPr/>
              </p14:nvContentPartPr>
              <p14:xfrm>
                <a:off x="4324857" y="3721491"/>
                <a:ext cx="387000" cy="2113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851D2B2-94AD-3FAC-09FD-12129DD19E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5857" y="3712851"/>
                  <a:ext cx="404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3750000-9E74-2FBE-B50F-A9C1D009A894}"/>
                    </a:ext>
                  </a:extLst>
                </p14:cNvPr>
                <p14:cNvContentPartPr/>
                <p14:nvPr/>
              </p14:nvContentPartPr>
              <p14:xfrm>
                <a:off x="7705257" y="3202011"/>
                <a:ext cx="1899360" cy="7772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3750000-9E74-2FBE-B50F-A9C1D009A8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96617" y="3193371"/>
                  <a:ext cx="1917000" cy="79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E125F97-0B24-D8B8-51C9-511B43060EA3}"/>
              </a:ext>
            </a:extLst>
          </p:cNvPr>
          <p:cNvGrpSpPr/>
          <p:nvPr/>
        </p:nvGrpSpPr>
        <p:grpSpPr>
          <a:xfrm>
            <a:off x="8060937" y="2184291"/>
            <a:ext cx="1177920" cy="894600"/>
            <a:chOff x="8060937" y="2184291"/>
            <a:chExt cx="1177920" cy="89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5083D75-B2D6-0E38-213C-58F9BBD1DE93}"/>
                    </a:ext>
                  </a:extLst>
                </p14:cNvPr>
                <p14:cNvContentPartPr/>
                <p14:nvPr/>
              </p14:nvContentPartPr>
              <p14:xfrm>
                <a:off x="8060937" y="2184291"/>
                <a:ext cx="1177920" cy="8521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5083D75-B2D6-0E38-213C-58F9BBD1DE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51937" y="2175651"/>
                  <a:ext cx="119556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C71E3BA-CA88-9A6D-714D-BC09F8799D78}"/>
                    </a:ext>
                  </a:extLst>
                </p14:cNvPr>
                <p14:cNvContentPartPr/>
                <p14:nvPr/>
              </p14:nvContentPartPr>
              <p14:xfrm>
                <a:off x="8069937" y="2452851"/>
                <a:ext cx="715680" cy="6260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C71E3BA-CA88-9A6D-714D-BC09F8799D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60937" y="2443851"/>
                  <a:ext cx="733320" cy="64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4A506A45-4E38-2B67-E022-23258CAA4546}"/>
                  </a:ext>
                </a:extLst>
              </p14:cNvPr>
              <p14:cNvContentPartPr/>
              <p14:nvPr/>
            </p14:nvContentPartPr>
            <p14:xfrm>
              <a:off x="394377" y="1976931"/>
              <a:ext cx="10788840" cy="372888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4A506A45-4E38-2B67-E022-23258CAA454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5737" y="1967931"/>
                <a:ext cx="10806480" cy="37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92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4B38E-D268-7822-15F2-57A512A0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8E9AC2-DF92-51FA-E90F-3A15F8DB3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60" y="321511"/>
            <a:ext cx="10040751" cy="29531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0D5FBF8-C5B1-7E25-FA13-90C4D9CE1ED9}"/>
                  </a:ext>
                </a:extLst>
              </p14:cNvPr>
              <p14:cNvContentPartPr/>
              <p14:nvPr/>
            </p14:nvContentPartPr>
            <p14:xfrm>
              <a:off x="7560602" y="6243604"/>
              <a:ext cx="6120" cy="14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0D5FBF8-C5B1-7E25-FA13-90C4D9CE1E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1962" y="6234604"/>
                <a:ext cx="2376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54F22159-AD4E-BA9C-F46B-13EE553B4611}"/>
              </a:ext>
            </a:extLst>
          </p:cNvPr>
          <p:cNvSpPr/>
          <p:nvPr/>
        </p:nvSpPr>
        <p:spPr>
          <a:xfrm>
            <a:off x="5046749" y="4340867"/>
            <a:ext cx="922409" cy="863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E4F65E-2411-F571-C841-5870B493E8FA}"/>
              </a:ext>
            </a:extLst>
          </p:cNvPr>
          <p:cNvSpPr/>
          <p:nvPr/>
        </p:nvSpPr>
        <p:spPr>
          <a:xfrm>
            <a:off x="3252025" y="4350965"/>
            <a:ext cx="922409" cy="863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C87CE88-12A0-C0A7-C9D4-18CA5805AF50}"/>
              </a:ext>
            </a:extLst>
          </p:cNvPr>
          <p:cNvSpPr/>
          <p:nvPr/>
        </p:nvSpPr>
        <p:spPr>
          <a:xfrm>
            <a:off x="5041069" y="3072130"/>
            <a:ext cx="922409" cy="863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1B71BE-C8B0-A21D-038B-0872BE725796}"/>
              </a:ext>
            </a:extLst>
          </p:cNvPr>
          <p:cNvSpPr/>
          <p:nvPr/>
        </p:nvSpPr>
        <p:spPr>
          <a:xfrm rot="21411364">
            <a:off x="5094078" y="5636426"/>
            <a:ext cx="922409" cy="863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BD9C2-E6ED-D5ED-A060-BE6EAC18C9E8}"/>
              </a:ext>
            </a:extLst>
          </p:cNvPr>
          <p:cNvSpPr/>
          <p:nvPr/>
        </p:nvSpPr>
        <p:spPr>
          <a:xfrm rot="21411364">
            <a:off x="6770477" y="4377469"/>
            <a:ext cx="922409" cy="863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F33AD2-CAED-92AD-B3EA-F2B835C3E960}"/>
              </a:ext>
            </a:extLst>
          </p:cNvPr>
          <p:cNvSpPr/>
          <p:nvPr/>
        </p:nvSpPr>
        <p:spPr>
          <a:xfrm>
            <a:off x="6671208" y="3010452"/>
            <a:ext cx="907774" cy="874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1" name="잉크 170">
                <a:extLst>
                  <a:ext uri="{FF2B5EF4-FFF2-40B4-BE49-F238E27FC236}">
                    <a16:creationId xmlns:a16="http://schemas.microsoft.com/office/drawing/2014/main" id="{3FFA786D-F8E4-C5CA-A25B-B037257EAE64}"/>
                  </a:ext>
                </a:extLst>
              </p14:cNvPr>
              <p14:cNvContentPartPr/>
              <p14:nvPr/>
            </p14:nvContentPartPr>
            <p14:xfrm>
              <a:off x="10315617" y="4354011"/>
              <a:ext cx="208800" cy="767880"/>
            </p14:xfrm>
          </p:contentPart>
        </mc:Choice>
        <mc:Fallback>
          <p:pic>
            <p:nvPicPr>
              <p:cNvPr id="171" name="잉크 170">
                <a:extLst>
                  <a:ext uri="{FF2B5EF4-FFF2-40B4-BE49-F238E27FC236}">
                    <a16:creationId xmlns:a16="http://schemas.microsoft.com/office/drawing/2014/main" id="{3FFA786D-F8E4-C5CA-A25B-B037257EAE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6977" y="4345371"/>
                <a:ext cx="22644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2" name="잉크 171">
                <a:extLst>
                  <a:ext uri="{FF2B5EF4-FFF2-40B4-BE49-F238E27FC236}">
                    <a16:creationId xmlns:a16="http://schemas.microsoft.com/office/drawing/2014/main" id="{A8424862-EB3E-964B-F263-CC936DE34446}"/>
                  </a:ext>
                </a:extLst>
              </p14:cNvPr>
              <p14:cNvContentPartPr/>
              <p14:nvPr/>
            </p14:nvContentPartPr>
            <p14:xfrm>
              <a:off x="8894697" y="2947131"/>
              <a:ext cx="1108080" cy="1291320"/>
            </p14:xfrm>
          </p:contentPart>
        </mc:Choice>
        <mc:Fallback>
          <p:pic>
            <p:nvPicPr>
              <p:cNvPr id="172" name="잉크 171">
                <a:extLst>
                  <a:ext uri="{FF2B5EF4-FFF2-40B4-BE49-F238E27FC236}">
                    <a16:creationId xmlns:a16="http://schemas.microsoft.com/office/drawing/2014/main" id="{A8424862-EB3E-964B-F263-CC936DE344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86057" y="2938131"/>
                <a:ext cx="1125720" cy="13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3" name="잉크 212">
                <a:extLst>
                  <a:ext uri="{FF2B5EF4-FFF2-40B4-BE49-F238E27FC236}">
                    <a16:creationId xmlns:a16="http://schemas.microsoft.com/office/drawing/2014/main" id="{90AB5110-C58E-7A16-2FA8-2EFBDDE35484}"/>
                  </a:ext>
                </a:extLst>
              </p14:cNvPr>
              <p14:cNvContentPartPr/>
              <p14:nvPr/>
            </p14:nvContentPartPr>
            <p14:xfrm>
              <a:off x="5418897" y="4586211"/>
              <a:ext cx="45720" cy="29520"/>
            </p14:xfrm>
          </p:contentPart>
        </mc:Choice>
        <mc:Fallback>
          <p:pic>
            <p:nvPicPr>
              <p:cNvPr id="213" name="잉크 212">
                <a:extLst>
                  <a:ext uri="{FF2B5EF4-FFF2-40B4-BE49-F238E27FC236}">
                    <a16:creationId xmlns:a16="http://schemas.microsoft.com/office/drawing/2014/main" id="{90AB5110-C58E-7A16-2FA8-2EFBDDE354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10257" y="4577211"/>
                <a:ext cx="63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246" name="잉크 245">
                <a:extLst>
                  <a:ext uri="{FF2B5EF4-FFF2-40B4-BE49-F238E27FC236}">
                    <a16:creationId xmlns:a16="http://schemas.microsoft.com/office/drawing/2014/main" id="{2C659CE0-03AD-68AD-5337-984552674D2E}"/>
                  </a:ext>
                </a:extLst>
              </p14:cNvPr>
              <p14:cNvContentPartPr/>
              <p14:nvPr/>
            </p14:nvContentPartPr>
            <p14:xfrm>
              <a:off x="9034737" y="5121891"/>
              <a:ext cx="1461600" cy="1216080"/>
            </p14:xfrm>
          </p:contentPart>
        </mc:Choice>
        <mc:Fallback>
          <p:pic>
            <p:nvPicPr>
              <p:cNvPr id="246" name="잉크 245">
                <a:extLst>
                  <a:ext uri="{FF2B5EF4-FFF2-40B4-BE49-F238E27FC236}">
                    <a16:creationId xmlns:a16="http://schemas.microsoft.com/office/drawing/2014/main" id="{2C659CE0-03AD-68AD-5337-984552674D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26097" y="5113251"/>
                <a:ext cx="1479240" cy="12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8" name="잉크 337">
                <a:extLst>
                  <a:ext uri="{FF2B5EF4-FFF2-40B4-BE49-F238E27FC236}">
                    <a16:creationId xmlns:a16="http://schemas.microsoft.com/office/drawing/2014/main" id="{52374C16-D3F1-FF90-9609-6D6D995A1A50}"/>
                  </a:ext>
                </a:extLst>
              </p14:cNvPr>
              <p14:cNvContentPartPr/>
              <p14:nvPr/>
            </p14:nvContentPartPr>
            <p14:xfrm>
              <a:off x="8634417" y="2902491"/>
              <a:ext cx="1184760" cy="1923840"/>
            </p14:xfrm>
          </p:contentPart>
        </mc:Choice>
        <mc:Fallback>
          <p:pic>
            <p:nvPicPr>
              <p:cNvPr id="338" name="잉크 337">
                <a:extLst>
                  <a:ext uri="{FF2B5EF4-FFF2-40B4-BE49-F238E27FC236}">
                    <a16:creationId xmlns:a16="http://schemas.microsoft.com/office/drawing/2014/main" id="{52374C16-D3F1-FF90-9609-6D6D995A1A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25777" y="2893851"/>
                <a:ext cx="1202400" cy="19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FE152A94-C56E-A5D4-777D-53D205E052C2}"/>
              </a:ext>
            </a:extLst>
          </p:cNvPr>
          <p:cNvGrpSpPr/>
          <p:nvPr/>
        </p:nvGrpSpPr>
        <p:grpSpPr>
          <a:xfrm>
            <a:off x="-554583" y="2214891"/>
            <a:ext cx="11200680" cy="4200840"/>
            <a:chOff x="-554583" y="2214891"/>
            <a:chExt cx="11200680" cy="420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BCF433A8-086F-239C-CB54-866F145A9443}"/>
                    </a:ext>
                  </a:extLst>
                </p14:cNvPr>
                <p14:cNvContentPartPr/>
                <p14:nvPr/>
              </p14:nvContentPartPr>
              <p14:xfrm>
                <a:off x="9193857" y="3511971"/>
                <a:ext cx="191880" cy="41724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BCF433A8-086F-239C-CB54-866F145A94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85217" y="3503331"/>
                  <a:ext cx="2095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62C1350E-AFE6-B331-BF60-ABD3EF7B06A1}"/>
                    </a:ext>
                  </a:extLst>
                </p14:cNvPr>
                <p14:cNvContentPartPr/>
                <p14:nvPr/>
              </p14:nvContentPartPr>
              <p14:xfrm>
                <a:off x="9107457" y="3657051"/>
                <a:ext cx="171000" cy="756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62C1350E-AFE6-B331-BF60-ABD3EF7B06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98457" y="3648411"/>
                  <a:ext cx="188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4476397F-40EA-06E0-F8A4-C3DD9747DE24}"/>
                    </a:ext>
                  </a:extLst>
                </p14:cNvPr>
                <p14:cNvContentPartPr/>
                <p14:nvPr/>
              </p14:nvContentPartPr>
              <p14:xfrm>
                <a:off x="9586617" y="3715371"/>
                <a:ext cx="4320" cy="324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4476397F-40EA-06E0-F8A4-C3DD9747DE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77977" y="3706731"/>
                  <a:ext cx="21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E9E5002C-E5D3-2311-64B0-71C0390FDA10}"/>
                    </a:ext>
                  </a:extLst>
                </p14:cNvPr>
                <p14:cNvContentPartPr/>
                <p14:nvPr/>
              </p14:nvContentPartPr>
              <p14:xfrm>
                <a:off x="9542697" y="3824091"/>
                <a:ext cx="79920" cy="1548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E9E5002C-E5D3-2311-64B0-71C0390FDA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34057" y="3815451"/>
                  <a:ext cx="97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EA2D79AF-8380-5468-8EF0-00BAD16AF1F0}"/>
                    </a:ext>
                  </a:extLst>
                </p14:cNvPr>
                <p14:cNvContentPartPr/>
                <p14:nvPr/>
              </p14:nvContentPartPr>
              <p14:xfrm>
                <a:off x="9738537" y="3555891"/>
                <a:ext cx="58320" cy="55224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EA2D79AF-8380-5468-8EF0-00BAD16AF1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29897" y="3547251"/>
                  <a:ext cx="7596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D6E90560-A168-14F1-F67C-30D8F220D3C5}"/>
                    </a:ext>
                  </a:extLst>
                </p14:cNvPr>
                <p14:cNvContentPartPr/>
                <p14:nvPr/>
              </p14:nvContentPartPr>
              <p14:xfrm>
                <a:off x="9382857" y="5341131"/>
                <a:ext cx="154080" cy="27612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D6E90560-A168-14F1-F67C-30D8F220D3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73857" y="5332131"/>
                  <a:ext cx="1717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B67FE864-5445-F4F1-2F37-4F56E37608C1}"/>
                    </a:ext>
                  </a:extLst>
                </p14:cNvPr>
                <p14:cNvContentPartPr/>
                <p14:nvPr/>
              </p14:nvContentPartPr>
              <p14:xfrm>
                <a:off x="9267297" y="5483691"/>
                <a:ext cx="416880" cy="4428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B67FE864-5445-F4F1-2F37-4F56E37608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58657" y="5474691"/>
                  <a:ext cx="434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DA08ED12-1D8E-A026-64B2-CE1D91628281}"/>
                    </a:ext>
                  </a:extLst>
                </p14:cNvPr>
                <p14:cNvContentPartPr/>
                <p14:nvPr/>
              </p14:nvContentPartPr>
              <p14:xfrm>
                <a:off x="9760497" y="5493411"/>
                <a:ext cx="55080" cy="6300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DA08ED12-1D8E-A026-64B2-CE1D9162828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51857" y="5484771"/>
                  <a:ext cx="72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CF06D887-845B-8F4C-23EB-96B5E79FA676}"/>
                    </a:ext>
                  </a:extLst>
                </p14:cNvPr>
                <p14:cNvContentPartPr/>
                <p14:nvPr/>
              </p14:nvContentPartPr>
              <p14:xfrm>
                <a:off x="9702537" y="5485491"/>
                <a:ext cx="218880" cy="15372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CF06D887-845B-8F4C-23EB-96B5E79FA6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93537" y="5476851"/>
                  <a:ext cx="236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9F9DC330-5E81-4DA3-3AE0-657E65BDA81D}"/>
                    </a:ext>
                  </a:extLst>
                </p14:cNvPr>
                <p14:cNvContentPartPr/>
                <p14:nvPr/>
              </p14:nvContentPartPr>
              <p14:xfrm>
                <a:off x="9898377" y="5307651"/>
                <a:ext cx="390600" cy="55728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9F9DC330-5E81-4DA3-3AE0-657E65BDA8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89377" y="5298651"/>
                  <a:ext cx="4082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67325647-E9D1-EC4D-AF95-E2F0A55C2173}"/>
                    </a:ext>
                  </a:extLst>
                </p14:cNvPr>
                <p14:cNvContentPartPr/>
                <p14:nvPr/>
              </p14:nvContentPartPr>
              <p14:xfrm>
                <a:off x="9368457" y="4359411"/>
                <a:ext cx="175320" cy="41652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67325647-E9D1-EC4D-AF95-E2F0A55C217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59817" y="4350411"/>
                  <a:ext cx="1929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025C8EC4-1AEB-8483-91DD-EB164FF365BD}"/>
                    </a:ext>
                  </a:extLst>
                </p14:cNvPr>
                <p14:cNvContentPartPr/>
                <p14:nvPr/>
              </p14:nvContentPartPr>
              <p14:xfrm>
                <a:off x="9318057" y="4572531"/>
                <a:ext cx="191160" cy="4284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025C8EC4-1AEB-8483-91DD-EB164FF365B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09057" y="4563891"/>
                  <a:ext cx="2088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D0A22754-B550-53D5-BA19-757C983A62C6}"/>
                    </a:ext>
                  </a:extLst>
                </p14:cNvPr>
                <p14:cNvContentPartPr/>
                <p14:nvPr/>
              </p14:nvContentPartPr>
              <p14:xfrm>
                <a:off x="9571857" y="4542651"/>
                <a:ext cx="173520" cy="4392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D0A22754-B550-53D5-BA19-757C983A62C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63217" y="4534011"/>
                  <a:ext cx="191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FAACF6CE-94F7-A518-7248-A58CF5992F50}"/>
                    </a:ext>
                  </a:extLst>
                </p14:cNvPr>
                <p14:cNvContentPartPr/>
                <p14:nvPr/>
              </p14:nvContentPartPr>
              <p14:xfrm>
                <a:off x="9673377" y="4600251"/>
                <a:ext cx="138960" cy="7776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FAACF6CE-94F7-A518-7248-A58CF5992F5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664737" y="4591611"/>
                  <a:ext cx="1566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66BA7582-1538-EF0C-4920-BFFA97D2FB6F}"/>
                    </a:ext>
                  </a:extLst>
                </p14:cNvPr>
                <p14:cNvContentPartPr/>
                <p14:nvPr/>
              </p14:nvContentPartPr>
              <p14:xfrm>
                <a:off x="9836817" y="4455531"/>
                <a:ext cx="372960" cy="61560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66BA7582-1538-EF0C-4920-BFFA97D2FB6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27817" y="4446891"/>
                  <a:ext cx="39060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FEE1CDF7-F83E-72D2-36B9-C9D47EAD059D}"/>
                    </a:ext>
                  </a:extLst>
                </p14:cNvPr>
                <p14:cNvContentPartPr/>
                <p14:nvPr/>
              </p14:nvContentPartPr>
              <p14:xfrm>
                <a:off x="8866977" y="4298211"/>
                <a:ext cx="1568880" cy="91368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FEE1CDF7-F83E-72D2-36B9-C9D47EAD05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57977" y="4289211"/>
                  <a:ext cx="158652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226A22D7-D6A0-B8C3-263A-0CF10F15E083}"/>
                    </a:ext>
                  </a:extLst>
                </p14:cNvPr>
                <p14:cNvContentPartPr/>
                <p14:nvPr/>
              </p14:nvContentPartPr>
              <p14:xfrm>
                <a:off x="8841417" y="4305051"/>
                <a:ext cx="1270800" cy="83412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226A22D7-D6A0-B8C3-263A-0CF10F15E08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32777" y="4296411"/>
                  <a:ext cx="128844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D370F227-FC61-501E-1E12-63B111F8EE2A}"/>
                    </a:ext>
                  </a:extLst>
                </p14:cNvPr>
                <p14:cNvContentPartPr/>
                <p14:nvPr/>
              </p14:nvContentPartPr>
              <p14:xfrm>
                <a:off x="5354817" y="5704011"/>
                <a:ext cx="428040" cy="326160"/>
              </p14:xfrm>
            </p:contentPart>
          </mc:Choice>
          <mc:Fallback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D370F227-FC61-501E-1E12-63B111F8EE2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45817" y="5695371"/>
                  <a:ext cx="4456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2B880327-D411-11D7-BB59-5BFFF4F68143}"/>
                    </a:ext>
                  </a:extLst>
                </p14:cNvPr>
                <p14:cNvContentPartPr/>
                <p14:nvPr/>
              </p14:nvContentPartPr>
              <p14:xfrm>
                <a:off x="8837457" y="4033971"/>
                <a:ext cx="1249200" cy="1182600"/>
              </p14:xfrm>
            </p:contentPart>
          </mc:Choice>
          <mc:Fallback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2B880327-D411-11D7-BB59-5BFFF4F6814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28817" y="4025331"/>
                  <a:ext cx="1266840" cy="12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2897F9EF-DA0F-D760-5B29-E6F9B1F49CD0}"/>
                    </a:ext>
                  </a:extLst>
                </p14:cNvPr>
                <p14:cNvContentPartPr/>
                <p14:nvPr/>
              </p14:nvContentPartPr>
              <p14:xfrm>
                <a:off x="7017297" y="4528971"/>
                <a:ext cx="264600" cy="208800"/>
              </p14:xfrm>
            </p:contentPart>
          </mc:Choice>
          <mc:Fallback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2897F9EF-DA0F-D760-5B29-E6F9B1F49CD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08297" y="4519971"/>
                  <a:ext cx="282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4B3FE24A-81DF-F9FE-74E3-5FF45615B939}"/>
                    </a:ext>
                  </a:extLst>
                </p14:cNvPr>
                <p14:cNvContentPartPr/>
                <p14:nvPr/>
              </p14:nvContentPartPr>
              <p14:xfrm>
                <a:off x="5304417" y="3148371"/>
                <a:ext cx="1557360" cy="7884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4B3FE24A-81DF-F9FE-74E3-5FF45615B93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95777" y="3139731"/>
                  <a:ext cx="1575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0581C8CE-6000-AD82-E06B-5FAEEDF7954C}"/>
                    </a:ext>
                  </a:extLst>
                </p14:cNvPr>
                <p14:cNvContentPartPr/>
                <p14:nvPr/>
              </p14:nvContentPartPr>
              <p14:xfrm>
                <a:off x="6784017" y="2955411"/>
                <a:ext cx="147600" cy="31752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0581C8CE-6000-AD82-E06B-5FAEEDF7954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75017" y="2946411"/>
                  <a:ext cx="1652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4A0DF496-01D3-1950-B965-4A522BA56121}"/>
                    </a:ext>
                  </a:extLst>
                </p14:cNvPr>
                <p14:cNvContentPartPr/>
                <p14:nvPr/>
              </p14:nvContentPartPr>
              <p14:xfrm>
                <a:off x="6980937" y="2924091"/>
                <a:ext cx="340560" cy="11700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4A0DF496-01D3-1950-B965-4A522BA5612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72297" y="2915451"/>
                  <a:ext cx="358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59ADABAB-0E8F-2779-C548-950D5D2A9311}"/>
                    </a:ext>
                  </a:extLst>
                </p14:cNvPr>
                <p14:cNvContentPartPr/>
                <p14:nvPr/>
              </p14:nvContentPartPr>
              <p14:xfrm>
                <a:off x="7365417" y="2786931"/>
                <a:ext cx="61560" cy="54756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59ADABAB-0E8F-2779-C548-950D5D2A931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56777" y="2777931"/>
                  <a:ext cx="7920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6EABA6E9-8514-2457-C7DD-58D9E30756BF}"/>
                    </a:ext>
                  </a:extLst>
                </p14:cNvPr>
                <p14:cNvContentPartPr/>
                <p14:nvPr/>
              </p14:nvContentPartPr>
              <p14:xfrm>
                <a:off x="7075257" y="2902491"/>
                <a:ext cx="188640" cy="241560"/>
              </p14:xfrm>
            </p:contentPart>
          </mc:Choice>
          <mc:Fallback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6EABA6E9-8514-2457-C7DD-58D9E30756B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66617" y="2893851"/>
                  <a:ext cx="206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D33821A5-EC26-D43C-D0D4-B2AE72B78E31}"/>
                    </a:ext>
                  </a:extLst>
                </p14:cNvPr>
                <p14:cNvContentPartPr/>
                <p14:nvPr/>
              </p14:nvContentPartPr>
              <p14:xfrm>
                <a:off x="7581777" y="2730771"/>
                <a:ext cx="261000" cy="323280"/>
              </p14:xfrm>
            </p:contentPart>
          </mc:Choice>
          <mc:Fallback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D33821A5-EC26-D43C-D0D4-B2AE72B78E3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572777" y="2722131"/>
                  <a:ext cx="2786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47FD7AE8-7D65-9922-1D39-AE416113F1D6}"/>
                    </a:ext>
                  </a:extLst>
                </p14:cNvPr>
                <p14:cNvContentPartPr/>
                <p14:nvPr/>
              </p14:nvContentPartPr>
              <p14:xfrm>
                <a:off x="5356977" y="3046491"/>
                <a:ext cx="353160" cy="41544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47FD7AE8-7D65-9922-1D39-AE416113F1D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48337" y="3037491"/>
                  <a:ext cx="3708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7B17D66E-EFA0-1FD9-8E10-EC5EBE2498EC}"/>
                    </a:ext>
                  </a:extLst>
                </p14:cNvPr>
                <p14:cNvContentPartPr/>
                <p14:nvPr/>
              </p14:nvContentPartPr>
              <p14:xfrm>
                <a:off x="3355017" y="4566411"/>
                <a:ext cx="393480" cy="243720"/>
              </p14:xfrm>
            </p:contentPart>
          </mc:Choice>
          <mc:Fallback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7B17D66E-EFA0-1FD9-8E10-EC5EBE2498E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46017" y="4557771"/>
                  <a:ext cx="411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247FA85F-37DD-C8B1-33A7-18F7285121DC}"/>
                    </a:ext>
                  </a:extLst>
                </p14:cNvPr>
                <p14:cNvContentPartPr/>
                <p14:nvPr/>
              </p14:nvContentPartPr>
              <p14:xfrm>
                <a:off x="5365257" y="3099051"/>
                <a:ext cx="352080" cy="42120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247FA85F-37DD-C8B1-33A7-18F7285121D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56257" y="3090051"/>
                  <a:ext cx="3697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FF5185C2-0EC3-C96E-75D4-DEED5F637B97}"/>
                    </a:ext>
                  </a:extLst>
                </p14:cNvPr>
                <p14:cNvContentPartPr/>
                <p14:nvPr/>
              </p14:nvContentPartPr>
              <p14:xfrm>
                <a:off x="5551377" y="3286971"/>
                <a:ext cx="644040" cy="15084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FF5185C2-0EC3-C96E-75D4-DEED5F637B9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42737" y="3278331"/>
                  <a:ext cx="661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1C61A15E-8A18-4C95-5465-8E12B8309B7B}"/>
                    </a:ext>
                  </a:extLst>
                </p14:cNvPr>
                <p14:cNvContentPartPr/>
                <p14:nvPr/>
              </p14:nvContentPartPr>
              <p14:xfrm>
                <a:off x="6102897" y="3360051"/>
                <a:ext cx="225000" cy="211320"/>
              </p14:xfrm>
            </p:contentPart>
          </mc:Choice>
          <mc:Fallback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1C61A15E-8A18-4C95-5465-8E12B8309B7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94257" y="3351411"/>
                  <a:ext cx="242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F4B042E9-69E6-5106-4CBD-8E6FE24EFF36}"/>
                    </a:ext>
                  </a:extLst>
                </p14:cNvPr>
                <p14:cNvContentPartPr/>
                <p14:nvPr/>
              </p14:nvContentPartPr>
              <p14:xfrm>
                <a:off x="3882057" y="3307491"/>
                <a:ext cx="1176480" cy="138960"/>
              </p14:xfrm>
            </p:contentPart>
          </mc:Choice>
          <mc:Fallback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F4B042E9-69E6-5106-4CBD-8E6FE24EFF3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873057" y="3298491"/>
                  <a:ext cx="1194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11825C46-F2E5-E555-49BB-11CDA6C20DC7}"/>
                    </a:ext>
                  </a:extLst>
                </p14:cNvPr>
                <p14:cNvContentPartPr/>
                <p14:nvPr/>
              </p14:nvContentPartPr>
              <p14:xfrm>
                <a:off x="3799977" y="3258171"/>
                <a:ext cx="346320" cy="29592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11825C46-F2E5-E555-49BB-11CDA6C20DC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91337" y="3249171"/>
                  <a:ext cx="3639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361E268E-909E-1C6F-1499-F648901D00B8}"/>
                    </a:ext>
                  </a:extLst>
                </p14:cNvPr>
                <p14:cNvContentPartPr/>
                <p14:nvPr/>
              </p14:nvContentPartPr>
              <p14:xfrm>
                <a:off x="4313697" y="4421691"/>
                <a:ext cx="1078560" cy="118800"/>
              </p14:xfrm>
            </p:contentPart>
          </mc:Choice>
          <mc:Fallback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361E268E-909E-1C6F-1499-F648901D00B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04697" y="4413051"/>
                  <a:ext cx="1096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1EA9D17E-A5C3-A1CE-F477-E1F8B6A159C1}"/>
                    </a:ext>
                  </a:extLst>
                </p14:cNvPr>
                <p14:cNvContentPartPr/>
                <p14:nvPr/>
              </p14:nvContentPartPr>
              <p14:xfrm>
                <a:off x="4076817" y="4397571"/>
                <a:ext cx="237240" cy="226800"/>
              </p14:xfrm>
            </p:contentPart>
          </mc:Choice>
          <mc:Fallback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1EA9D17E-A5C3-A1CE-F477-E1F8B6A159C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068177" y="4388571"/>
                  <a:ext cx="254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7FDB3933-50EF-5B5E-207C-E77205227466}"/>
                    </a:ext>
                  </a:extLst>
                </p14:cNvPr>
                <p14:cNvContentPartPr/>
                <p14:nvPr/>
              </p14:nvContentPartPr>
              <p14:xfrm>
                <a:off x="4323777" y="4027851"/>
                <a:ext cx="248760" cy="37224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7FDB3933-50EF-5B5E-207C-E7720522746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14777" y="4018851"/>
                  <a:ext cx="266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DEFD64D9-C4D9-3912-7473-E09E14FFDAB0}"/>
                    </a:ext>
                  </a:extLst>
                </p14:cNvPr>
                <p14:cNvContentPartPr/>
                <p14:nvPr/>
              </p14:nvContentPartPr>
              <p14:xfrm>
                <a:off x="4484337" y="4252491"/>
                <a:ext cx="164520" cy="9756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DEFD64D9-C4D9-3912-7473-E09E14FFDAB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475697" y="4243851"/>
                  <a:ext cx="182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16815B71-614B-2A52-EBA3-345D10DE68AE}"/>
                    </a:ext>
                  </a:extLst>
                </p14:cNvPr>
                <p14:cNvContentPartPr/>
                <p14:nvPr/>
              </p14:nvContentPartPr>
              <p14:xfrm>
                <a:off x="4494417" y="4346811"/>
                <a:ext cx="84600" cy="127080"/>
              </p14:xfrm>
            </p:contentPart>
          </mc:Choice>
          <mc:Fallback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16815B71-614B-2A52-EBA3-345D10DE68A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485777" y="4338171"/>
                  <a:ext cx="102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BD28BAC3-E809-21C0-1827-797B1046976D}"/>
                    </a:ext>
                  </a:extLst>
                </p14:cNvPr>
                <p14:cNvContentPartPr/>
                <p14:nvPr/>
              </p14:nvContentPartPr>
              <p14:xfrm>
                <a:off x="5755137" y="4315131"/>
                <a:ext cx="87120" cy="24084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BD28BAC3-E809-21C0-1827-797B1046976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46137" y="4306131"/>
                  <a:ext cx="104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3BCAD545-B00E-AAF3-2189-E5846D16EA6E}"/>
                    </a:ext>
                  </a:extLst>
                </p14:cNvPr>
                <p14:cNvContentPartPr/>
                <p14:nvPr/>
              </p14:nvContentPartPr>
              <p14:xfrm>
                <a:off x="5469297" y="3911571"/>
                <a:ext cx="306720" cy="396000"/>
              </p14:xfrm>
            </p:contentPart>
          </mc:Choice>
          <mc:Fallback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3BCAD545-B00E-AAF3-2189-E5846D16EA6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60657" y="3902571"/>
                  <a:ext cx="3243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CCCDE163-4917-EF6A-0C51-97BAE987270A}"/>
                    </a:ext>
                  </a:extLst>
                </p14:cNvPr>
                <p14:cNvContentPartPr/>
                <p14:nvPr/>
              </p14:nvContentPartPr>
              <p14:xfrm>
                <a:off x="4113537" y="4704291"/>
                <a:ext cx="981360" cy="203040"/>
              </p14:xfrm>
            </p:contentPart>
          </mc:Choice>
          <mc:Fallback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CCCDE163-4917-EF6A-0C51-97BAE987270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104537" y="4695291"/>
                  <a:ext cx="999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124FED8D-4A54-2B71-E8DD-87AFE3AE07F7}"/>
                    </a:ext>
                  </a:extLst>
                </p14:cNvPr>
                <p14:cNvContentPartPr/>
                <p14:nvPr/>
              </p14:nvContentPartPr>
              <p14:xfrm>
                <a:off x="4063857" y="4788171"/>
                <a:ext cx="243360" cy="286920"/>
              </p14:xfrm>
            </p:contentPart>
          </mc:Choice>
          <mc:Fallback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124FED8D-4A54-2B71-E8DD-87AFE3AE07F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054857" y="4779171"/>
                  <a:ext cx="261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8E0C485B-A7C6-D696-76D2-7B21DC8D5C58}"/>
                    </a:ext>
                  </a:extLst>
                </p14:cNvPr>
                <p14:cNvContentPartPr/>
                <p14:nvPr/>
              </p14:nvContentPartPr>
              <p14:xfrm>
                <a:off x="4040097" y="4680531"/>
                <a:ext cx="938520" cy="284760"/>
              </p14:xfrm>
            </p:contentPart>
          </mc:Choice>
          <mc:Fallback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8E0C485B-A7C6-D696-76D2-7B21DC8D5C5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031097" y="4671531"/>
                  <a:ext cx="9561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05CC9877-9DA5-5D51-5D3B-31B4C60D54C8}"/>
                    </a:ext>
                  </a:extLst>
                </p14:cNvPr>
                <p14:cNvContentPartPr/>
                <p14:nvPr/>
              </p14:nvContentPartPr>
              <p14:xfrm>
                <a:off x="3316497" y="4223691"/>
                <a:ext cx="267480" cy="95400"/>
              </p14:xfrm>
            </p:contentPart>
          </mc:Choice>
          <mc:Fallback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05CC9877-9DA5-5D51-5D3B-31B4C60D54C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307857" y="4214691"/>
                  <a:ext cx="285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27E19499-408F-F777-0316-8D20AD91EE01}"/>
                    </a:ext>
                  </a:extLst>
                </p14:cNvPr>
                <p14:cNvContentPartPr/>
                <p14:nvPr/>
              </p14:nvContentPartPr>
              <p14:xfrm>
                <a:off x="3569217" y="4104531"/>
                <a:ext cx="45360" cy="611640"/>
              </p14:xfrm>
            </p:contentPart>
          </mc:Choice>
          <mc:Fallback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27E19499-408F-F777-0316-8D20AD91EE0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560217" y="4095891"/>
                  <a:ext cx="6300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6ECD729F-8435-CE38-0129-E33DAB67CA0A}"/>
                    </a:ext>
                  </a:extLst>
                </p14:cNvPr>
                <p14:cNvContentPartPr/>
                <p14:nvPr/>
              </p14:nvContentPartPr>
              <p14:xfrm>
                <a:off x="3031377" y="3735531"/>
                <a:ext cx="960480" cy="991080"/>
              </p14:xfrm>
            </p:contentPart>
          </mc:Choice>
          <mc:Fallback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6ECD729F-8435-CE38-0129-E33DAB67CA0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22377" y="3726891"/>
                  <a:ext cx="978120" cy="10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7FCBAD85-0A48-7146-6687-AB37950109F0}"/>
                    </a:ext>
                  </a:extLst>
                </p14:cNvPr>
                <p14:cNvContentPartPr/>
                <p14:nvPr/>
              </p14:nvContentPartPr>
              <p14:xfrm>
                <a:off x="3780537" y="4448331"/>
                <a:ext cx="360" cy="360"/>
              </p14:xfrm>
            </p:contentPart>
          </mc:Choice>
          <mc:Fallback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7FCBAD85-0A48-7146-6687-AB37950109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71897" y="44396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2BE33080-7963-A508-DE56-1874895E9F0E}"/>
                    </a:ext>
                  </a:extLst>
                </p14:cNvPr>
                <p14:cNvContentPartPr/>
                <p14:nvPr/>
              </p14:nvContentPartPr>
              <p14:xfrm>
                <a:off x="3346017" y="3090771"/>
                <a:ext cx="334080" cy="1089720"/>
              </p14:xfrm>
            </p:contentPart>
          </mc:Choice>
          <mc:Fallback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2BE33080-7963-A508-DE56-1874895E9F0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37377" y="3081771"/>
                  <a:ext cx="351720" cy="11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1F1C6761-2094-503E-EC3F-E17531A8FEB3}"/>
                    </a:ext>
                  </a:extLst>
                </p14:cNvPr>
                <p14:cNvContentPartPr/>
                <p14:nvPr/>
              </p14:nvContentPartPr>
              <p14:xfrm>
                <a:off x="3233337" y="3968091"/>
                <a:ext cx="533520" cy="591840"/>
              </p14:xfrm>
            </p:contentPart>
          </mc:Choice>
          <mc:Fallback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1F1C6761-2094-503E-EC3F-E17531A8FEB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24697" y="3959091"/>
                  <a:ext cx="55116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5967DC0F-6F73-B9EB-FCE5-C2B6416829F4}"/>
                    </a:ext>
                  </a:extLst>
                </p14:cNvPr>
                <p14:cNvContentPartPr/>
                <p14:nvPr/>
              </p14:nvContentPartPr>
              <p14:xfrm>
                <a:off x="3278337" y="2951811"/>
                <a:ext cx="452160" cy="690120"/>
              </p14:xfrm>
            </p:contentPart>
          </mc:Choice>
          <mc:Fallback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5967DC0F-6F73-B9EB-FCE5-C2B6416829F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69697" y="2942811"/>
                  <a:ext cx="46980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423D0F18-9892-C9B8-5A84-D13F6E00C73A}"/>
                    </a:ext>
                  </a:extLst>
                </p14:cNvPr>
                <p14:cNvContentPartPr/>
                <p14:nvPr/>
              </p14:nvContentPartPr>
              <p14:xfrm>
                <a:off x="2046057" y="3253491"/>
                <a:ext cx="320760" cy="91800"/>
              </p14:xfrm>
            </p:contentPart>
          </mc:Choice>
          <mc:Fallback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423D0F18-9892-C9B8-5A84-D13F6E00C7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37417" y="3244851"/>
                  <a:ext cx="338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A5182DA4-CB1A-637D-6B33-1F563C9C5AA1}"/>
                    </a:ext>
                  </a:extLst>
                </p14:cNvPr>
                <p14:cNvContentPartPr/>
                <p14:nvPr/>
              </p14:nvContentPartPr>
              <p14:xfrm>
                <a:off x="2409297" y="3069171"/>
                <a:ext cx="77040" cy="695160"/>
              </p14:xfrm>
            </p:contentPart>
          </mc:Choice>
          <mc:Fallback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A5182DA4-CB1A-637D-6B33-1F563C9C5AA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00297" y="3060531"/>
                  <a:ext cx="9468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D2712412-F4C7-A6C3-510F-914D592CF5A1}"/>
                    </a:ext>
                  </a:extLst>
                </p14:cNvPr>
                <p14:cNvContentPartPr/>
                <p14:nvPr/>
              </p14:nvContentPartPr>
              <p14:xfrm>
                <a:off x="3136497" y="4025691"/>
                <a:ext cx="601200" cy="668880"/>
              </p14:xfrm>
            </p:contentPart>
          </mc:Choice>
          <mc:Fallback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D2712412-F4C7-A6C3-510F-914D592CF5A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27857" y="4017051"/>
                  <a:ext cx="61884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2148979A-FE59-B89B-6B52-C6D523AAF417}"/>
                    </a:ext>
                  </a:extLst>
                </p14:cNvPr>
                <p14:cNvContentPartPr/>
                <p14:nvPr/>
              </p14:nvContentPartPr>
              <p14:xfrm>
                <a:off x="2706657" y="3382731"/>
                <a:ext cx="343800" cy="57240"/>
              </p14:xfrm>
            </p:contentPart>
          </mc:Choice>
          <mc:Fallback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2148979A-FE59-B89B-6B52-C6D523AAF41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97657" y="3374091"/>
                  <a:ext cx="361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03E62771-E6B6-96DC-B255-954ACF6B8CAB}"/>
                    </a:ext>
                  </a:extLst>
                </p14:cNvPr>
                <p14:cNvContentPartPr/>
                <p14:nvPr/>
              </p14:nvContentPartPr>
              <p14:xfrm>
                <a:off x="3135777" y="3185451"/>
                <a:ext cx="78480" cy="584280"/>
              </p14:xfrm>
            </p:contentPart>
          </mc:Choice>
          <mc:Fallback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03E62771-E6B6-96DC-B255-954ACF6B8C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26777" y="3176811"/>
                  <a:ext cx="9612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AC9227CE-735C-9FAD-95A2-320BC3C141E5}"/>
                    </a:ext>
                  </a:extLst>
                </p14:cNvPr>
                <p14:cNvContentPartPr/>
                <p14:nvPr/>
              </p14:nvContentPartPr>
              <p14:xfrm>
                <a:off x="2932017" y="3294891"/>
                <a:ext cx="7200" cy="140760"/>
              </p14:xfrm>
            </p:contentPart>
          </mc:Choice>
          <mc:Fallback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AC9227CE-735C-9FAD-95A2-320BC3C141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23377" y="3285891"/>
                  <a:ext cx="24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F7A5727B-625A-84AC-D65F-69802FE6DE36}"/>
                    </a:ext>
                  </a:extLst>
                </p14:cNvPr>
                <p14:cNvContentPartPr/>
                <p14:nvPr/>
              </p14:nvContentPartPr>
              <p14:xfrm>
                <a:off x="2147577" y="2804571"/>
                <a:ext cx="1474560" cy="1154160"/>
              </p14:xfrm>
            </p:contentPart>
          </mc:Choice>
          <mc:Fallback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F7A5727B-625A-84AC-D65F-69802FE6DE3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38937" y="2795931"/>
                  <a:ext cx="1492200" cy="11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32BB4233-C350-032F-4EC9-3DAEEC787D6C}"/>
                    </a:ext>
                  </a:extLst>
                </p14:cNvPr>
                <p14:cNvContentPartPr/>
                <p14:nvPr/>
              </p14:nvContentPartPr>
              <p14:xfrm>
                <a:off x="1406697" y="2993211"/>
                <a:ext cx="601560" cy="795240"/>
              </p14:xfrm>
            </p:contentPart>
          </mc:Choice>
          <mc:Fallback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32BB4233-C350-032F-4EC9-3DAEEC787D6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98057" y="2984571"/>
                  <a:ext cx="61920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75B33E54-CD9E-5D17-9DAA-8CD459B80611}"/>
                    </a:ext>
                  </a:extLst>
                </p14:cNvPr>
                <p14:cNvContentPartPr/>
                <p14:nvPr/>
              </p14:nvContentPartPr>
              <p14:xfrm>
                <a:off x="5333217" y="5116131"/>
                <a:ext cx="15480" cy="489600"/>
              </p14:xfrm>
            </p:contentPart>
          </mc:Choice>
          <mc:Fallback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75B33E54-CD9E-5D17-9DAA-8CD459B8061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24577" y="5107131"/>
                  <a:ext cx="3312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6784D929-1F31-D4E8-3F9F-57DD68E2FCB0}"/>
                    </a:ext>
                  </a:extLst>
                </p14:cNvPr>
                <p14:cNvContentPartPr/>
                <p14:nvPr/>
              </p14:nvContentPartPr>
              <p14:xfrm>
                <a:off x="6211977" y="6124131"/>
                <a:ext cx="745560" cy="131760"/>
              </p14:xfrm>
            </p:contentPart>
          </mc:Choice>
          <mc:Fallback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6784D929-1F31-D4E8-3F9F-57DD68E2FCB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02977" y="6115131"/>
                  <a:ext cx="763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45E0CCA1-66B9-5364-98F3-FFEB26EB0735}"/>
                    </a:ext>
                  </a:extLst>
                </p14:cNvPr>
                <p14:cNvContentPartPr/>
                <p14:nvPr/>
              </p14:nvContentPartPr>
              <p14:xfrm>
                <a:off x="6920097" y="5341131"/>
                <a:ext cx="300960" cy="559080"/>
              </p14:xfrm>
            </p:contentPart>
          </mc:Choice>
          <mc:Fallback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45E0CCA1-66B9-5364-98F3-FFEB26EB073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11457" y="5332491"/>
                  <a:ext cx="31860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815BBCAF-18E2-3F54-2AD5-E4CA3338955C}"/>
                    </a:ext>
                  </a:extLst>
                </p14:cNvPr>
                <p14:cNvContentPartPr/>
                <p14:nvPr/>
              </p14:nvContentPartPr>
              <p14:xfrm>
                <a:off x="5660457" y="5743611"/>
                <a:ext cx="126360" cy="91800"/>
              </p14:xfrm>
            </p:contentPart>
          </mc:Choice>
          <mc:Fallback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815BBCAF-18E2-3F54-2AD5-E4CA3338955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51817" y="5734611"/>
                  <a:ext cx="144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0CF82180-535E-1038-CC98-373848AB18AE}"/>
                    </a:ext>
                  </a:extLst>
                </p14:cNvPr>
                <p14:cNvContentPartPr/>
                <p14:nvPr/>
              </p14:nvContentPartPr>
              <p14:xfrm>
                <a:off x="5827497" y="5544531"/>
                <a:ext cx="67680" cy="338040"/>
              </p14:xfrm>
            </p:contentPart>
          </mc:Choice>
          <mc:Fallback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0CF82180-535E-1038-CC98-373848AB18A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818497" y="5535531"/>
                  <a:ext cx="853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56AE117E-A566-C727-7E49-6AA595B8D88F}"/>
                    </a:ext>
                  </a:extLst>
                </p14:cNvPr>
                <p14:cNvContentPartPr/>
                <p14:nvPr/>
              </p14:nvContentPartPr>
              <p14:xfrm>
                <a:off x="7111257" y="5680971"/>
                <a:ext cx="451440" cy="734760"/>
              </p14:xfrm>
            </p:contentPart>
          </mc:Choice>
          <mc:Fallback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56AE117E-A566-C727-7E49-6AA595B8D88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02617" y="5671971"/>
                  <a:ext cx="46908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48E056F2-537F-DF12-2F74-7072A1F6D84D}"/>
                    </a:ext>
                  </a:extLst>
                </p14:cNvPr>
                <p14:cNvContentPartPr/>
                <p14:nvPr/>
              </p14:nvContentPartPr>
              <p14:xfrm>
                <a:off x="7264257" y="5752251"/>
                <a:ext cx="260280" cy="162360"/>
              </p14:xfrm>
            </p:contentPart>
          </mc:Choice>
          <mc:Fallback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48E056F2-537F-DF12-2F74-7072A1F6D84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255257" y="5743251"/>
                  <a:ext cx="277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04EE27AB-B6AF-2171-5E92-73ABAAC76378}"/>
                    </a:ext>
                  </a:extLst>
                </p14:cNvPr>
                <p14:cNvContentPartPr/>
                <p14:nvPr/>
              </p14:nvContentPartPr>
              <p14:xfrm>
                <a:off x="7518057" y="5718411"/>
                <a:ext cx="134640" cy="355320"/>
              </p14:xfrm>
            </p:contentPart>
          </mc:Choice>
          <mc:Fallback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04EE27AB-B6AF-2171-5E92-73ABAAC7637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09417" y="5709771"/>
                  <a:ext cx="1522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49BAB03C-5945-FD2F-FB80-D31E6965191B}"/>
                    </a:ext>
                  </a:extLst>
                </p14:cNvPr>
                <p14:cNvContentPartPr/>
                <p14:nvPr/>
              </p14:nvContentPartPr>
              <p14:xfrm>
                <a:off x="7765017" y="5715531"/>
                <a:ext cx="248040" cy="192960"/>
              </p14:xfrm>
            </p:contentPart>
          </mc:Choice>
          <mc:Fallback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49BAB03C-5945-FD2F-FB80-D31E6965191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56017" y="5706891"/>
                  <a:ext cx="265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76A776E5-4113-F4B9-C187-41D8D38C15B6}"/>
                    </a:ext>
                  </a:extLst>
                </p14:cNvPr>
                <p14:cNvContentPartPr/>
                <p14:nvPr/>
              </p14:nvContentPartPr>
              <p14:xfrm>
                <a:off x="8011617" y="5667291"/>
                <a:ext cx="92880" cy="377640"/>
              </p14:xfrm>
            </p:contentPart>
          </mc:Choice>
          <mc:Fallback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76A776E5-4113-F4B9-C187-41D8D38C15B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02977" y="5658651"/>
                  <a:ext cx="1105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676229D9-E842-7206-61A4-3A542FDAA7B2}"/>
                    </a:ext>
                  </a:extLst>
                </p14:cNvPr>
                <p14:cNvContentPartPr/>
                <p14:nvPr/>
              </p14:nvContentPartPr>
              <p14:xfrm>
                <a:off x="8460537" y="5819931"/>
                <a:ext cx="66600" cy="34920"/>
              </p14:xfrm>
            </p:contentPart>
          </mc:Choice>
          <mc:Fallback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676229D9-E842-7206-61A4-3A542FDAA7B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51897" y="5810931"/>
                  <a:ext cx="84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13FAFC1E-5B63-032A-9C0C-86A97AC64608}"/>
                    </a:ext>
                  </a:extLst>
                </p14:cNvPr>
                <p14:cNvContentPartPr/>
                <p14:nvPr/>
              </p14:nvContentPartPr>
              <p14:xfrm>
                <a:off x="8425257" y="5905611"/>
                <a:ext cx="253440" cy="103680"/>
              </p14:xfrm>
            </p:contentPart>
          </mc:Choice>
          <mc:Fallback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13FAFC1E-5B63-032A-9C0C-86A97AC6460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16617" y="5896611"/>
                  <a:ext cx="271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13" name="잉크 312">
                  <a:extLst>
                    <a:ext uri="{FF2B5EF4-FFF2-40B4-BE49-F238E27FC236}">
                      <a16:creationId xmlns:a16="http://schemas.microsoft.com/office/drawing/2014/main" id="{FF45E81D-46CB-E61F-0B46-26F6916ACE8D}"/>
                    </a:ext>
                  </a:extLst>
                </p14:cNvPr>
                <p14:cNvContentPartPr/>
                <p14:nvPr/>
              </p14:nvContentPartPr>
              <p14:xfrm>
                <a:off x="8578617" y="5665131"/>
                <a:ext cx="209520" cy="307440"/>
              </p14:xfrm>
            </p:contentPart>
          </mc:Choice>
          <mc:Fallback>
            <p:pic>
              <p:nvPicPr>
                <p:cNvPr id="313" name="잉크 312">
                  <a:extLst>
                    <a:ext uri="{FF2B5EF4-FFF2-40B4-BE49-F238E27FC236}">
                      <a16:creationId xmlns:a16="http://schemas.microsoft.com/office/drawing/2014/main" id="{FF45E81D-46CB-E61F-0B46-26F6916ACE8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9977" y="5656131"/>
                  <a:ext cx="2271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1A175526-079E-AFF9-6E63-B4FB2807CC76}"/>
                    </a:ext>
                  </a:extLst>
                </p14:cNvPr>
                <p14:cNvContentPartPr/>
                <p14:nvPr/>
              </p14:nvContentPartPr>
              <p14:xfrm>
                <a:off x="7423737" y="4713651"/>
                <a:ext cx="263520" cy="127080"/>
              </p14:xfrm>
            </p:contentPart>
          </mc:Choice>
          <mc:Fallback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1A175526-079E-AFF9-6E63-B4FB2807CC7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14737" y="4704651"/>
                  <a:ext cx="281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4D36BC29-6A0D-38B6-F39B-4B21C820B318}"/>
                    </a:ext>
                  </a:extLst>
                </p14:cNvPr>
                <p14:cNvContentPartPr/>
                <p14:nvPr/>
              </p14:nvContentPartPr>
              <p14:xfrm>
                <a:off x="7667817" y="4586211"/>
                <a:ext cx="25200" cy="509760"/>
              </p14:xfrm>
            </p:contentPart>
          </mc:Choice>
          <mc:Fallback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4D36BC29-6A0D-38B6-F39B-4B21C820B3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58817" y="4577211"/>
                  <a:ext cx="42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1B11D66D-A741-80AC-82B9-335622762F36}"/>
                    </a:ext>
                  </a:extLst>
                </p14:cNvPr>
                <p14:cNvContentPartPr/>
                <p14:nvPr/>
              </p14:nvContentPartPr>
              <p14:xfrm>
                <a:off x="8625057" y="3234411"/>
                <a:ext cx="1103400" cy="1001520"/>
              </p14:xfrm>
            </p:contentPart>
          </mc:Choice>
          <mc:Fallback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1B11D66D-A741-80AC-82B9-335622762F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16057" y="3225771"/>
                  <a:ext cx="1121040" cy="10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4E08254B-5439-F82F-BBE3-C7E945CE2674}"/>
                    </a:ext>
                  </a:extLst>
                </p14:cNvPr>
                <p14:cNvContentPartPr/>
                <p14:nvPr/>
              </p14:nvContentPartPr>
              <p14:xfrm>
                <a:off x="9011337" y="4185531"/>
                <a:ext cx="930960" cy="741240"/>
              </p14:xfrm>
            </p:contentPart>
          </mc:Choice>
          <mc:Fallback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4E08254B-5439-F82F-BBE3-C7E945CE267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02697" y="4176891"/>
                  <a:ext cx="94860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20" name="잉크 319">
                  <a:extLst>
                    <a:ext uri="{FF2B5EF4-FFF2-40B4-BE49-F238E27FC236}">
                      <a16:creationId xmlns:a16="http://schemas.microsoft.com/office/drawing/2014/main" id="{59A9ACBC-8927-7B41-041D-2D7BE83A98E2}"/>
                    </a:ext>
                  </a:extLst>
                </p14:cNvPr>
                <p14:cNvContentPartPr/>
                <p14:nvPr/>
              </p14:nvContentPartPr>
              <p14:xfrm>
                <a:off x="9109617" y="4973211"/>
                <a:ext cx="1108800" cy="943560"/>
              </p14:xfrm>
            </p:contentPart>
          </mc:Choice>
          <mc:Fallback>
            <p:pic>
              <p:nvPicPr>
                <p:cNvPr id="320" name="잉크 319">
                  <a:extLst>
                    <a:ext uri="{FF2B5EF4-FFF2-40B4-BE49-F238E27FC236}">
                      <a16:creationId xmlns:a16="http://schemas.microsoft.com/office/drawing/2014/main" id="{59A9ACBC-8927-7B41-041D-2D7BE83A98E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00977" y="4964211"/>
                  <a:ext cx="1126440" cy="9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CDBDB4ED-A544-D049-E1C3-FB5F45F99C9C}"/>
                    </a:ext>
                  </a:extLst>
                </p14:cNvPr>
                <p14:cNvContentPartPr/>
                <p14:nvPr/>
              </p14:nvContentPartPr>
              <p14:xfrm>
                <a:off x="9093057" y="2312811"/>
                <a:ext cx="522720" cy="104040"/>
              </p14:xfrm>
            </p:contentPart>
          </mc:Choice>
          <mc:Fallback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CDBDB4ED-A544-D049-E1C3-FB5F45F99C9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84057" y="2303811"/>
                  <a:ext cx="540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70EBBA1D-E1AD-D120-CD0E-73C06CB74C64}"/>
                    </a:ext>
                  </a:extLst>
                </p14:cNvPr>
                <p14:cNvContentPartPr/>
                <p14:nvPr/>
              </p14:nvContentPartPr>
              <p14:xfrm>
                <a:off x="9419937" y="2322171"/>
                <a:ext cx="75960" cy="511200"/>
              </p14:xfrm>
            </p:contentPart>
          </mc:Choice>
          <mc:Fallback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70EBBA1D-E1AD-D120-CD0E-73C06CB74C6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410937" y="2313171"/>
                  <a:ext cx="936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3F741E76-9993-721D-E2C9-DC023273D90C}"/>
                    </a:ext>
                  </a:extLst>
                </p14:cNvPr>
                <p14:cNvContentPartPr/>
                <p14:nvPr/>
              </p14:nvContentPartPr>
              <p14:xfrm>
                <a:off x="9742137" y="2214891"/>
                <a:ext cx="361800" cy="661680"/>
              </p14:xfrm>
            </p:contentPart>
          </mc:Choice>
          <mc:Fallback>
            <p:pic>
              <p:nvPicPr>
                <p:cNvPr id="324" name="잉크 323">
                  <a:extLst>
                    <a:ext uri="{FF2B5EF4-FFF2-40B4-BE49-F238E27FC236}">
                      <a16:creationId xmlns:a16="http://schemas.microsoft.com/office/drawing/2014/main" id="{3F741E76-9993-721D-E2C9-DC023273D90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33137" y="2205891"/>
                  <a:ext cx="37944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8042E77B-AC38-7D8D-C52E-E1E3C824DB57}"/>
                    </a:ext>
                  </a:extLst>
                </p14:cNvPr>
                <p14:cNvContentPartPr/>
                <p14:nvPr/>
              </p14:nvContentPartPr>
              <p14:xfrm>
                <a:off x="8913777" y="2779011"/>
                <a:ext cx="1732320" cy="3347280"/>
              </p14:xfrm>
            </p:contentPart>
          </mc:Choice>
          <mc:Fallback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8042E77B-AC38-7D8D-C52E-E1E3C824DB5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05137" y="2770371"/>
                  <a:ext cx="1749960" cy="33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155739B8-0868-C598-F71D-7238507AFA76}"/>
                    </a:ext>
                  </a:extLst>
                </p14:cNvPr>
                <p14:cNvContentPartPr/>
                <p14:nvPr/>
              </p14:nvContentPartPr>
              <p14:xfrm>
                <a:off x="5369937" y="3451131"/>
                <a:ext cx="1465560" cy="1150200"/>
              </p14:xfrm>
            </p:contentPart>
          </mc:Choice>
          <mc:Fallback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155739B8-0868-C598-F71D-7238507AFA7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60937" y="3442131"/>
                  <a:ext cx="148320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03EC503D-26CA-B6B9-3A78-1610DA986AD4}"/>
                    </a:ext>
                  </a:extLst>
                </p14:cNvPr>
                <p14:cNvContentPartPr/>
                <p14:nvPr/>
              </p14:nvContentPartPr>
              <p14:xfrm>
                <a:off x="3737697" y="3698811"/>
                <a:ext cx="1530720" cy="1155240"/>
              </p14:xfrm>
            </p:contentPart>
          </mc:Choice>
          <mc:Fallback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03EC503D-26CA-B6B9-3A78-1610DA986AD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29057" y="3689811"/>
                  <a:ext cx="1548360" cy="11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21165040-818C-66BD-7501-82A36A42C648}"/>
                    </a:ext>
                  </a:extLst>
                </p14:cNvPr>
                <p14:cNvContentPartPr/>
                <p14:nvPr/>
              </p14:nvContentPartPr>
              <p14:xfrm>
                <a:off x="5261577" y="3400371"/>
                <a:ext cx="1849320" cy="1236960"/>
              </p14:xfrm>
            </p:contentPart>
          </mc:Choice>
          <mc:Fallback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21165040-818C-66BD-7501-82A36A42C64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52937" y="3391731"/>
                  <a:ext cx="1866960" cy="12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4396711B-AD8C-E510-D658-96AB56A4031F}"/>
                    </a:ext>
                  </a:extLst>
                </p14:cNvPr>
                <p14:cNvContentPartPr/>
                <p14:nvPr/>
              </p14:nvContentPartPr>
              <p14:xfrm>
                <a:off x="5377497" y="3374091"/>
                <a:ext cx="1611360" cy="1401120"/>
              </p14:xfrm>
            </p:contentPart>
          </mc:Choice>
          <mc:Fallback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4396711B-AD8C-E510-D658-96AB56A4031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68857" y="3365091"/>
                  <a:ext cx="1629000" cy="14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3792AE49-6267-D85E-2113-CEE832D0B2B6}"/>
                    </a:ext>
                  </a:extLst>
                </p14:cNvPr>
                <p14:cNvContentPartPr/>
                <p14:nvPr/>
              </p14:nvContentPartPr>
              <p14:xfrm>
                <a:off x="6817497" y="3345291"/>
                <a:ext cx="194400" cy="291240"/>
              </p14:xfrm>
            </p:contentPart>
          </mc:Choice>
          <mc:Fallback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3792AE49-6267-D85E-2113-CEE832D0B2B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08497" y="3336291"/>
                  <a:ext cx="2120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B552EB6B-AB59-71CA-0750-6FDA60EB2BA3}"/>
                    </a:ext>
                  </a:extLst>
                </p14:cNvPr>
                <p14:cNvContentPartPr/>
                <p14:nvPr/>
              </p14:nvContentPartPr>
              <p14:xfrm>
                <a:off x="5398377" y="3528891"/>
                <a:ext cx="1370880" cy="1224720"/>
              </p14:xfrm>
            </p:contentPart>
          </mc:Choice>
          <mc:Fallback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B552EB6B-AB59-71CA-0750-6FDA60EB2BA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89737" y="3520251"/>
                  <a:ext cx="1388520" cy="12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FDD0722C-5B4F-1DD9-9600-0B477DC4F5FF}"/>
                    </a:ext>
                  </a:extLst>
                </p14:cNvPr>
                <p14:cNvContentPartPr/>
                <p14:nvPr/>
              </p14:nvContentPartPr>
              <p14:xfrm>
                <a:off x="3690177" y="3474891"/>
                <a:ext cx="3347280" cy="1452240"/>
              </p14:xfrm>
            </p:contentPart>
          </mc:Choice>
          <mc:Fallback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FDD0722C-5B4F-1DD9-9600-0B477DC4F5F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81537" y="3465891"/>
                  <a:ext cx="3364920" cy="14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22EF1FB2-D880-00B7-8BD0-8368DAF4869F}"/>
                    </a:ext>
                  </a:extLst>
                </p14:cNvPr>
                <p14:cNvContentPartPr/>
                <p14:nvPr/>
              </p14:nvContentPartPr>
              <p14:xfrm>
                <a:off x="5413857" y="3369051"/>
                <a:ext cx="1575360" cy="1442520"/>
              </p14:xfrm>
            </p:contentPart>
          </mc:Choice>
          <mc:Fallback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22EF1FB2-D880-00B7-8BD0-8368DAF4869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04857" y="3360051"/>
                  <a:ext cx="1593000" cy="14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E6A8AAA7-99DB-E741-CFAF-87D78226317D}"/>
                    </a:ext>
                  </a:extLst>
                </p14:cNvPr>
                <p14:cNvContentPartPr/>
                <p14:nvPr/>
              </p14:nvContentPartPr>
              <p14:xfrm>
                <a:off x="5410257" y="3509811"/>
                <a:ext cx="1473840" cy="2139480"/>
              </p14:xfrm>
            </p:contentPart>
          </mc:Choice>
          <mc:Fallback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E6A8AAA7-99DB-E741-CFAF-87D78226317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01257" y="3501171"/>
                  <a:ext cx="1491480" cy="21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48FF15C1-942B-40B8-42EB-6C454282D191}"/>
                    </a:ext>
                  </a:extLst>
                </p14:cNvPr>
                <p14:cNvContentPartPr/>
                <p14:nvPr/>
              </p14:nvContentPartPr>
              <p14:xfrm>
                <a:off x="-554583" y="3889611"/>
                <a:ext cx="1517400" cy="2057400"/>
              </p14:xfrm>
            </p:contentPart>
          </mc:Choice>
          <mc:Fallback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48FF15C1-942B-40B8-42EB-6C454282D19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-563583" y="3880611"/>
                  <a:ext cx="153504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1A4DF6F3-AFD2-3E8E-A7E8-F0DBB978F974}"/>
                    </a:ext>
                  </a:extLst>
                </p14:cNvPr>
                <p14:cNvContentPartPr/>
                <p14:nvPr/>
              </p14:nvContentPartPr>
              <p14:xfrm>
                <a:off x="638457" y="4225131"/>
                <a:ext cx="1726920" cy="441360"/>
              </p14:xfrm>
            </p:contentPart>
          </mc:Choice>
          <mc:Fallback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1A4DF6F3-AFD2-3E8E-A7E8-F0DBB978F9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29457" y="4216491"/>
                  <a:ext cx="17445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FAACA146-8FA3-3A5F-4B5F-E12F523F0296}"/>
                    </a:ext>
                  </a:extLst>
                </p14:cNvPr>
                <p14:cNvContentPartPr/>
                <p14:nvPr/>
              </p14:nvContentPartPr>
              <p14:xfrm>
                <a:off x="2131377" y="4104531"/>
                <a:ext cx="441720" cy="573120"/>
              </p14:xfrm>
            </p:contentPart>
          </mc:Choice>
          <mc:Fallback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FAACA146-8FA3-3A5F-4B5F-E12F523F02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22737" y="4095891"/>
                  <a:ext cx="45936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7FFEDB67-5FF5-8F32-0D91-8FE7E41EBB65}"/>
                    </a:ext>
                  </a:extLst>
                </p14:cNvPr>
                <p14:cNvContentPartPr/>
                <p14:nvPr/>
              </p14:nvContentPartPr>
              <p14:xfrm>
                <a:off x="413457" y="4841451"/>
                <a:ext cx="1889640" cy="463680"/>
              </p14:xfrm>
            </p:contentPart>
          </mc:Choice>
          <mc:Fallback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7FFEDB67-5FF5-8F32-0D91-8FE7E41EBB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4817" y="4832451"/>
                  <a:ext cx="19072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047A2004-1FEA-E989-7C07-8703CC82B978}"/>
                    </a:ext>
                  </a:extLst>
                </p14:cNvPr>
                <p14:cNvContentPartPr/>
                <p14:nvPr/>
              </p14:nvContentPartPr>
              <p14:xfrm>
                <a:off x="2152257" y="4785291"/>
                <a:ext cx="311760" cy="378000"/>
              </p14:xfrm>
            </p:contentPart>
          </mc:Choice>
          <mc:Fallback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047A2004-1FEA-E989-7C07-8703CC82B97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43617" y="4776651"/>
                  <a:ext cx="3294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ECDB18D2-DABB-E3C5-833D-3113A575FA47}"/>
                    </a:ext>
                  </a:extLst>
                </p14:cNvPr>
                <p14:cNvContentPartPr/>
                <p14:nvPr/>
              </p14:nvContentPartPr>
              <p14:xfrm>
                <a:off x="391497" y="5013531"/>
                <a:ext cx="3156480" cy="872280"/>
              </p14:xfrm>
            </p:contentPart>
          </mc:Choice>
          <mc:Fallback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ECDB18D2-DABB-E3C5-833D-3113A575FA4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82857" y="5004531"/>
                  <a:ext cx="3174120" cy="88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EB69235F-09C0-C2E5-2D31-0C6B45A44F5A}"/>
                    </a:ext>
                  </a:extLst>
                </p14:cNvPr>
                <p14:cNvContentPartPr/>
                <p14:nvPr/>
              </p14:nvContentPartPr>
              <p14:xfrm>
                <a:off x="3004017" y="4985451"/>
                <a:ext cx="516240" cy="476280"/>
              </p14:xfrm>
            </p:contentPart>
          </mc:Choice>
          <mc:Fallback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EB69235F-09C0-C2E5-2D31-0C6B45A44F5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95017" y="4976811"/>
                  <a:ext cx="5338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E6E9E7B9-F4A3-942E-8871-7A6845B3A186}"/>
                    </a:ext>
                  </a:extLst>
                </p14:cNvPr>
                <p14:cNvContentPartPr/>
                <p14:nvPr/>
              </p14:nvContentPartPr>
              <p14:xfrm>
                <a:off x="64977" y="3981411"/>
                <a:ext cx="2256840" cy="1026360"/>
              </p14:xfrm>
            </p:contentPart>
          </mc:Choice>
          <mc:Fallback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E6E9E7B9-F4A3-942E-8871-7A6845B3A18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337" y="3972411"/>
                  <a:ext cx="2274480" cy="10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D3C39846-5550-B549-304A-60AD4EA2DA80}"/>
                    </a:ext>
                  </a:extLst>
                </p14:cNvPr>
                <p14:cNvContentPartPr/>
                <p14:nvPr/>
              </p14:nvContentPartPr>
              <p14:xfrm>
                <a:off x="1872177" y="4196691"/>
                <a:ext cx="375120" cy="400320"/>
              </p14:xfrm>
            </p:contentPart>
          </mc:Choice>
          <mc:Fallback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D3C39846-5550-B549-304A-60AD4EA2DA8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863177" y="4187691"/>
                  <a:ext cx="3927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0B9E2C54-1C27-B2F0-77F3-06D220934964}"/>
                    </a:ext>
                  </a:extLst>
                </p14:cNvPr>
                <p14:cNvContentPartPr/>
                <p14:nvPr/>
              </p14:nvContentPartPr>
              <p14:xfrm>
                <a:off x="3812577" y="4666131"/>
                <a:ext cx="1638000" cy="339840"/>
              </p14:xfrm>
            </p:contentPart>
          </mc:Choice>
          <mc:Fallback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0B9E2C54-1C27-B2F0-77F3-06D22093496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803577" y="4657491"/>
                  <a:ext cx="16556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911C6949-AD89-B3A2-D355-D213BF061D35}"/>
                    </a:ext>
                  </a:extLst>
                </p14:cNvPr>
                <p14:cNvContentPartPr/>
                <p14:nvPr/>
              </p14:nvContentPartPr>
              <p14:xfrm>
                <a:off x="3247377" y="4647051"/>
                <a:ext cx="548280" cy="573120"/>
              </p14:xfrm>
            </p:contentPart>
          </mc:Choice>
          <mc:Fallback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911C6949-AD89-B3A2-D355-D213BF061D3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38737" y="4638411"/>
                  <a:ext cx="5659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791CE719-F8D3-F25E-5B04-981B57A6A684}"/>
                    </a:ext>
                  </a:extLst>
                </p14:cNvPr>
                <p14:cNvContentPartPr/>
                <p14:nvPr/>
              </p14:nvContentPartPr>
              <p14:xfrm>
                <a:off x="289977" y="3300291"/>
                <a:ext cx="528120" cy="516960"/>
              </p14:xfrm>
            </p:contentPart>
          </mc:Choice>
          <mc:Fallback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791CE719-F8D3-F25E-5B04-981B57A6A68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81337" y="3291651"/>
                  <a:ext cx="5457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FD883AD2-3072-D529-517F-79EA3D1CB621}"/>
                    </a:ext>
                  </a:extLst>
                </p14:cNvPr>
                <p14:cNvContentPartPr/>
                <p14:nvPr/>
              </p14:nvContentPartPr>
              <p14:xfrm>
                <a:off x="705417" y="3243771"/>
                <a:ext cx="286200" cy="736560"/>
              </p14:xfrm>
            </p:contentPart>
          </mc:Choice>
          <mc:Fallback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FD883AD2-3072-D529-517F-79EA3D1CB62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6777" y="3234771"/>
                  <a:ext cx="30384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2C452675-93B6-8BFE-AAE8-9386550FBD35}"/>
                    </a:ext>
                  </a:extLst>
                </p14:cNvPr>
                <p14:cNvContentPartPr/>
                <p14:nvPr/>
              </p14:nvContentPartPr>
              <p14:xfrm>
                <a:off x="880377" y="3504771"/>
                <a:ext cx="282600" cy="419040"/>
              </p14:xfrm>
            </p:contentPart>
          </mc:Choice>
          <mc:Fallback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2C452675-93B6-8BFE-AAE8-9386550FBD3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71377" y="3496131"/>
                  <a:ext cx="3002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A486E574-21C8-9580-A733-49A4EA0ED160}"/>
                    </a:ext>
                  </a:extLst>
                </p14:cNvPr>
                <p14:cNvContentPartPr/>
                <p14:nvPr/>
              </p14:nvContentPartPr>
              <p14:xfrm>
                <a:off x="1233537" y="3171411"/>
                <a:ext cx="208080" cy="951840"/>
              </p14:xfrm>
            </p:contentPart>
          </mc:Choice>
          <mc:Fallback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A486E574-21C8-9580-A733-49A4EA0ED16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224897" y="3162411"/>
                  <a:ext cx="225720" cy="9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232C4E47-1574-A8CB-E0C2-859861F96819}"/>
                    </a:ext>
                  </a:extLst>
                </p14:cNvPr>
                <p14:cNvContentPartPr/>
                <p14:nvPr/>
              </p14:nvContentPartPr>
              <p14:xfrm>
                <a:off x="3048657" y="4057011"/>
                <a:ext cx="1164240" cy="1265040"/>
              </p14:xfrm>
            </p:contentPart>
          </mc:Choice>
          <mc:Fallback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232C4E47-1574-A8CB-E0C2-859861F9681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40017" y="4048011"/>
                  <a:ext cx="1181880" cy="128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609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493</Words>
  <Application>Microsoft Office PowerPoint</Application>
  <PresentationFormat>와이드스크린</PresentationFormat>
  <Paragraphs>88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Noto Sans CJK KR Regular</vt:lpstr>
      <vt:lpstr>맑은 고딕</vt:lpstr>
      <vt:lpstr>Arial</vt:lpstr>
      <vt:lpstr>Office 테마</vt:lpstr>
      <vt:lpstr>9. 정책 경사법</vt:lpstr>
      <vt:lpstr>정책 경사법이란?</vt:lpstr>
      <vt:lpstr>PowerPoint 프레젠테이션</vt:lpstr>
      <vt:lpstr>가치 기반 기법(Value-Based Methods)</vt:lpstr>
      <vt:lpstr>정책 경사법(Policy Gradient Methods)</vt:lpstr>
      <vt:lpstr>정책 경사법(Policy Gradient Methods)</vt:lpstr>
      <vt:lpstr>PowerPoint 프레젠테이션</vt:lpstr>
      <vt:lpstr>정책 경사법(Policy Gradient Methods)</vt:lpstr>
      <vt:lpstr>PowerPoint 프레젠테이션</vt:lpstr>
      <vt:lpstr>PowerPoint 프레젠테이션</vt:lpstr>
      <vt:lpstr>PowerPoint 프레젠테이션</vt:lpstr>
      <vt:lpstr>REINFORCE</vt:lpstr>
      <vt:lpstr>베이스라인</vt:lpstr>
      <vt:lpstr>행위자-비평자 알고리즘</vt:lpstr>
      <vt:lpstr>행위자-비평자 알고리즘</vt:lpstr>
      <vt:lpstr>PowerPoint 프레젠테이션</vt:lpstr>
      <vt:lpstr>정책 경사법의 이점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황우찬</dc:creator>
  <cp:lastModifiedBy>황우찬</cp:lastModifiedBy>
  <cp:revision>47</cp:revision>
  <dcterms:created xsi:type="dcterms:W3CDTF">2025-01-11T19:37:46Z</dcterms:created>
  <dcterms:modified xsi:type="dcterms:W3CDTF">2025-01-12T11:45:37Z</dcterms:modified>
</cp:coreProperties>
</file>