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E4B73-9BFB-483A-BF01-6FADD9B3E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37E5A-2C7D-4B23-99C4-8BE2D52E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DC097-ED2D-41C6-B55F-93B73B38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485F9-11E1-4F75-940B-25065BA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84421-0817-4829-A27F-E5166DDA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0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70165-6A02-4D5D-84D9-A259E32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6735F-EC44-4E08-9B9A-276289DC3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111E8-9155-410D-B28B-1674C0B2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B041D-DC70-479D-8A4A-D6CEE991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9457B-3DAF-4CCD-A937-35F61639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1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0F16E2-E81C-4721-81B3-EC26A2E80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C4F05C-C60F-416C-AFA3-88B53FAC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AD682-E766-4BD1-912D-2ED6A87F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BC6A1-A191-41BA-9BC5-773ABD2C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DC169-F574-4EEE-8E8A-DD903F1F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56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1A645-8E91-47E9-9C4A-DAB70B6A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CA55B-E089-496F-A117-FF3F1A9F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29200-9481-4441-8B4B-F2BEB852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A332FA-471A-41BC-BC1D-BC2B9608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AACA1B-DAEC-4CFA-96F2-134F4D3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30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20DC-74B6-4B85-9019-CAD8ACB5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90384-D342-429F-AFB7-8CC457FE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A6075E-5973-483E-8895-797F3F01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F1D3A2-CB97-455D-8FA5-4AA26256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93FD4-7A25-4DB6-AE70-DC94E21D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68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6C87E-9403-41BE-B085-22A8C492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D99E0-9DEE-4185-8C5A-FE2CD170B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87C666-38FA-48C0-8111-E0CD0AE4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83163-AB0E-4561-AC2C-AA1B418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5EA1F8-9A89-4878-BFDB-ABA1CBDD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DECE44-0828-4AEF-9821-9E405774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284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4FD0-9AA6-43E2-8A82-E6B6CF37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C8B2A-C934-403B-AE7A-928CA99A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F74CC-96FB-4534-AC4D-E9EFAF30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48761-C19E-4EC5-A1A4-D79C9E04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2291D9-B3A1-4AE1-BF6A-6688E2D9A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F02301-F71F-4313-82CA-251EF002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CAF32B-0CF6-4566-BEC3-76F1760C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DD9875-17BA-4E44-8649-F6921B28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69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3AB64-CAC8-4C1E-894E-C1A08780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8AC06-9079-4BC2-8582-309A06C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392B55-341C-41A9-9E5E-9E0C45AB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D54517-1B98-49A6-A8B4-8EBE19C0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57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81DD01-C0EC-41B5-A778-070DDA86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20C9DB-A62D-48D2-8ED4-518A7D2A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D5E2EC-303F-46EA-BE23-9F289D8A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985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7BB2A-244D-4BD6-96A2-8CC0CC79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003B6-D7E8-481E-B9D4-C4082D3C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711882-FE27-4082-B36A-F41FDC06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E7312A-8CA4-49D2-84D7-7AA12518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8B6BF3-FC06-4597-A5F6-5A324BCE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452D5-5401-4516-A3D6-240610DF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393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38854-BEFA-46B0-A245-06B361DE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0EA472-F79D-4744-A3E9-E9B617E03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05E964-5671-40B4-9696-C17159C5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E894A9-61B0-4109-8BD9-0C67E230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C52DF-E8F6-4ECE-B9B6-59260E03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92D0C3-41C2-45D5-A196-6303A8F2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332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0339-D94C-4919-A711-74A85BB7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2EE353-E739-4406-8D47-5C146E46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E2000-A138-4D0C-AD7F-DC13E59E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4980-53ED-439F-AB13-471618C29EA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71AC37-0FDF-42B6-87F0-1B54133B8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50C09-28BB-4467-9A7F-F34EB3A4E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05EA-CF06-49A4-BA10-EC1A1A1D05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48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2AC8C-D1AA-4962-9CC2-C261B798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</a:t>
            </a:r>
            <a:r>
              <a:rPr lang="en-US" dirty="0"/>
              <a:t>7</a:t>
            </a:r>
            <a:endParaRPr lang="cs-C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016D7-B858-4EA5-BDA3-CFB6350A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zpracovani</a:t>
            </a:r>
            <a:r>
              <a:rPr lang="cs-CZ" dirty="0"/>
              <a:t> výjimek</a:t>
            </a:r>
            <a:r>
              <a:rPr lang="en-US" dirty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08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052E6-4EA1-4CB0-8D5B-3C678C9B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2ADF9-2482-4248-BB40-5CEBA3B3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zápis</a:t>
            </a:r>
            <a:r>
              <a:rPr lang="en-US" dirty="0"/>
              <a:t> do </a:t>
            </a:r>
            <a:r>
              <a:rPr lang="en-US" dirty="0" err="1"/>
              <a:t>binárního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- </a:t>
            </a:r>
            <a:r>
              <a:rPr lang="en-US" dirty="0" err="1"/>
              <a:t>převod</a:t>
            </a:r>
            <a:r>
              <a:rPr lang="en-US" dirty="0"/>
              <a:t> long to byte, byte to long </a:t>
            </a:r>
          </a:p>
          <a:p>
            <a:r>
              <a:rPr lang="cs-CZ" dirty="0" err="1"/>
              <a:t>copy_file</a:t>
            </a:r>
            <a:r>
              <a:rPr lang="en-US" dirty="0"/>
              <a:t> - </a:t>
            </a:r>
            <a:r>
              <a:rPr lang="cs-CZ" dirty="0"/>
              <a:t>Mazaní mezer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647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712C2-F006-4A47-BC86-D089EDBB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</a:t>
            </a:r>
            <a:r>
              <a:rPr lang="ru-RU" dirty="0"/>
              <a:t>10</a:t>
            </a:r>
            <a:endParaRPr lang="cs-C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EBF0D-8B98-4393-8F58-DEA01227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Tool_File</a:t>
            </a:r>
            <a:r>
              <a:rPr lang="en-US" dirty="0"/>
              <a:t>.</a:t>
            </a:r>
            <a:r>
              <a:rPr lang="en-US" dirty="0" err="1"/>
              <a:t>getInfo</a:t>
            </a:r>
            <a:r>
              <a:rPr lang="en-US" dirty="0"/>
              <a:t> - </a:t>
            </a:r>
            <a:r>
              <a:rPr lang="pl-PL"/>
              <a:t>raw hodnota do typu LocalDateTime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7072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Cvičení 7</vt:lpstr>
      <vt:lpstr>Cvičení 8</vt:lpstr>
      <vt:lpstr>Cvičení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7</dc:title>
  <dc:creator>Македоненко Александр</dc:creator>
  <cp:lastModifiedBy>Македоненко Александр</cp:lastModifiedBy>
  <cp:revision>1</cp:revision>
  <dcterms:created xsi:type="dcterms:W3CDTF">2021-12-17T08:41:24Z</dcterms:created>
  <dcterms:modified xsi:type="dcterms:W3CDTF">2021-12-17T08:57:03Z</dcterms:modified>
</cp:coreProperties>
</file>