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92B92-CBB6-4AAD-A4E7-E4298CD4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3C35CF-8710-4EB9-851D-BCB5A704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385AB2-102B-4950-8D24-CBFB410C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C5C202-AB50-4766-A3A0-248CFB34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151123-4FC3-40D7-8487-19807899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18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3894B-D09A-4BEB-8608-D820758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E97F3BB-6FA4-4534-807C-00EB336A0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ADF4E1-95F9-4C2F-98DF-147DF3A0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22EA1B-2836-4C6A-A7FF-16BE5C71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152ED9-59EC-4DD4-97B2-17F8C20B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06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1BBE212-27FF-457C-8FB7-3BF9DF3B9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CAECB50-4131-4076-A962-506C53D13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7DDCE0-BC20-4FCF-9242-69C8ACA1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B0543E-D309-4416-9C03-F6422415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D35D93-50AE-4EB0-8D28-AF8BBDBB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066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510B4F-D650-4398-874C-22F2F685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3E59D9-0045-4377-BF91-14A71E91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7EDE8E-18A9-4E1B-919C-2868C5B0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1A96BF-8760-40AB-BBAE-A948B82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36991C-AE30-43B0-95A1-F48FBA39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23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2A6243-C10B-4BC6-88F5-3D51782B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7E3478-1792-42D2-B29B-D2439CF6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D9C662-F927-48CD-9E34-DCA3E04C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6BB2F2-C601-4760-9107-C66AF6D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2A7207-C8F8-470F-BB78-9D3A07B2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704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C2B373-0FA9-403C-9DA1-99BC0F9D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553F94-D534-40D4-9AC2-AA5DC6980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86DAA3-FAA9-4F0C-93F2-1EFCBF1C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41B73C2-A46E-4815-9F82-69F3359A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32D8DB-507A-4F77-AC14-6391EE04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7DFA626-0F89-4922-8D83-D42DD6C8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53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7524F-6885-4BF1-B29C-8AAF788E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0AED105-96EB-48BC-AD89-F06ACD00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2214DE-46B3-4EB7-96EC-719DCDCB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5CEBEB9-4D62-4AFC-A098-A180A66F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DDF9406-80CB-49F2-B606-5156553EE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3A8F471-F6C3-44E7-9A13-1F5D08A1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B064CE-10B9-4E55-A8F4-F4B6825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C4E3498-3971-41A9-8E89-6BC0903A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8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B389B4-96E2-4FD3-BCB6-6FFDD14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B937860-2A74-47B3-B180-1606C35D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5E8DD96-70BE-462F-A011-3CBEC5EF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1C123DE-F823-4A5E-A507-1C5B6E5E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2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37A6C79-2E5C-4C7D-8B32-51544CC9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655513B-B0C2-480A-8640-063418E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E734CE9-5BA2-468E-8D47-3595588A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6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E9599-5DF4-4328-911D-404D876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31371A-8DBD-485B-AF9E-27207BA7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B6ADA1E-79EA-4599-83F8-7BB5F34D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557D214-5D9D-474A-BA79-EA17D785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1731ED-87ED-4A69-8297-CCE4AFDF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DB9565-FFAB-4329-9892-4ED6F7AF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22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1661F-ED36-4156-ADDE-A84274B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441723D-F217-44D4-B5A2-9B444F671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D1BA71-F75D-422A-B093-4B670D5C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44D0CC0-E82C-42B0-A897-AC0CC33B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04AB24-3507-471A-8C03-27834AD6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A896875-BBCD-4AEA-BC60-9537A865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94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4D0F4E9-0C30-4732-9C3A-DD6644CB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AD585D-BFF9-4671-82B2-E6FBB9AB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0E9F70-7436-46A8-AAB7-0447D5A41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D16-6979-4B88-B384-C70D5497CE1B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7A4198-212D-48E6-9300-36F485FB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8783FD-0935-475A-BDCD-3F52F61E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1544-C70E-43EE-832F-8EDA250749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35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FA8272-120E-4084-80CA-24121E877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4EC8F4-1507-4C38-A10D-96AB84D9E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397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AFBC5-63D2-4DFF-8075-D8D5A14B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B9845B-A257-4FEA-A69E-88E830C6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Využijte projet z přednášky k vytvoření aplikace s grafickým uživatelským rozhraním. Tato aplikace bude umožňovat počítat hodnotu faktoriálu čísla a zobrazovat chybové upozornění v případě chybného čísla na vstupu. Využijte k tomu implementované metody výpočtu faktoriálů faktoriál2 a definované výjimky. Pozn: Prezentační vrstva aplikace bude ošetřovat více chybových stavů: konverze textu na celé číslo a výpočet faktoriálu čísla. Jaké výjimky budou ošetřeny?</a:t>
            </a:r>
          </a:p>
          <a:p>
            <a:r>
              <a:rPr lang="cs-CZ" dirty="0"/>
              <a:t>Jaké třídy výjimek (</a:t>
            </a:r>
            <a:r>
              <a:rPr lang="cs-CZ" dirty="0" err="1"/>
              <a:t>Exception</a:t>
            </a:r>
            <a:r>
              <a:rPr lang="cs-CZ" dirty="0"/>
              <a:t>) známe? Jaké chybové stavy obvykle indikují?</a:t>
            </a:r>
          </a:p>
          <a:p>
            <a:r>
              <a:rPr lang="cs-CZ" dirty="0"/>
              <a:t>Jaký je význam jednotlivých větví konstrukce </a:t>
            </a:r>
            <a:r>
              <a:rPr lang="cs-CZ" dirty="0" err="1"/>
              <a:t>try-catch-finally</a:t>
            </a:r>
            <a:r>
              <a:rPr lang="cs-CZ" dirty="0"/>
              <a:t>? Která větev bývá označována jako kritická sekce“? Může jedna větev </a:t>
            </a:r>
            <a:r>
              <a:rPr lang="cs-CZ" dirty="0" err="1"/>
              <a:t>catch</a:t>
            </a:r>
            <a:r>
              <a:rPr lang="cs-CZ" dirty="0"/>
              <a:t> ošetřovat více typů výjimek? Jaký je význam větve </a:t>
            </a:r>
            <a:r>
              <a:rPr lang="cs-CZ" dirty="0" err="1"/>
              <a:t>finally</a:t>
            </a:r>
            <a:r>
              <a:rPr lang="cs-CZ" dirty="0"/>
              <a:t>?</a:t>
            </a:r>
          </a:p>
          <a:p>
            <a:r>
              <a:rPr lang="cs-CZ" dirty="0"/>
              <a:t>Jak se označí, že metoda generuje typ výjimky? Jak se označí více typů výjimek generovaných metodou? Jaké klíčové slovo se použije v deklaraci metody (v hlavičce metody)?</a:t>
            </a:r>
          </a:p>
          <a:p>
            <a:r>
              <a:rPr lang="cs-CZ" dirty="0"/>
              <a:t>Zmapujte systém tříd mechanismu výjimek. Jaká je dědičná hierarchie? Jaké typy výjimek </a:t>
            </a:r>
            <a:r>
              <a:rPr lang="cs-CZ" dirty="0" err="1"/>
              <a:t>jsmedetekovali</a:t>
            </a:r>
            <a:r>
              <a:rPr lang="cs-CZ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695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5ACCE4-66FC-40AF-B07D-97EBBD2C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0D21FD-9FD4-4A52-9768-888A3AB1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 Třídy výjimek:</a:t>
            </a:r>
          </a:p>
          <a:p>
            <a:r>
              <a:rPr lang="cs-CZ" dirty="0" err="1"/>
              <a:t>io.IOException</a:t>
            </a:r>
            <a:r>
              <a:rPr lang="cs-CZ" dirty="0"/>
              <a:t>   - indikuje chybu při vstupně-výstupních operacích.</a:t>
            </a:r>
          </a:p>
          <a:p>
            <a:r>
              <a:rPr lang="cs-CZ" dirty="0" err="1"/>
              <a:t>io.EOFException</a:t>
            </a:r>
            <a:r>
              <a:rPr lang="cs-CZ" dirty="0"/>
              <a:t>  - indikuje čtení za koncem souboru.</a:t>
            </a:r>
          </a:p>
          <a:p>
            <a:r>
              <a:rPr lang="cs-CZ" dirty="0" err="1"/>
              <a:t>IndexOutOfBoundsException</a:t>
            </a:r>
            <a:r>
              <a:rPr lang="cs-CZ" dirty="0"/>
              <a:t> - indikuje chybu po překročení indexu pole.</a:t>
            </a:r>
          </a:p>
          <a:p>
            <a:r>
              <a:rPr lang="cs-CZ" dirty="0" err="1"/>
              <a:t>NumberFormatException</a:t>
            </a:r>
            <a:r>
              <a:rPr lang="cs-CZ" dirty="0"/>
              <a:t>  - indikuje chybu při konverzi řetězce na číslo.</a:t>
            </a:r>
          </a:p>
          <a:p>
            <a:r>
              <a:rPr lang="cs-CZ" dirty="0" err="1"/>
              <a:t>RuntimeException</a:t>
            </a:r>
            <a:r>
              <a:rPr lang="cs-CZ" dirty="0"/>
              <a:t>  - značí totiž obvykle chyby, které způsobil sám programátor (neplatný index pole, volání nad </a:t>
            </a:r>
            <a:r>
              <a:rPr lang="cs-CZ" dirty="0" err="1"/>
              <a:t>nullovým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80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99CA5F-BA74-4F6C-B415-0082B77B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E1284A-D452-4691-82F9-334C34F4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dirty="0" err="1"/>
              <a:t>try</a:t>
            </a:r>
            <a:r>
              <a:rPr lang="cs-CZ" dirty="0"/>
              <a:t> vám umožňuje definovat blok kódu, který má být během provádění testován na chyby.</a:t>
            </a:r>
          </a:p>
          <a:p>
            <a:r>
              <a:rPr lang="cs-CZ" dirty="0"/>
              <a:t>Příkaz </a:t>
            </a:r>
            <a:r>
              <a:rPr lang="cs-CZ" dirty="0" err="1"/>
              <a:t>catch</a:t>
            </a:r>
            <a:r>
              <a:rPr lang="cs-CZ" dirty="0"/>
              <a:t> vám umožňuje definovat blok kódu, který se má provést, pokud v bloku </a:t>
            </a:r>
            <a:r>
              <a:rPr lang="cs-CZ" dirty="0" err="1"/>
              <a:t>try</a:t>
            </a:r>
            <a:r>
              <a:rPr lang="cs-CZ" dirty="0"/>
              <a:t> dojde k chybě.</a:t>
            </a:r>
          </a:p>
          <a:p>
            <a:r>
              <a:rPr lang="pl-PL" b="0" i="0" dirty="0">
                <a:solidFill>
                  <a:srgbClr val="000000"/>
                </a:solidFill>
                <a:effectLst/>
              </a:rPr>
              <a:t>Přikaz finally vám umožňuje spustit kód po pokusu a zachycení, bez ohledu na výsledek.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577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5AAF3F-4848-4BD1-9D04-DEEEBB09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9662CD-1FAE-432B-95CF-3A82EF9A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43A40"/>
                </a:solidFill>
                <a:effectLst/>
                <a:latin typeface="-apple-system"/>
              </a:rPr>
              <a:t>Vytvořte program, který ve vlákně provede následující operace. V samostatném vlákně se vypíší písmena malé abecedy (v abecedním pořadí). Mezi výpisem jednotlivých písmen bude prodleva 0.5 s. Po ukončení výpisu se v dalším samostatném vlákně vypíší písmena velké abecedy (v abecedním pořadí).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43A40"/>
                </a:solidFill>
                <a:effectLst/>
                <a:latin typeface="-apple-system"/>
              </a:rPr>
              <a:t>Využijte programu (úkolu) z předcházejícího zadání  - program pro kopírování a úpravu textového souboru. a) Proveďte takovou úpravu, že je proces kopírování spuštěn v samostatném vlákně. Program po ukončení (!) kopírování zobrazí text "Proces kopírování souboru je ukončen.". b) Vygenerujte si velký soubor: například tak, že se libovolný textový soubor (např. zdrojový kód) nakopíruje do jiného souboru 1000000x za sebou. Připravte si k tomu metodu, kopírování lze implementovat různým způsobem (nejlépe po řádcích). Na tomto souboru ověřte činnost vámi implementované metody vlákna.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603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06F3C2-C09E-465C-A2BB-69B77DE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2C0B20-4321-4F01-9192-C2493A00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16188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434</Words>
  <Application>Microsoft Office PowerPoint</Application>
  <PresentationFormat>Širokoúhlá obrazovka</PresentationFormat>
  <Paragraphs>19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Motiv Office</vt:lpstr>
      <vt:lpstr>Prezentace aplikace PowerPoint</vt:lpstr>
      <vt:lpstr>Cvičení 7</vt:lpstr>
      <vt:lpstr>Cvičení 7</vt:lpstr>
      <vt:lpstr>Prezentace aplikace PowerPoint</vt:lpstr>
      <vt:lpstr>Cvičení 9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Pavel V</dc:creator>
  <cp:lastModifiedBy>Pavel V</cp:lastModifiedBy>
  <cp:revision>1</cp:revision>
  <dcterms:created xsi:type="dcterms:W3CDTF">2021-12-16T23:40:49Z</dcterms:created>
  <dcterms:modified xsi:type="dcterms:W3CDTF">2021-12-17T00:14:36Z</dcterms:modified>
</cp:coreProperties>
</file>