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92C08-03B1-47B6-80AB-81E938643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225742-1703-4572-BDAF-367144181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05506D-6B8E-4EF9-9752-09C25A48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89F6E91-BC0A-4C7F-8B3E-CA0342C9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C52505-6A3A-42AA-B804-E9EAE460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6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3D189B-5177-43EC-B040-048D14EB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B1CE0A-DD24-472E-A843-1891EF7F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0DA15B-7473-4391-A697-C1A103E6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8F1D224-848D-4478-8A44-A0540173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AF16D4-849E-4810-B44F-42842F0F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3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E6B602-7957-483B-944C-B8D733627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143D6DC-4AA4-4E6C-BCD7-E478D7E66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607330-C970-4102-9FC8-CB0B9452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76E7D5-4018-4C8F-ACC9-E164B7FA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D7A60A-4A10-481A-AD6E-C7F801F9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034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37809E-D077-4961-A9FE-1FA0399C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DB9AE9-AA25-4012-9B52-803FAE78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A13262-0458-4DCC-8AAF-628EDC04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240D23-4C59-4D9A-AC1A-281ACE58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D7BB99-C58E-45F8-B513-CA918AB6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424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B473D-A078-4086-A2A3-6B996B9F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0F8D4FC-8888-46E3-8464-8AD90B5C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ED4446-4296-4894-8983-7B9C4783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F82855-41C5-41FC-B105-1AC52368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B10108-2FD8-479A-992B-30048400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402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B922A-412A-4F25-9CAC-28D9FE77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AF66F3-837E-4ED6-AAEF-9A1D80248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5AE4573-ACDB-4ABD-A4C4-985DDD3DD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83F80E0-8DAF-46F8-A56F-B0917B4E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AF6ACF-AB49-40D5-B01F-A0360F68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E6CDBC-808A-4E2D-81F0-C31A8E93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898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7A07C3-FB20-449A-9F8F-472CCDD4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00858-8BED-43EC-BD15-D9EDCB9A1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072C39A-6345-4F5C-8253-D1DF2A718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A585FD3-5E59-469E-A675-D6BC2E83F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C0D491-D5B8-4C11-9E26-D65D9298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296811C-1F10-4849-8BAA-E4FCDFC5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B70BEE6-BF9D-45DE-BD0C-31C7A2AE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B8BBAB5-BB85-4703-AE36-35170EA7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568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DDDDC-4551-4DEB-A994-8C495BC8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A7E7927-F04E-47A2-AD34-DB91CB2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F0833B4-120D-4445-AC39-BAD7AA5B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58CF36-9C1A-4BE1-A6F1-596699D7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3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EF9CBC3-5434-486D-9EC2-D218B67F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7F62D98-9D1D-4CC4-A938-0720B52A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537414-37A0-49B6-92FB-703110BB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351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4D252-0305-4599-BEF5-2AC48071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E4A20B-ED0B-491C-951D-7599B09B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AAFB98A-D506-43FD-93E2-47A40255C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A35FD9-AD37-4F37-8110-FA452D6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087E68-FA61-4CC1-AC91-7EAA85B6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9EB632-2E12-4F64-94C6-A5E6F3DB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09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50BB8C-1DDE-4280-A4ED-C71182EA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1D88D6E-5DC6-4493-A9EF-6D85F867D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B05A6C8-CBA1-4AF1-88DD-34D45D34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1020D7C-EE9B-402B-B75C-DD7A8CD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7B3CB0-87D4-4FC1-A3B7-BF835F9F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256233-7B45-48C9-9EE3-A55AA0B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71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97277B9-8637-4E2C-8B21-5E5CD569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AC471B-C036-484F-B9A0-008A7DF5D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6AC823-4A6B-4DB7-BE4C-D43DA4363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3D3A-5279-42A8-8FEE-AFE0EAF63811}" type="datetimeFigureOut">
              <a:rPr lang="cs-CZ" smtClean="0"/>
              <a:t>17.12.2021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27DA0D-6EE5-43F3-AFC4-FE0A9F4EA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1460B8-7555-4E1C-8F7A-C09EB6C11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3756-B78F-4155-9BB6-6E110C05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6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468A03-A0CA-446A-940E-F2FFE214F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Ú</a:t>
            </a:r>
            <a:r>
              <a:rPr lang="en-US" dirty="0" err="1"/>
              <a:t>koly</a:t>
            </a:r>
            <a:r>
              <a:rPr lang="en-US" dirty="0"/>
              <a:t> </a:t>
            </a:r>
            <a:r>
              <a:rPr lang="cs-CZ" dirty="0"/>
              <a:t>č. </a:t>
            </a:r>
            <a:r>
              <a:rPr lang="en-US" dirty="0"/>
              <a:t>5</a:t>
            </a:r>
            <a:r>
              <a:rPr lang="cs-CZ" dirty="0"/>
              <a:t>,6</a:t>
            </a:r>
            <a:r>
              <a:rPr lang="en-US" dirty="0"/>
              <a:t>,9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5328606-ADD8-4822-BEB0-2C8FB2364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738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607FD9-85CC-412D-B88D-9D074A8C7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2C1F7D1-7AFC-4764-8ADA-C1F86F926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958B87D-68E9-49A2-9F23-031A016B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011" y="0"/>
            <a:ext cx="6802502" cy="6858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F826102-22FD-4A4E-A955-7A27578E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1277315"/>
            <a:ext cx="343900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FA5B0-FF09-42AC-9DD7-D595C763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001D2A-E814-481C-A607-BB183EB8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71D7F4-A20E-4CA6-BF52-A99F1709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70" y="1690688"/>
            <a:ext cx="544906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4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2D9821-529F-4370-8AA9-A1C4A1CF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FA23D8-36EC-4C4D-8736-52E5FC11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C123FDE-EBA4-43CF-B4CF-0FEADB67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8" y="1928570"/>
            <a:ext cx="2924583" cy="347711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21CBAE5-556F-40C8-922F-DCFBBCD8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86" y="1538057"/>
            <a:ext cx="306747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24D7AD-73B2-4746-A35F-F53DB239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6. úkol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DF086AE-884E-4374-B97A-9EB78E1AB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86" y="1470459"/>
            <a:ext cx="3714010" cy="506455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E35F8DF-7DB3-45CD-8CF3-3E8C85F6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02" y="1299865"/>
            <a:ext cx="513469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5BA806-C8AB-482F-842C-8B551BCC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Součet čísel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B22BC56-7187-4F83-A7CB-37C3AFB4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046905" cy="43513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DBD491E-5B3A-4E67-99A0-7DDC359C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70" y="1690688"/>
            <a:ext cx="7358430" cy="36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8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64ACE9-7861-4ECD-BE23-A2B090F9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4C51A0-0406-46BE-B1F5-13247D50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5822268-113B-400C-8C5C-487BCDC6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9" y="1690688"/>
            <a:ext cx="897380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5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5B42F1-052A-488E-A8BC-54064FC1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6234B1D-E9ED-4DF6-A212-24D5F3150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690" y="1671638"/>
            <a:ext cx="5309819" cy="43513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0416A1D-2E35-46E4-85BB-8D2AFFBE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92" y="923925"/>
            <a:ext cx="5143916" cy="52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3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9BFB7C-2CC6-480C-A979-DB6A3E87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9</a:t>
            </a:r>
            <a:r>
              <a:rPr lang="en-US" dirty="0"/>
              <a:t>.1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543EF95-812A-4B03-A0B7-B2CDFA8B6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56" y="1690688"/>
            <a:ext cx="4164087" cy="43513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6B2D021-A233-4BE2-B31F-941F56AF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1" y="447268"/>
            <a:ext cx="4391638" cy="583011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901C584-4B70-48D6-BB10-1ACACE1A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62" y="580618"/>
            <a:ext cx="4210638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068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Širokoúhlá obrazovka</PresentationFormat>
  <Paragraphs>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Úkoly č. 5,6,9</vt:lpstr>
      <vt:lpstr>Prezentace aplikace PowerPoint</vt:lpstr>
      <vt:lpstr>Prezentace aplikace PowerPoint</vt:lpstr>
      <vt:lpstr>Prezentace aplikace PowerPoint</vt:lpstr>
      <vt:lpstr>6. úkol</vt:lpstr>
      <vt:lpstr>Součet čísel</vt:lpstr>
      <vt:lpstr>Prezentace aplikace PowerPoint</vt:lpstr>
      <vt:lpstr>5.4</vt:lpstr>
      <vt:lpstr>9.1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Úkoly č. 5,6,9</dc:title>
  <dc:creator>Ondřej Budíček</dc:creator>
  <cp:lastModifiedBy>Ondřej Budíček</cp:lastModifiedBy>
  <cp:revision>1</cp:revision>
  <dcterms:created xsi:type="dcterms:W3CDTF">2021-12-17T08:08:10Z</dcterms:created>
  <dcterms:modified xsi:type="dcterms:W3CDTF">2021-12-17T08:39:21Z</dcterms:modified>
</cp:coreProperties>
</file>