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1DC3B-14BA-452D-8304-723EC4145C9B}" v="4" dt="2023-05-29T05:31:2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Македоненко" userId="52ba3d12186a09d5" providerId="LiveId" clId="{F9C1DC3B-14BA-452D-8304-723EC4145C9B}"/>
    <pc:docChg chg="undo custSel addSld delSld modSld">
      <pc:chgData name="Александр Македоненко" userId="52ba3d12186a09d5" providerId="LiveId" clId="{F9C1DC3B-14BA-452D-8304-723EC4145C9B}" dt="2023-05-29T05:38:50.819" v="90" actId="1076"/>
      <pc:docMkLst>
        <pc:docMk/>
      </pc:docMkLst>
      <pc:sldChg chg="addSp delSp modSp add mod">
        <pc:chgData name="Александр Македоненко" userId="52ba3d12186a09d5" providerId="LiveId" clId="{F9C1DC3B-14BA-452D-8304-723EC4145C9B}" dt="2023-05-29T05:27:54.782" v="3" actId="478"/>
        <pc:sldMkLst>
          <pc:docMk/>
          <pc:sldMk cId="2342801518" sldId="267"/>
        </pc:sldMkLst>
        <pc:spChg chg="mod">
          <ac:chgData name="Александр Македоненко" userId="52ba3d12186a09d5" providerId="LiveId" clId="{F9C1DC3B-14BA-452D-8304-723EC4145C9B}" dt="2023-05-29T05:27:48.220" v="1" actId="20577"/>
          <ac:spMkLst>
            <pc:docMk/>
            <pc:sldMk cId="2342801518" sldId="267"/>
            <ac:spMk id="2" creationId="{55424257-DD02-1B16-C1DB-DEB3A34DC3ED}"/>
          </ac:spMkLst>
        </pc:spChg>
        <pc:spChg chg="del">
          <ac:chgData name="Александр Македоненко" userId="52ba3d12186a09d5" providerId="LiveId" clId="{F9C1DC3B-14BA-452D-8304-723EC4145C9B}" dt="2023-05-29T05:27:53.080" v="2" actId="478"/>
          <ac:spMkLst>
            <pc:docMk/>
            <pc:sldMk cId="2342801518" sldId="267"/>
            <ac:spMk id="3" creationId="{BE9BA49F-5A68-8FE5-2D97-743FA75D14BB}"/>
          </ac:spMkLst>
        </pc:spChg>
        <pc:spChg chg="add del mod">
          <ac:chgData name="Александр Македоненко" userId="52ba3d12186a09d5" providerId="LiveId" clId="{F9C1DC3B-14BA-452D-8304-723EC4145C9B}" dt="2023-05-29T05:27:54.782" v="3" actId="478"/>
          <ac:spMkLst>
            <pc:docMk/>
            <pc:sldMk cId="2342801518" sldId="267"/>
            <ac:spMk id="5" creationId="{7615403F-2BB0-926D-6C57-9E637912FBB6}"/>
          </ac:spMkLst>
        </pc:spChg>
      </pc:sldChg>
      <pc:sldChg chg="addSp delSp modSp new mod">
        <pc:chgData name="Александр Македоненко" userId="52ba3d12186a09d5" providerId="LiveId" clId="{F9C1DC3B-14BA-452D-8304-723EC4145C9B}" dt="2023-05-29T05:31:23.920" v="24" actId="21"/>
        <pc:sldMkLst>
          <pc:docMk/>
          <pc:sldMk cId="1673389870" sldId="268"/>
        </pc:sldMkLst>
        <pc:spChg chg="del">
          <ac:chgData name="Александр Македоненко" userId="52ba3d12186a09d5" providerId="LiveId" clId="{F9C1DC3B-14BA-452D-8304-723EC4145C9B}" dt="2023-05-29T05:28:07.973" v="6" actId="478"/>
          <ac:spMkLst>
            <pc:docMk/>
            <pc:sldMk cId="1673389870" sldId="268"/>
            <ac:spMk id="2" creationId="{21441AE8-57DD-99D1-88E5-415D8B674183}"/>
          </ac:spMkLst>
        </pc:spChg>
        <pc:spChg chg="del">
          <ac:chgData name="Александр Македоненко" userId="52ba3d12186a09d5" providerId="LiveId" clId="{F9C1DC3B-14BA-452D-8304-723EC4145C9B}" dt="2023-05-29T05:28:06.872" v="5" actId="478"/>
          <ac:spMkLst>
            <pc:docMk/>
            <pc:sldMk cId="1673389870" sldId="268"/>
            <ac:spMk id="3" creationId="{C64CE9AE-0EAC-A5C7-C3DC-F8572C517CBD}"/>
          </ac:spMkLst>
        </pc:spChg>
        <pc:picChg chg="add del mod">
          <ac:chgData name="Александр Македоненко" userId="52ba3d12186a09d5" providerId="LiveId" clId="{F9C1DC3B-14BA-452D-8304-723EC4145C9B}" dt="2023-05-29T05:31:03.133" v="14" actId="478"/>
          <ac:picMkLst>
            <pc:docMk/>
            <pc:sldMk cId="1673389870" sldId="268"/>
            <ac:picMk id="5" creationId="{4A0D7A05-A962-2EEE-B5D7-4FC14CE78AC0}"/>
          </ac:picMkLst>
        </pc:picChg>
        <pc:picChg chg="add mod">
          <ac:chgData name="Александр Македоненко" userId="52ba3d12186a09d5" providerId="LiveId" clId="{F9C1DC3B-14BA-452D-8304-723EC4145C9B}" dt="2023-05-29T05:31:17.623" v="22" actId="14100"/>
          <ac:picMkLst>
            <pc:docMk/>
            <pc:sldMk cId="1673389870" sldId="268"/>
            <ac:picMk id="7" creationId="{5EAB7782-C482-9A83-CC9A-B7F7176A0725}"/>
          </ac:picMkLst>
        </pc:picChg>
        <pc:picChg chg="add del mod">
          <ac:chgData name="Александр Македоненко" userId="52ba3d12186a09d5" providerId="LiveId" clId="{F9C1DC3B-14BA-452D-8304-723EC4145C9B}" dt="2023-05-29T05:31:23.920" v="24" actId="21"/>
          <ac:picMkLst>
            <pc:docMk/>
            <pc:sldMk cId="1673389870" sldId="268"/>
            <ac:picMk id="9" creationId="{31FAA318-29A0-A346-DEA6-CA9B01FAAD38}"/>
          </ac:picMkLst>
        </pc:picChg>
      </pc:sldChg>
      <pc:sldChg chg="add del">
        <pc:chgData name="Александр Македоненко" userId="52ba3d12186a09d5" providerId="LiveId" clId="{F9C1DC3B-14BA-452D-8304-723EC4145C9B}" dt="2023-05-29T05:28:16.280" v="8"/>
        <pc:sldMkLst>
          <pc:docMk/>
          <pc:sldMk cId="2282278813" sldId="269"/>
        </pc:sldMkLst>
      </pc:sldChg>
      <pc:sldChg chg="addSp delSp modSp new mod">
        <pc:chgData name="Александр Македоненко" userId="52ba3d12186a09d5" providerId="LiveId" clId="{F9C1DC3B-14BA-452D-8304-723EC4145C9B}" dt="2023-05-29T05:33:10.944" v="51" actId="14100"/>
        <pc:sldMkLst>
          <pc:docMk/>
          <pc:sldMk cId="3434707845" sldId="269"/>
        </pc:sldMkLst>
        <pc:spChg chg="del">
          <ac:chgData name="Александр Македоненко" userId="52ba3d12186a09d5" providerId="LiveId" clId="{F9C1DC3B-14BA-452D-8304-723EC4145C9B}" dt="2023-05-29T05:31:26.733" v="25" actId="478"/>
          <ac:spMkLst>
            <pc:docMk/>
            <pc:sldMk cId="3434707845" sldId="269"/>
            <ac:spMk id="2" creationId="{B92520BD-9428-3DE0-410D-3F957C4EF665}"/>
          </ac:spMkLst>
        </pc:spChg>
        <pc:spChg chg="del">
          <ac:chgData name="Александр Македоненко" userId="52ba3d12186a09d5" providerId="LiveId" clId="{F9C1DC3B-14BA-452D-8304-723EC4145C9B}" dt="2023-05-29T05:31:28.083" v="26" actId="478"/>
          <ac:spMkLst>
            <pc:docMk/>
            <pc:sldMk cId="3434707845" sldId="269"/>
            <ac:spMk id="3" creationId="{B738C328-4349-83D8-7908-998D6D290184}"/>
          </ac:spMkLst>
        </pc:spChg>
        <pc:spChg chg="add del">
          <ac:chgData name="Александр Македоненко" userId="52ba3d12186a09d5" providerId="LiveId" clId="{F9C1DC3B-14BA-452D-8304-723EC4145C9B}" dt="2023-05-29T05:32:08.237" v="35" actId="22"/>
          <ac:spMkLst>
            <pc:docMk/>
            <pc:sldMk cId="3434707845" sldId="269"/>
            <ac:spMk id="8" creationId="{D528ECC4-4167-F032-B2D1-FEE1C9C15637}"/>
          </ac:spMkLst>
        </pc:spChg>
        <pc:spChg chg="add del">
          <ac:chgData name="Александр Македоненко" userId="52ba3d12186a09d5" providerId="LiveId" clId="{F9C1DC3B-14BA-452D-8304-723EC4145C9B}" dt="2023-05-29T05:32:12.357" v="37" actId="22"/>
          <ac:spMkLst>
            <pc:docMk/>
            <pc:sldMk cId="3434707845" sldId="269"/>
            <ac:spMk id="10" creationId="{E4E9FFF6-00A6-C7ED-EC74-B3DEB6840276}"/>
          </ac:spMkLst>
        </pc:spChg>
        <pc:spChg chg="add del">
          <ac:chgData name="Александр Македоненко" userId="52ba3d12186a09d5" providerId="LiveId" clId="{F9C1DC3B-14BA-452D-8304-723EC4145C9B}" dt="2023-05-29T05:32:24.776" v="39" actId="22"/>
          <ac:spMkLst>
            <pc:docMk/>
            <pc:sldMk cId="3434707845" sldId="269"/>
            <ac:spMk id="12" creationId="{95EC6200-3725-E3E1-FAB3-7A32DA6FD8AB}"/>
          </ac:spMkLst>
        </pc:spChg>
        <pc:spChg chg="add del">
          <ac:chgData name="Александр Македоненко" userId="52ba3d12186a09d5" providerId="LiveId" clId="{F9C1DC3B-14BA-452D-8304-723EC4145C9B}" dt="2023-05-29T05:32:54.727" v="43" actId="22"/>
          <ac:spMkLst>
            <pc:docMk/>
            <pc:sldMk cId="3434707845" sldId="269"/>
            <ac:spMk id="16" creationId="{8C851395-C315-BED4-763C-7411FAE73FFF}"/>
          </ac:spMkLst>
        </pc:spChg>
        <pc:picChg chg="add mod">
          <ac:chgData name="Александр Македоненко" userId="52ba3d12186a09d5" providerId="LiveId" clId="{F9C1DC3B-14BA-452D-8304-723EC4145C9B}" dt="2023-05-29T05:31:42.088" v="31" actId="1076"/>
          <ac:picMkLst>
            <pc:docMk/>
            <pc:sldMk cId="3434707845" sldId="269"/>
            <ac:picMk id="4" creationId="{DB7D46F6-FC80-4F5D-B964-A4F0F053080B}"/>
          </ac:picMkLst>
        </pc:picChg>
        <pc:picChg chg="add del mod">
          <ac:chgData name="Александр Македоненко" userId="52ba3d12186a09d5" providerId="LiveId" clId="{F9C1DC3B-14BA-452D-8304-723EC4145C9B}" dt="2023-05-29T05:32:06.812" v="33" actId="478"/>
          <ac:picMkLst>
            <pc:docMk/>
            <pc:sldMk cId="3434707845" sldId="269"/>
            <ac:picMk id="6" creationId="{4670EF9F-9647-7194-7BB7-D2F4868C7949}"/>
          </ac:picMkLst>
        </pc:picChg>
        <pc:picChg chg="add mod">
          <ac:chgData name="Александр Македоненко" userId="52ba3d12186a09d5" providerId="LiveId" clId="{F9C1DC3B-14BA-452D-8304-723EC4145C9B}" dt="2023-05-29T05:33:03.791" v="47" actId="1076"/>
          <ac:picMkLst>
            <pc:docMk/>
            <pc:sldMk cId="3434707845" sldId="269"/>
            <ac:picMk id="14" creationId="{E40FBD6E-0161-9ABF-F6E7-DE2C5B7CB2E8}"/>
          </ac:picMkLst>
        </pc:picChg>
        <pc:picChg chg="add mod">
          <ac:chgData name="Александр Македоненко" userId="52ba3d12186a09d5" providerId="LiveId" clId="{F9C1DC3B-14BA-452D-8304-723EC4145C9B}" dt="2023-05-29T05:33:10.944" v="51" actId="14100"/>
          <ac:picMkLst>
            <pc:docMk/>
            <pc:sldMk cId="3434707845" sldId="269"/>
            <ac:picMk id="18" creationId="{E8661DF3-865D-F83E-0B49-FFD6040EFA58}"/>
          </ac:picMkLst>
        </pc:picChg>
      </pc:sldChg>
      <pc:sldChg chg="addSp delSp modSp new mod">
        <pc:chgData name="Александр Македоненко" userId="52ba3d12186a09d5" providerId="LiveId" clId="{F9C1DC3B-14BA-452D-8304-723EC4145C9B}" dt="2023-05-29T05:35:09.780" v="59" actId="1076"/>
        <pc:sldMkLst>
          <pc:docMk/>
          <pc:sldMk cId="456920370" sldId="270"/>
        </pc:sldMkLst>
        <pc:spChg chg="del">
          <ac:chgData name="Александр Македоненко" userId="52ba3d12186a09d5" providerId="LiveId" clId="{F9C1DC3B-14BA-452D-8304-723EC4145C9B}" dt="2023-05-29T05:34:45.872" v="53" actId="478"/>
          <ac:spMkLst>
            <pc:docMk/>
            <pc:sldMk cId="456920370" sldId="270"/>
            <ac:spMk id="2" creationId="{34137A3A-CBC1-1690-C03B-0DA6F6D1317D}"/>
          </ac:spMkLst>
        </pc:spChg>
        <pc:spChg chg="del">
          <ac:chgData name="Александр Македоненко" userId="52ba3d12186a09d5" providerId="LiveId" clId="{F9C1DC3B-14BA-452D-8304-723EC4145C9B}" dt="2023-05-29T05:34:46.833" v="54" actId="478"/>
          <ac:spMkLst>
            <pc:docMk/>
            <pc:sldMk cId="456920370" sldId="270"/>
            <ac:spMk id="3" creationId="{22BD41E3-CCB9-C1E7-D180-E91BD67ED049}"/>
          </ac:spMkLst>
        </pc:spChg>
        <pc:picChg chg="add mod">
          <ac:chgData name="Александр Македоненко" userId="52ba3d12186a09d5" providerId="LiveId" clId="{F9C1DC3B-14BA-452D-8304-723EC4145C9B}" dt="2023-05-29T05:34:50.663" v="57" actId="1076"/>
          <ac:picMkLst>
            <pc:docMk/>
            <pc:sldMk cId="456920370" sldId="270"/>
            <ac:picMk id="5" creationId="{F29CF762-9987-C9C7-CAB4-6F4510A2EAE1}"/>
          </ac:picMkLst>
        </pc:picChg>
        <pc:picChg chg="add mod">
          <ac:chgData name="Александр Македоненко" userId="52ba3d12186a09d5" providerId="LiveId" clId="{F9C1DC3B-14BA-452D-8304-723EC4145C9B}" dt="2023-05-29T05:35:09.780" v="59" actId="1076"/>
          <ac:picMkLst>
            <pc:docMk/>
            <pc:sldMk cId="456920370" sldId="270"/>
            <ac:picMk id="7" creationId="{3AA4A489-602E-62C2-4B58-EB0DD6DCEBF8}"/>
          </ac:picMkLst>
        </pc:picChg>
      </pc:sldChg>
      <pc:sldChg chg="addSp delSp modSp new mod">
        <pc:chgData name="Александр Македоненко" userId="52ba3d12186a09d5" providerId="LiveId" clId="{F9C1DC3B-14BA-452D-8304-723EC4145C9B}" dt="2023-05-29T05:37:40.726" v="83" actId="1076"/>
        <pc:sldMkLst>
          <pc:docMk/>
          <pc:sldMk cId="314694194" sldId="271"/>
        </pc:sldMkLst>
        <pc:spChg chg="del">
          <ac:chgData name="Александр Македоненко" userId="52ba3d12186a09d5" providerId="LiveId" clId="{F9C1DC3B-14BA-452D-8304-723EC4145C9B}" dt="2023-05-29T05:35:59.992" v="61" actId="478"/>
          <ac:spMkLst>
            <pc:docMk/>
            <pc:sldMk cId="314694194" sldId="271"/>
            <ac:spMk id="2" creationId="{339B877B-C1F9-9698-EBF9-67116B20C9C9}"/>
          </ac:spMkLst>
        </pc:spChg>
        <pc:spChg chg="del">
          <ac:chgData name="Александр Македоненко" userId="52ba3d12186a09d5" providerId="LiveId" clId="{F9C1DC3B-14BA-452D-8304-723EC4145C9B}" dt="2023-05-29T05:36:01.033" v="62" actId="478"/>
          <ac:spMkLst>
            <pc:docMk/>
            <pc:sldMk cId="314694194" sldId="271"/>
            <ac:spMk id="3" creationId="{D3AD274C-A648-0E0F-670C-3400C1A957B0}"/>
          </ac:spMkLst>
        </pc:spChg>
        <pc:spChg chg="add del">
          <ac:chgData name="Александр Македоненко" userId="52ba3d12186a09d5" providerId="LiveId" clId="{F9C1DC3B-14BA-452D-8304-723EC4145C9B}" dt="2023-05-29T05:36:03.387" v="64" actId="22"/>
          <ac:spMkLst>
            <pc:docMk/>
            <pc:sldMk cId="314694194" sldId="271"/>
            <ac:spMk id="5" creationId="{65299827-60A0-90E2-F472-7D2B6BF92110}"/>
          </ac:spMkLst>
        </pc:spChg>
        <pc:spChg chg="add del">
          <ac:chgData name="Александр Македоненко" userId="52ba3d12186a09d5" providerId="LiveId" clId="{F9C1DC3B-14BA-452D-8304-723EC4145C9B}" dt="2023-05-29T05:36:14.447" v="66" actId="22"/>
          <ac:spMkLst>
            <pc:docMk/>
            <pc:sldMk cId="314694194" sldId="271"/>
            <ac:spMk id="7" creationId="{CDAA9C8F-E76F-92E7-C31D-7C4586190B53}"/>
          </ac:spMkLst>
        </pc:spChg>
        <pc:spChg chg="add del">
          <ac:chgData name="Александр Македоненко" userId="52ba3d12186a09d5" providerId="LiveId" clId="{F9C1DC3B-14BA-452D-8304-723EC4145C9B}" dt="2023-05-29T05:36:35.996" v="70" actId="22"/>
          <ac:spMkLst>
            <pc:docMk/>
            <pc:sldMk cId="314694194" sldId="271"/>
            <ac:spMk id="11" creationId="{6B54CB2A-C635-7942-E13D-FC54BBD50D31}"/>
          </ac:spMkLst>
        </pc:spChg>
        <pc:spChg chg="add del">
          <ac:chgData name="Александр Македоненко" userId="52ba3d12186a09d5" providerId="LiveId" clId="{F9C1DC3B-14BA-452D-8304-723EC4145C9B}" dt="2023-05-29T05:36:54.977" v="72" actId="22"/>
          <ac:spMkLst>
            <pc:docMk/>
            <pc:sldMk cId="314694194" sldId="271"/>
            <ac:spMk id="13" creationId="{0D9F95A3-ACF8-8051-FB97-E37F4A2FA405}"/>
          </ac:spMkLst>
        </pc:spChg>
        <pc:spChg chg="add del">
          <ac:chgData name="Александр Македоненко" userId="52ba3d12186a09d5" providerId="LiveId" clId="{F9C1DC3B-14BA-452D-8304-723EC4145C9B}" dt="2023-05-29T05:37:30.748" v="80" actId="22"/>
          <ac:spMkLst>
            <pc:docMk/>
            <pc:sldMk cId="314694194" sldId="271"/>
            <ac:spMk id="17" creationId="{C128C453-9A53-6B28-8E40-4614A776DD21}"/>
          </ac:spMkLst>
        </pc:spChg>
        <pc:picChg chg="add mod ord">
          <ac:chgData name="Александр Македоненко" userId="52ba3d12186a09d5" providerId="LiveId" clId="{F9C1DC3B-14BA-452D-8304-723EC4145C9B}" dt="2023-05-29T05:37:17.241" v="78" actId="1076"/>
          <ac:picMkLst>
            <pc:docMk/>
            <pc:sldMk cId="314694194" sldId="271"/>
            <ac:picMk id="9" creationId="{FBDA5E47-12CA-CA89-6859-50D3624DBE91}"/>
          </ac:picMkLst>
        </pc:picChg>
        <pc:picChg chg="add mod">
          <ac:chgData name="Александр Македоненко" userId="52ba3d12186a09d5" providerId="LiveId" clId="{F9C1DC3B-14BA-452D-8304-723EC4145C9B}" dt="2023-05-29T05:37:04.755" v="75" actId="14100"/>
          <ac:picMkLst>
            <pc:docMk/>
            <pc:sldMk cId="314694194" sldId="271"/>
            <ac:picMk id="15" creationId="{88E41F8F-142C-D11E-C945-3A060CD4E999}"/>
          </ac:picMkLst>
        </pc:picChg>
        <pc:picChg chg="add mod">
          <ac:chgData name="Александр Македоненко" userId="52ba3d12186a09d5" providerId="LiveId" clId="{F9C1DC3B-14BA-452D-8304-723EC4145C9B}" dt="2023-05-29T05:37:40.726" v="83" actId="1076"/>
          <ac:picMkLst>
            <pc:docMk/>
            <pc:sldMk cId="314694194" sldId="271"/>
            <ac:picMk id="19" creationId="{3168F7E3-689D-F254-6D3D-C552BA2194DD}"/>
          </ac:picMkLst>
        </pc:picChg>
      </pc:sldChg>
      <pc:sldChg chg="addSp delSp modSp new mod">
        <pc:chgData name="Александр Македоненко" userId="52ba3d12186a09d5" providerId="LiveId" clId="{F9C1DC3B-14BA-452D-8304-723EC4145C9B}" dt="2023-05-29T05:38:50.819" v="90" actId="1076"/>
        <pc:sldMkLst>
          <pc:docMk/>
          <pc:sldMk cId="237874871" sldId="272"/>
        </pc:sldMkLst>
        <pc:spChg chg="del">
          <ac:chgData name="Александр Македоненко" userId="52ba3d12186a09d5" providerId="LiveId" clId="{F9C1DC3B-14BA-452D-8304-723EC4145C9B}" dt="2023-05-29T05:37:57.353" v="85" actId="478"/>
          <ac:spMkLst>
            <pc:docMk/>
            <pc:sldMk cId="237874871" sldId="272"/>
            <ac:spMk id="2" creationId="{0891D77F-9611-990D-67E3-FF718E619767}"/>
          </ac:spMkLst>
        </pc:spChg>
        <pc:spChg chg="del">
          <ac:chgData name="Александр Македоненко" userId="52ba3d12186a09d5" providerId="LiveId" clId="{F9C1DC3B-14BA-452D-8304-723EC4145C9B}" dt="2023-05-29T05:37:58.302" v="86" actId="478"/>
          <ac:spMkLst>
            <pc:docMk/>
            <pc:sldMk cId="237874871" sldId="272"/>
            <ac:spMk id="3" creationId="{6782096B-3E15-0016-82C6-CE249470D346}"/>
          </ac:spMkLst>
        </pc:spChg>
        <pc:picChg chg="add mod">
          <ac:chgData name="Александр Македоненко" userId="52ba3d12186a09d5" providerId="LiveId" clId="{F9C1DC3B-14BA-452D-8304-723EC4145C9B}" dt="2023-05-29T05:38:40.211" v="88" actId="1076"/>
          <ac:picMkLst>
            <pc:docMk/>
            <pc:sldMk cId="237874871" sldId="272"/>
            <ac:picMk id="5" creationId="{2823ABB4-8AB1-74B7-A1A8-0884FF8CC0D4}"/>
          </ac:picMkLst>
        </pc:picChg>
        <pc:picChg chg="add mod">
          <ac:chgData name="Александр Македоненко" userId="52ba3d12186a09d5" providerId="LiveId" clId="{F9C1DC3B-14BA-452D-8304-723EC4145C9B}" dt="2023-05-29T05:38:50.819" v="90" actId="1076"/>
          <ac:picMkLst>
            <pc:docMk/>
            <pc:sldMk cId="237874871" sldId="272"/>
            <ac:picMk id="7" creationId="{08DF1D27-DDAA-E8AC-8270-5874479614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6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92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52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62EC-A1AF-49B8-9BCC-B3EA541ECC3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D489C-D6B5-4DFF-8B16-3D8E5EF1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DC5-44CC-81D6-45AA-B82A564FA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D7B75-AE8B-3AD3-49EC-9501F45F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Ilgam</a:t>
            </a:r>
            <a:r>
              <a:rPr lang="en-US" dirty="0"/>
              <a:t> </a:t>
            </a:r>
            <a:r>
              <a:rPr lang="en-US" dirty="0" err="1"/>
              <a:t>Mindubaev</a:t>
            </a:r>
            <a:r>
              <a:rPr lang="en-US" dirty="0"/>
              <a:t>, Oleksandr </a:t>
            </a:r>
            <a:r>
              <a:rPr lang="en-US" dirty="0" err="1"/>
              <a:t>Makedonenko</a:t>
            </a:r>
            <a:r>
              <a:rPr lang="en-US" dirty="0"/>
              <a:t>, Nikol Mi</a:t>
            </a:r>
            <a:r>
              <a:rPr lang="cs-CZ" dirty="0"/>
              <a:t>řátská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4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7D46F6-FC80-4F5D-B964-A4F0F053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7" y="499693"/>
            <a:ext cx="6658904" cy="52871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0FBD6E-0161-9ABF-F6E7-DE2C5B7C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4443"/>
            <a:ext cx="3258005" cy="57253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8661DF3-865D-F83E-0B49-FFD6040EF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006" y="1076325"/>
            <a:ext cx="2755758" cy="4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9CF762-9987-C9C7-CAB4-6F4510A2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0" y="312337"/>
            <a:ext cx="7068536" cy="53156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A4A489-602E-62C2-4B58-EB0DD6DC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87" y="550495"/>
            <a:ext cx="286742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2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E41F8F-142C-D11E-C945-3A060CD4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85750"/>
            <a:ext cx="6986588" cy="564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DA5E47-12CA-CA89-6859-50D3624D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6114"/>
            <a:ext cx="2867425" cy="51632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168F7E3-689D-F254-6D3D-C552BA219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188" y="526114"/>
            <a:ext cx="285789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23ABB4-8AB1-74B7-A1A8-0884FF8C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9" y="776135"/>
            <a:ext cx="4744112" cy="2181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DF1D27-DDAA-E8AC-8270-58744796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52" y="776135"/>
            <a:ext cx="462979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4257-DD02-1B16-C1DB-DEB3A34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A49F-5A68-8FE5-2D97-743FA75D1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Aplikace pro porovnání cen + write a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4F12-4680-D108-0FC5-717BA63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B396-5405-D85B-E9AA-DDDD275E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5619192" cy="466976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Pomocí metody openFileOutput() se otevře soubor, který vrátí objekt FileOutputStream. Soubor je vytvořen nebo přepsán, pokud již existuje.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Poté se vytvoří objekt BufferedWriter předáním nového objektu OutputStreamWriter s parametrem FileOutputStream. Což umožní zapisovat do souboru.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Hodnoty mPrice1, mPrice2, mGrammage1, a mGrammage2 se do souboru zapíší pomocí metody write(). Každá hodnota je zapsána na samostatný řádek pomocí metody newLine().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Nakonec je BufferedWriter uzavřen. Data jsou zapsána do souboru s názvem "data.txt" v interním úložišti aplikace.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2A032224-B08B-8578-683D-B2AE234F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494489"/>
            <a:ext cx="5760720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5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E164-A233-36D9-6169-2FBCFD64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2B86-FDDA-27B9-8939-EBA5847F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495"/>
            <a:ext cx="5230473" cy="47098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Pomocí metody openFileInput() se otevře soubor, který vrátí objekt FileInputStream.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Poté se vytvoří objekt BufferedReader předáním nového objektu InputStreamReader s parametrem FileInputStream. Což umožní číst znaky ze souboru.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Hodnoty mPrice1, mPrice2, mGrammage1, a mGrammage2 jsou načteny ze souboru pomocí metody readLine().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Přečtené hodnoty jsou poté analyzovány na příslušné datové typy a přiřazeny příslušným proměnným.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Poté se BufferedReader uzavře.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jsou načtena ze souboru s názvem "data.txt" v interním úložišti aplikace. Pokud soubor neexistuje nebo dojde k chybě při čtení souboru, použijí se výchozí hodnoty proměnných.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6E9AECC8-E125-48B5-03A3-D0C7D111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94" y="1489024"/>
            <a:ext cx="5760720" cy="42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38F9-877E-E429-18B3-A92451F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cs-CZ" dirty="0"/>
              <a:t>čení 1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D541-48D7-E201-3090-07FAB97EC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Aplikace pro výpočet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D0F9-4098-2CC2-A0BF-BCDBF76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02A3-5244-7352-E5BD-9EBD039B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899"/>
            <a:ext cx="5313891" cy="45554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 getNumbers() načte text zadaný do polí EditText jako řetězce pomocí metody getText().toString().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Provede několik kontrol vstupních řetězců, aby ověřila, zda jsou prázdné nebo zda obsahují určité zástupné hodnoty.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některá z kontrol selže, zobrazí se chybové hlášení a metoda vrátí hodnotu false.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vstupní řetězce projdou všemi kontrolami, jsou převedeny na čísla pomocí Integer.parseInt().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E1CAEAD-9C5F-C086-4F9A-F68B46FA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40652"/>
            <a:ext cx="5760720" cy="65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0D7B-7121-8620-9433-5A412F77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5711-E15B-19B9-C33E-9C7DE1B0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47316" cy="38807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 doDiv() zavolá metodu getNumbers() pro získání vstupních hodnot a provede operaci dělení.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metoda getNumbers() vrátí hodnotu true, vypočítá se výsledek a zobrazí se v TextView pomocí metody setText().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metoda getNumbers() vrátí false, zobrazí se chybová zpráva.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79A30C6-5186-5072-7451-2CF2EFE0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59" y="609600"/>
            <a:ext cx="4934585" cy="23622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2DD5842-D07C-CC24-6710-E2510598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095624"/>
            <a:ext cx="2757487" cy="35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DED-F5DE-9735-841B-05A114F9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7D58-311D-4AF4-50C0-BFA449BBC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Aplikace pro porovnání 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259A-976A-1E51-BD6F-A0F42133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FA96-F9A4-4152-9B4B-B76FFBA2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5011"/>
            <a:ext cx="5418666" cy="56563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Pomocí metody getText().toString() se načtou hodnoty zadané do polí EditText pro cenu a gramáž dvou zboží.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kontroluje, zda některé z polí není prázdné, pomocí metody TextUtils.isEmpty(). Pokud je některé z polí prázdné, tak se zobrazí chybové hlášení.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mají všechna pole hodnoty, funkce je pomocí metody Double.parseDouble() rozebere na datové typy double a přiřadí je proměnným mPrice1, mPrice2, mGrammage1, a mGrammage2.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pak vypočítá cenu za kilogram pro obě zboží vydělením ceny gramáží.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základě vypočtených hodnot ceny za kilogram funkce určí, které zboží je levnější, nebo zda mají stejnou cenu. Podle toho vygeneruje zprávu s výsledkem.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Výsledná zpráva je předána funkci showAlertDialog(), která zobrazí AlertDialog s výslednou zprávou.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9CC5CD7-A888-118A-9BAE-7C87D862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31" y="1358033"/>
            <a:ext cx="5760720" cy="37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8259-3546-0CC8-7915-34765552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3293-29D2-D909-057F-33CF5B68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14E0454C-ECF4-4B60-6725-BAC809EA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2310765"/>
            <a:ext cx="5760720" cy="2236470"/>
          </a:xfrm>
          <a:prstGeom prst="rect">
            <a:avLst/>
          </a:prstGeom>
        </p:spPr>
      </p:pic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63011C3-A3B4-4538-E843-D9573DE4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98" y="1930400"/>
            <a:ext cx="3905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4257-DD02-1B16-C1DB-DEB3A34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28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B7782-C482-9A83-CC9A-B7F7176A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5" y="356819"/>
            <a:ext cx="7676220" cy="54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89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482</Words>
  <Application>Microsoft Office PowerPoint</Application>
  <PresentationFormat>Широкоэкранный</PresentationFormat>
  <Paragraphs>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PMP</vt:lpstr>
      <vt:lpstr>Cvičení 1 </vt:lpstr>
      <vt:lpstr>Презентация PowerPoint</vt:lpstr>
      <vt:lpstr>Презентация PowerPoint</vt:lpstr>
      <vt:lpstr>Cvičení 2</vt:lpstr>
      <vt:lpstr>Презентация PowerPoint</vt:lpstr>
      <vt:lpstr>Презентация PowerPoint</vt:lpstr>
      <vt:lpstr>Cvičení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Cvičení 4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>Nikol Miřátská</dc:creator>
  <cp:lastModifiedBy>Oleksandr Makedonenko</cp:lastModifiedBy>
  <cp:revision>1</cp:revision>
  <dcterms:created xsi:type="dcterms:W3CDTF">2023-05-28T15:18:53Z</dcterms:created>
  <dcterms:modified xsi:type="dcterms:W3CDTF">2023-05-29T05:38:59Z</dcterms:modified>
</cp:coreProperties>
</file>