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8" userDrawn="1">
          <p15:clr>
            <a:srgbClr val="A4A3A4"/>
          </p15:clr>
        </p15:guide>
        <p15:guide id="2" orient="horz" pos="1596" userDrawn="1">
          <p15:clr>
            <a:srgbClr val="A4A3A4"/>
          </p15:clr>
        </p15:guide>
        <p15:guide id="3" orient="horz" pos="2052" userDrawn="1">
          <p15:clr>
            <a:srgbClr val="A4A3A4"/>
          </p15:clr>
        </p15:guide>
        <p15:guide id="4" orient="horz" pos="323">
          <p15:clr>
            <a:srgbClr val="A4A3A4"/>
          </p15:clr>
        </p15:guide>
        <p15:guide id="5" pos="5470">
          <p15:clr>
            <a:srgbClr val="A4A3A4"/>
          </p15:clr>
        </p15:guide>
        <p15:guide id="6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1C24"/>
    <a:srgbClr val="EDC9B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037EF-DA1A-4B68-ADF8-C4A3E3ECCA41}" v="370" dt="2021-05-01T05:28:29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88" autoAdjust="0"/>
    <p:restoredTop sz="94808" autoAdjust="0"/>
  </p:normalViewPr>
  <p:slideViewPr>
    <p:cSldViewPr snapToGrid="0">
      <p:cViewPr>
        <p:scale>
          <a:sx n="60" d="100"/>
          <a:sy n="60" d="100"/>
        </p:scale>
        <p:origin x="1872" y="292"/>
      </p:cViewPr>
      <p:guideLst>
        <p:guide orient="horz" pos="2628"/>
        <p:guide orient="horz" pos="1596"/>
        <p:guide orient="horz" pos="2052"/>
        <p:guide orient="horz" pos="323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1755512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Title of Presentation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285526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Subhead, Date, Etc.</a:t>
            </a:r>
          </a:p>
        </p:txBody>
      </p:sp>
      <p:pic>
        <p:nvPicPr>
          <p:cNvPr id="13" name="Picture 12" descr="Intel_Die_CornerPee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29" y="4039430"/>
            <a:ext cx="1425270" cy="1099081"/>
          </a:xfrm>
          <a:prstGeom prst="rect">
            <a:avLst/>
          </a:prstGeom>
        </p:spPr>
      </p:pic>
      <p:pic>
        <p:nvPicPr>
          <p:cNvPr id="8" name="Picture 7" descr="int_lookins_hrz_rgb_wht_2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2" y="959846"/>
            <a:ext cx="1969926" cy="57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3E09F-0D48-4991-BECE-8A321BA41502}"/>
              </a:ext>
            </a:extLst>
          </p:cNvPr>
          <p:cNvSpPr txBox="1"/>
          <p:nvPr userDrawn="1"/>
        </p:nvSpPr>
        <p:spPr>
          <a:xfrm>
            <a:off x="3702153" y="4638381"/>
            <a:ext cx="420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</a:rPr>
              <a:t>Intel Confidential </a:t>
            </a:r>
          </a:p>
          <a:p>
            <a:endParaRPr lang="en-US" sz="1400" dirty="0">
              <a:solidFill>
                <a:schemeClr val="tx2"/>
              </a:solidFill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4798071"/>
            <a:ext cx="9144000" cy="345430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2317" h="460573">
                <a:moveTo>
                  <a:pt x="9155339" y="0"/>
                </a:moveTo>
                <a:lnTo>
                  <a:pt x="8352851" y="6978"/>
                </a:lnTo>
                <a:lnTo>
                  <a:pt x="7829490" y="314027"/>
                </a:lnTo>
                <a:lnTo>
                  <a:pt x="0" y="307048"/>
                </a:lnTo>
                <a:lnTo>
                  <a:pt x="0" y="460573"/>
                </a:lnTo>
                <a:lnTo>
                  <a:pt x="9162317" y="453594"/>
                </a:lnTo>
                <a:lnTo>
                  <a:pt x="91553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rmAutofit/>
          </a:bodyPr>
          <a:lstStyle>
            <a:lvl1pPr algn="l">
              <a:defRPr sz="2800" b="0" cap="none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2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  <a:latin typeface="Neo Sans Intel Medium"/>
                <a:cs typeface="Neo Sans Intel Medium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86800" y="4867275"/>
            <a:ext cx="0" cy="178594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_lookins_hrz_rgb_blu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47" y="4848224"/>
            <a:ext cx="349092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l_LookInside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432" y="1875130"/>
            <a:ext cx="2256638" cy="13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355677"/>
            <a:ext cx="7686686" cy="1102519"/>
          </a:xfrm>
        </p:spPr>
        <p:txBody>
          <a:bodyPr lIns="0" rIns="0" anchor="b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Neo Sans Intel Light"/>
                <a:cs typeface="Neo Sans Intel Light"/>
              </a:defRPr>
            </a:lvl1pPr>
          </a:lstStyle>
          <a:p>
            <a:r>
              <a:rPr lang="en-US" dirty="0"/>
              <a:t>28pt Light Title of Presentation</a:t>
            </a:r>
            <a:br>
              <a:rPr lang="en-US" dirty="0"/>
            </a:br>
            <a:r>
              <a:rPr lang="en-US" dirty="0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2"/>
            <a:ext cx="6330212" cy="92536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DA00"/>
                </a:solidFill>
                <a:latin typeface="Neo Sans Intel Medium"/>
                <a:cs typeface="Neo Sans Intel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12pt Medium Subhead, Date, Etc.</a:t>
            </a:r>
          </a:p>
        </p:txBody>
      </p:sp>
      <p:sp>
        <p:nvSpPr>
          <p:cNvPr id="5" name="Freeform 4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5617" y="4774457"/>
            <a:ext cx="15517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>
                <a:solidFill>
                  <a:schemeClr val="accent3"/>
                </a:solidFill>
                <a:latin typeface="Neo Sans Intel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7" name="Picture 6" descr="int_lookins_hrz_rgb_wht_2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773" y="1291835"/>
            <a:ext cx="1252119" cy="7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5617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3337"/>
            <a:ext cx="8229600" cy="74156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2"/>
            <a:ext cx="8229600" cy="346884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18pt Medium Sub Line</a:t>
            </a:r>
          </a:p>
          <a:p>
            <a:pPr lvl="1"/>
            <a:r>
              <a:rPr lang="en-US" dirty="0"/>
              <a:t>18pt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F50F-74B7-8640-8DA3-AAAA0044A327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/>
              <a:t>28pt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 anchorCtr="0"/>
          <a:lstStyle>
            <a:lvl1pPr marL="173038" indent="-173038">
              <a:lnSpc>
                <a:spcPct val="90000"/>
              </a:lnSpc>
              <a:defRPr sz="4400" baseline="0">
                <a:solidFill>
                  <a:schemeClr val="accent2"/>
                </a:solidFill>
                <a:latin typeface="Neo Sans Intel Light"/>
                <a:cs typeface="Neo Sans Intel Light"/>
              </a:defRPr>
            </a:lvl1pPr>
            <a:lvl2pPr marL="400050" indent="-225425">
              <a:buFont typeface="Lucida Grande"/>
              <a:buChar char="−"/>
              <a:defRPr sz="1200">
                <a:latin typeface="Neo Sans Intel Medium"/>
                <a:cs typeface="Neo Sans Intel Medium"/>
              </a:defRPr>
            </a:lvl2pPr>
            <a:lvl3pPr marL="685800" indent="-228600"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44pt Light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138E-B478-4D47-9F13-076A10A3FA8C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2" y="2761161"/>
            <a:ext cx="8220076" cy="1764587"/>
          </a:xfrm>
        </p:spPr>
        <p:txBody>
          <a:bodyPr anchor="t" anchorCtr="0"/>
          <a:lstStyle>
            <a:lvl1pPr marL="173038" indent="-173038">
              <a:defRPr sz="3600" baseline="0">
                <a:solidFill>
                  <a:schemeClr val="accent1"/>
                </a:solidFill>
                <a:latin typeface="Neo Sans Intel Light"/>
                <a:cs typeface="Neo Sans Intel Light"/>
              </a:defRPr>
            </a:lvl1pPr>
            <a:lvl2pPr marL="0" indent="0">
              <a:buFont typeface="Lucida Grande"/>
              <a:buNone/>
              <a:defRPr sz="1200">
                <a:solidFill>
                  <a:schemeClr val="accent2"/>
                </a:solidFill>
                <a:latin typeface="Neo Sans Intel Medium"/>
                <a:cs typeface="Neo Sans Intel Medium"/>
              </a:defRPr>
            </a:lvl2pPr>
            <a:lvl3pPr marL="685800" indent="-228600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1"/>
            <a:r>
              <a:rPr lang="en-US" dirty="0"/>
              <a:t>12 point medium subhead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11970"/>
            <a:ext cx="8229600" cy="2133130"/>
          </a:xfrm>
        </p:spPr>
        <p:txBody>
          <a:bodyPr anchor="b" anchorCtr="0"/>
          <a:lstStyle/>
          <a:p>
            <a:pPr lvl="0"/>
            <a:r>
              <a:rPr lang="en-US" dirty="0"/>
              <a:t>28pt Light Text</a:t>
            </a:r>
          </a:p>
        </p:txBody>
      </p:sp>
    </p:spTree>
    <p:extLst>
      <p:ext uri="{BB962C8B-B14F-4D97-AF65-F5344CB8AC3E}">
        <p14:creationId xmlns:p14="http://schemas.microsoft.com/office/powerpoint/2010/main" val="182563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200150"/>
            <a:ext cx="4032621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971" y="1200150"/>
            <a:ext cx="3946833" cy="3461820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69F9-66CD-434C-A703-2B0E4350A45E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C0E0-2A54-F34C-B777-EEF3612697C5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2300-43C6-E744-B71F-D9EF15CA3C49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" y="4803306"/>
            <a:ext cx="9150839" cy="342106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9" h="456141">
                <a:moveTo>
                  <a:pt x="9168064" y="2547"/>
                </a:moveTo>
                <a:lnTo>
                  <a:pt x="8352851" y="0"/>
                </a:lnTo>
                <a:lnTo>
                  <a:pt x="7829490" y="307049"/>
                </a:lnTo>
                <a:lnTo>
                  <a:pt x="0" y="300070"/>
                </a:lnTo>
                <a:lnTo>
                  <a:pt x="0" y="453595"/>
                </a:lnTo>
                <a:lnTo>
                  <a:pt x="9168679" y="456141"/>
                </a:lnTo>
                <a:cubicBezTo>
                  <a:pt x="9170595" y="308118"/>
                  <a:pt x="9166148" y="150570"/>
                  <a:pt x="9168064" y="25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7222"/>
            <a:ext cx="8229600" cy="7415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7" y="1200152"/>
            <a:ext cx="8167047" cy="3469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fld id="{C8B5CA9C-FFAE-734D-8488-685557D6D07F}" type="datetime1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Neo Sans Inte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3599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FFFFFF"/>
                </a:solidFill>
                <a:latin typeface="Neo Sans Intel Light"/>
                <a:cs typeface="Neo Sans Intel Light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725284" y="4883769"/>
            <a:ext cx="0" cy="178594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2870" y="4864100"/>
            <a:ext cx="355612" cy="2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64" r:id="rId6"/>
    <p:sldLayoutId id="2147483652" r:id="rId7"/>
    <p:sldLayoutId id="2147483654" r:id="rId8"/>
    <p:sldLayoutId id="2147483655" r:id="rId9"/>
    <p:sldLayoutId id="2147483651" r:id="rId10"/>
    <p:sldLayoutId id="2147483665" r:id="rId11"/>
    <p:sldLayoutId id="2147483666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Neo Sans Intel Ligh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sz="1800" b="0" kern="1200">
          <a:solidFill>
            <a:srgbClr val="0071C5"/>
          </a:solidFill>
          <a:latin typeface="Neo Sans Intel"/>
          <a:ea typeface="+mn-ea"/>
          <a:cs typeface="Neo Sans Intel"/>
        </a:defRPr>
      </a:lvl1pPr>
      <a:lvl2pPr marL="225425" indent="-225425" algn="l" defTabSz="457200" rtl="0" eaLnBrk="1" latinLnBrk="0" hangingPunct="1">
        <a:spcBef>
          <a:spcPts val="800"/>
        </a:spcBef>
        <a:buFont typeface="Wingdings" charset="2"/>
        <a:buChar char="§"/>
        <a:defRPr sz="1600" kern="1200" baseline="0">
          <a:solidFill>
            <a:schemeClr val="tx2"/>
          </a:solidFill>
          <a:latin typeface="Neo Sans Intel"/>
          <a:ea typeface="+mn-ea"/>
          <a:cs typeface="Neo Sans Intel Medium"/>
        </a:defRPr>
      </a:lvl2pPr>
      <a:lvl3pPr marL="571500" indent="-228600" algn="l" defTabSz="457200" rtl="0" eaLnBrk="1" latinLnBrk="0" hangingPunct="1">
        <a:spcBef>
          <a:spcPts val="400"/>
        </a:spcBef>
        <a:buFont typeface="Wingdings" charset="2"/>
        <a:buChar char="§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3pPr>
      <a:lvl4pPr marL="969963" indent="-228600" algn="l" defTabSz="457200" rtl="0" eaLnBrk="1" latinLnBrk="0" hangingPunct="1">
        <a:spcBef>
          <a:spcPts val="200"/>
        </a:spcBef>
        <a:buFont typeface="Arial"/>
        <a:buChar char="–"/>
        <a:defRPr sz="1600" kern="1200">
          <a:solidFill>
            <a:schemeClr val="tx2"/>
          </a:solidFill>
          <a:latin typeface="Neo Sans Intel"/>
          <a:ea typeface="+mn-ea"/>
          <a:cs typeface="Neo Sans Intel"/>
        </a:defRPr>
      </a:lvl4pPr>
      <a:lvl5pPr marL="1319213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2"/>
          </a:solidFill>
          <a:latin typeface="Neo Sans Intel"/>
          <a:ea typeface="+mn-ea"/>
          <a:cs typeface="Neo Sans Int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DEA6C-02E7-4179-AFF4-69C92E7FAD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72352" y="4715263"/>
            <a:ext cx="2133600" cy="273844"/>
          </a:xfrm>
          <a:ln>
            <a:noFill/>
          </a:ln>
        </p:spPr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ld A">
            <a:extLst>
              <a:ext uri="{FF2B5EF4-FFF2-40B4-BE49-F238E27FC236}">
                <a16:creationId xmlns:a16="http://schemas.microsoft.com/office/drawing/2014/main" id="{CE58F2E2-273B-42FC-A73C-83F97293FA49}"/>
              </a:ext>
            </a:extLst>
          </p:cNvPr>
          <p:cNvSpPr/>
          <p:nvPr/>
        </p:nvSpPr>
        <p:spPr>
          <a:xfrm>
            <a:off x="4501655" y="2514343"/>
            <a:ext cx="658604" cy="587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8" name="C11= *Bk1">
            <a:extLst>
              <a:ext uri="{FF2B5EF4-FFF2-40B4-BE49-F238E27FC236}">
                <a16:creationId xmlns:a16="http://schemas.microsoft.com/office/drawing/2014/main" id="{B92B287A-DBDB-47BC-822E-8E059ADDC4AB}"/>
              </a:ext>
            </a:extLst>
          </p:cNvPr>
          <p:cNvSpPr/>
          <p:nvPr/>
        </p:nvSpPr>
        <p:spPr>
          <a:xfrm>
            <a:off x="4347809" y="2512529"/>
            <a:ext cx="1081518" cy="587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77" name="C01= *Bk1">
            <a:extLst>
              <a:ext uri="{FF2B5EF4-FFF2-40B4-BE49-F238E27FC236}">
                <a16:creationId xmlns:a16="http://schemas.microsoft.com/office/drawing/2014/main" id="{568A54CC-9DA8-4113-9377-137FB6DE8F33}"/>
              </a:ext>
            </a:extLst>
          </p:cNvPr>
          <p:cNvSpPr/>
          <p:nvPr/>
        </p:nvSpPr>
        <p:spPr>
          <a:xfrm>
            <a:off x="4347809" y="2514342"/>
            <a:ext cx="1088614" cy="587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76" name="C10= *Bk0">
            <a:extLst>
              <a:ext uri="{FF2B5EF4-FFF2-40B4-BE49-F238E27FC236}">
                <a16:creationId xmlns:a16="http://schemas.microsoft.com/office/drawing/2014/main" id="{78A4A679-117C-40A5-AE48-28B6A9957B37}"/>
              </a:ext>
            </a:extLst>
          </p:cNvPr>
          <p:cNvSpPr/>
          <p:nvPr/>
        </p:nvSpPr>
        <p:spPr>
          <a:xfrm>
            <a:off x="4347809" y="2508719"/>
            <a:ext cx="1088614" cy="587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</a:p>
        </p:txBody>
      </p:sp>
      <p:sp>
        <p:nvSpPr>
          <p:cNvPr id="10" name="C00= *Bk0">
            <a:extLst>
              <a:ext uri="{FF2B5EF4-FFF2-40B4-BE49-F238E27FC236}">
                <a16:creationId xmlns:a16="http://schemas.microsoft.com/office/drawing/2014/main" id="{1676A627-9A0F-4EC3-B88C-59CA021F2C15}"/>
              </a:ext>
            </a:extLst>
          </p:cNvPr>
          <p:cNvSpPr/>
          <p:nvPr/>
        </p:nvSpPr>
        <p:spPr>
          <a:xfrm>
            <a:off x="4347809" y="2512931"/>
            <a:ext cx="1081518" cy="587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*b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</a:p>
        </p:txBody>
      </p:sp>
      <p:sp>
        <p:nvSpPr>
          <p:cNvPr id="5" name="C=A*B">
            <a:extLst>
              <a:ext uri="{FF2B5EF4-FFF2-40B4-BE49-F238E27FC236}">
                <a16:creationId xmlns:a16="http://schemas.microsoft.com/office/drawing/2014/main" id="{C9EE3FA8-40F4-4A76-A331-DB38D860EBA4}"/>
              </a:ext>
            </a:extLst>
          </p:cNvPr>
          <p:cNvSpPr/>
          <p:nvPr/>
        </p:nvSpPr>
        <p:spPr>
          <a:xfrm>
            <a:off x="4347808" y="2514343"/>
            <a:ext cx="1044679" cy="587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c=a*b</a:t>
            </a:r>
          </a:p>
        </p:txBody>
      </p:sp>
      <p:sp>
        <p:nvSpPr>
          <p:cNvPr id="61" name="C= * B">
            <a:extLst>
              <a:ext uri="{FF2B5EF4-FFF2-40B4-BE49-F238E27FC236}">
                <a16:creationId xmlns:a16="http://schemas.microsoft.com/office/drawing/2014/main" id="{C517741A-5400-47B0-A658-2BB6704B30B6}"/>
              </a:ext>
            </a:extLst>
          </p:cNvPr>
          <p:cNvSpPr/>
          <p:nvPr/>
        </p:nvSpPr>
        <p:spPr>
          <a:xfrm>
            <a:off x="4347809" y="2514343"/>
            <a:ext cx="1051585" cy="587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 *b</a:t>
            </a:r>
          </a:p>
        </p:txBody>
      </p:sp>
      <p:sp>
        <p:nvSpPr>
          <p:cNvPr id="74" name="ld A --&gt; C= *B">
            <a:extLst>
              <a:ext uri="{FF2B5EF4-FFF2-40B4-BE49-F238E27FC236}">
                <a16:creationId xmlns:a16="http://schemas.microsoft.com/office/drawing/2014/main" id="{7AE6E53E-3A05-42AD-B14C-E1B3BE35A085}"/>
              </a:ext>
            </a:extLst>
          </p:cNvPr>
          <p:cNvSpPr/>
          <p:nvPr/>
        </p:nvSpPr>
        <p:spPr>
          <a:xfrm>
            <a:off x="3752724" y="2365912"/>
            <a:ext cx="1168400" cy="464344"/>
          </a:xfrm>
          <a:custGeom>
            <a:avLst/>
            <a:gdLst>
              <a:gd name="connsiteX0" fmla="*/ 0 w 1037771"/>
              <a:gd name="connsiteY0" fmla="*/ 508039 h 508039"/>
              <a:gd name="connsiteX1" fmla="*/ 406400 w 1037771"/>
              <a:gd name="connsiteY1" fmla="*/ 39 h 508039"/>
              <a:gd name="connsiteX2" fmla="*/ 1037771 w 1037771"/>
              <a:gd name="connsiteY2" fmla="*/ 486267 h 50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771" h="508039">
                <a:moveTo>
                  <a:pt x="0" y="508039"/>
                </a:moveTo>
                <a:cubicBezTo>
                  <a:pt x="116719" y="255853"/>
                  <a:pt x="233438" y="3668"/>
                  <a:pt x="406400" y="39"/>
                </a:cubicBezTo>
                <a:cubicBezTo>
                  <a:pt x="579362" y="-3590"/>
                  <a:pt x="808566" y="241338"/>
                  <a:pt x="1037771" y="486267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rainer00">
            <a:extLst>
              <a:ext uri="{FF2B5EF4-FFF2-40B4-BE49-F238E27FC236}">
                <a16:creationId xmlns:a16="http://schemas.microsoft.com/office/drawing/2014/main" id="{2C454D53-2AAF-4E03-B74E-1CF9B642BA88}"/>
              </a:ext>
            </a:extLst>
          </p:cNvPr>
          <p:cNvSpPr/>
          <p:nvPr/>
        </p:nvSpPr>
        <p:spPr>
          <a:xfrm>
            <a:off x="5798512" y="2703562"/>
            <a:ext cx="527619" cy="446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rainer10">
            <a:extLst>
              <a:ext uri="{FF2B5EF4-FFF2-40B4-BE49-F238E27FC236}">
                <a16:creationId xmlns:a16="http://schemas.microsoft.com/office/drawing/2014/main" id="{3B027FDA-1BA2-4ABB-BCB9-A7D3919C78B9}"/>
              </a:ext>
            </a:extLst>
          </p:cNvPr>
          <p:cNvSpPr/>
          <p:nvPr/>
        </p:nvSpPr>
        <p:spPr>
          <a:xfrm>
            <a:off x="5812247" y="3595595"/>
            <a:ext cx="513884" cy="5010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01-&gt;drainer01">
            <a:extLst>
              <a:ext uri="{FF2B5EF4-FFF2-40B4-BE49-F238E27FC236}">
                <a16:creationId xmlns:a16="http://schemas.microsoft.com/office/drawing/2014/main" id="{737B4360-E619-4F1F-88A3-753E0EE4A70B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7491918" y="2879010"/>
            <a:ext cx="387849" cy="1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ldA --&gt;10">
            <a:extLst>
              <a:ext uri="{FF2B5EF4-FFF2-40B4-BE49-F238E27FC236}">
                <a16:creationId xmlns:a16="http://schemas.microsoft.com/office/drawing/2014/main" id="{C482FE7C-A1CB-4748-9E07-F9765CC2ACB7}"/>
              </a:ext>
            </a:extLst>
          </p:cNvPr>
          <p:cNvSpPr/>
          <p:nvPr/>
        </p:nvSpPr>
        <p:spPr>
          <a:xfrm flipV="1">
            <a:off x="3776237" y="2810507"/>
            <a:ext cx="1112874" cy="1443419"/>
          </a:xfrm>
          <a:custGeom>
            <a:avLst/>
            <a:gdLst>
              <a:gd name="connsiteX0" fmla="*/ 0 w 1112874"/>
              <a:gd name="connsiteY0" fmla="*/ 1443419 h 1443419"/>
              <a:gd name="connsiteX1" fmla="*/ 396949 w 1112874"/>
              <a:gd name="connsiteY1" fmla="*/ 47010 h 1443419"/>
              <a:gd name="connsiteX2" fmla="*/ 1112874 w 1112874"/>
              <a:gd name="connsiteY2" fmla="*/ 465224 h 144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874" h="1443419">
                <a:moveTo>
                  <a:pt x="0" y="1443419"/>
                </a:moveTo>
                <a:cubicBezTo>
                  <a:pt x="105735" y="826730"/>
                  <a:pt x="211470" y="210042"/>
                  <a:pt x="396949" y="47010"/>
                </a:cubicBezTo>
                <a:cubicBezTo>
                  <a:pt x="582428" y="-116022"/>
                  <a:pt x="847651" y="174601"/>
                  <a:pt x="1112874" y="46522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1k second">
            <a:extLst>
              <a:ext uri="{FF2B5EF4-FFF2-40B4-BE49-F238E27FC236}">
                <a16:creationId xmlns:a16="http://schemas.microsoft.com/office/drawing/2014/main" id="{39946D2E-2184-4F55-BBA6-4AE35E1F1C67}"/>
              </a:ext>
            </a:extLst>
          </p:cNvPr>
          <p:cNvSpPr txBox="1"/>
          <p:nvPr/>
        </p:nvSpPr>
        <p:spPr>
          <a:xfrm>
            <a:off x="3727463" y="4219576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sz="2000" baseline="-25000" dirty="0">
              <a:solidFill>
                <a:srgbClr val="0070C0"/>
              </a:solidFill>
              <a:latin typeface="Times New Roman" panose="02020603050405020304" pitchFamily="18" charset="0"/>
              <a:cs typeface="Neo Sans Intel"/>
            </a:endParaRPr>
          </a:p>
        </p:txBody>
      </p:sp>
      <p:sp>
        <p:nvSpPr>
          <p:cNvPr id="84" name="A0k first">
            <a:extLst>
              <a:ext uri="{FF2B5EF4-FFF2-40B4-BE49-F238E27FC236}">
                <a16:creationId xmlns:a16="http://schemas.microsoft.com/office/drawing/2014/main" id="{FB2F80B9-AEC7-4B6F-9940-7FA92444DFC4}"/>
              </a:ext>
            </a:extLst>
          </p:cNvPr>
          <p:cNvSpPr txBox="1"/>
          <p:nvPr/>
        </p:nvSpPr>
        <p:spPr>
          <a:xfrm>
            <a:off x="3820065" y="2430334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0k</a:t>
            </a:r>
            <a:endParaRPr lang="en-US" sz="2000" baseline="-25000" dirty="0">
              <a:solidFill>
                <a:srgbClr val="0070C0"/>
              </a:solidFill>
              <a:latin typeface="Times New Roman" panose="02020603050405020304" pitchFamily="18" charset="0"/>
              <a:cs typeface="Neo Sans Intel"/>
            </a:endParaRPr>
          </a:p>
        </p:txBody>
      </p:sp>
      <p:sp>
        <p:nvSpPr>
          <p:cNvPr id="85" name="A1k first">
            <a:extLst>
              <a:ext uri="{FF2B5EF4-FFF2-40B4-BE49-F238E27FC236}">
                <a16:creationId xmlns:a16="http://schemas.microsoft.com/office/drawing/2014/main" id="{37103C7E-1E94-4AFA-9880-676F274B8F4A}"/>
              </a:ext>
            </a:extLst>
          </p:cNvPr>
          <p:cNvSpPr txBox="1"/>
          <p:nvPr/>
        </p:nvSpPr>
        <p:spPr>
          <a:xfrm>
            <a:off x="3866179" y="3373627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endParaRPr lang="en-US" sz="2000" baseline="-25000" dirty="0">
              <a:solidFill>
                <a:srgbClr val="0070C0"/>
              </a:solidFill>
              <a:latin typeface="Times New Roman" panose="02020603050405020304" pitchFamily="18" charset="0"/>
              <a:cs typeface="Neo Sans Intel"/>
            </a:endParaRPr>
          </a:p>
        </p:txBody>
      </p:sp>
      <p:sp>
        <p:nvSpPr>
          <p:cNvPr id="89" name="A0k second">
            <a:extLst>
              <a:ext uri="{FF2B5EF4-FFF2-40B4-BE49-F238E27FC236}">
                <a16:creationId xmlns:a16="http://schemas.microsoft.com/office/drawing/2014/main" id="{25C0F6A0-3212-4F38-B889-B23770303446}"/>
              </a:ext>
            </a:extLst>
          </p:cNvPr>
          <p:cNvSpPr txBox="1"/>
          <p:nvPr/>
        </p:nvSpPr>
        <p:spPr>
          <a:xfrm>
            <a:off x="3866179" y="1742883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0k</a:t>
            </a:r>
          </a:p>
        </p:txBody>
      </p:sp>
      <p:sp>
        <p:nvSpPr>
          <p:cNvPr id="88" name="ld A --&gt; 01">
            <a:extLst>
              <a:ext uri="{FF2B5EF4-FFF2-40B4-BE49-F238E27FC236}">
                <a16:creationId xmlns:a16="http://schemas.microsoft.com/office/drawing/2014/main" id="{4A8A03E8-E811-4378-B1EB-947266066719}"/>
              </a:ext>
            </a:extLst>
          </p:cNvPr>
          <p:cNvSpPr/>
          <p:nvPr/>
        </p:nvSpPr>
        <p:spPr>
          <a:xfrm>
            <a:off x="3665878" y="1744119"/>
            <a:ext cx="3275289" cy="1035337"/>
          </a:xfrm>
          <a:custGeom>
            <a:avLst/>
            <a:gdLst>
              <a:gd name="connsiteX0" fmla="*/ 86845 w 3254588"/>
              <a:gd name="connsiteY0" fmla="*/ 1960657 h 1960657"/>
              <a:gd name="connsiteX1" fmla="*/ 402531 w 3254588"/>
              <a:gd name="connsiteY1" fmla="*/ 33886 h 1960657"/>
              <a:gd name="connsiteX2" fmla="*/ 3254588 w 3254588"/>
              <a:gd name="connsiteY2" fmla="*/ 915628 h 1960657"/>
              <a:gd name="connsiteX0" fmla="*/ 86845 w 2998776"/>
              <a:gd name="connsiteY0" fmla="*/ 1940184 h 1940184"/>
              <a:gd name="connsiteX1" fmla="*/ 402531 w 2998776"/>
              <a:gd name="connsiteY1" fmla="*/ 13413 h 1940184"/>
              <a:gd name="connsiteX2" fmla="*/ 2998776 w 2998776"/>
              <a:gd name="connsiteY2" fmla="*/ 1937399 h 1940184"/>
              <a:gd name="connsiteX0" fmla="*/ 86845 w 2998776"/>
              <a:gd name="connsiteY0" fmla="*/ 1947554 h 1947554"/>
              <a:gd name="connsiteX1" fmla="*/ 402531 w 2998776"/>
              <a:gd name="connsiteY1" fmla="*/ 20783 h 1947554"/>
              <a:gd name="connsiteX2" fmla="*/ 2998776 w 2998776"/>
              <a:gd name="connsiteY2" fmla="*/ 1944769 h 194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76" h="1947554">
                <a:moveTo>
                  <a:pt x="86845" y="1947554"/>
                </a:moveTo>
                <a:cubicBezTo>
                  <a:pt x="-19291" y="1071254"/>
                  <a:pt x="-125426" y="194954"/>
                  <a:pt x="402531" y="20783"/>
                </a:cubicBezTo>
                <a:cubicBezTo>
                  <a:pt x="930488" y="-153389"/>
                  <a:pt x="1929749" y="791465"/>
                  <a:pt x="2998776" y="1944769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d A--&gt;11">
            <a:extLst>
              <a:ext uri="{FF2B5EF4-FFF2-40B4-BE49-F238E27FC236}">
                <a16:creationId xmlns:a16="http://schemas.microsoft.com/office/drawing/2014/main" id="{4845406E-3DA1-408A-88EB-CEAA71655206}"/>
              </a:ext>
            </a:extLst>
          </p:cNvPr>
          <p:cNvSpPr/>
          <p:nvPr/>
        </p:nvSpPr>
        <p:spPr>
          <a:xfrm flipV="1">
            <a:off x="3666509" y="2768757"/>
            <a:ext cx="3329046" cy="1960657"/>
          </a:xfrm>
          <a:custGeom>
            <a:avLst/>
            <a:gdLst>
              <a:gd name="connsiteX0" fmla="*/ 86845 w 3254588"/>
              <a:gd name="connsiteY0" fmla="*/ 1960657 h 1960657"/>
              <a:gd name="connsiteX1" fmla="*/ 402531 w 3254588"/>
              <a:gd name="connsiteY1" fmla="*/ 33886 h 1960657"/>
              <a:gd name="connsiteX2" fmla="*/ 3254588 w 3254588"/>
              <a:gd name="connsiteY2" fmla="*/ 915628 h 19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588" h="1960657">
                <a:moveTo>
                  <a:pt x="86845" y="1960657"/>
                </a:moveTo>
                <a:cubicBezTo>
                  <a:pt x="-19291" y="1084357"/>
                  <a:pt x="-125426" y="208057"/>
                  <a:pt x="402531" y="33886"/>
                </a:cubicBezTo>
                <a:cubicBezTo>
                  <a:pt x="930488" y="-140286"/>
                  <a:pt x="2092538" y="387671"/>
                  <a:pt x="3254588" y="915628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block B value 10">
            <a:extLst>
              <a:ext uri="{FF2B5EF4-FFF2-40B4-BE49-F238E27FC236}">
                <a16:creationId xmlns:a16="http://schemas.microsoft.com/office/drawing/2014/main" id="{2A0E8A78-3346-4034-B77E-52E5B530EA9D}"/>
              </a:ext>
            </a:extLst>
          </p:cNvPr>
          <p:cNvSpPr/>
          <p:nvPr/>
        </p:nvSpPr>
        <p:spPr>
          <a:xfrm>
            <a:off x="5019151" y="3595558"/>
            <a:ext cx="357521" cy="470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64" name="block B value 11">
            <a:extLst>
              <a:ext uri="{FF2B5EF4-FFF2-40B4-BE49-F238E27FC236}">
                <a16:creationId xmlns:a16="http://schemas.microsoft.com/office/drawing/2014/main" id="{DD40B50F-6299-4ED2-8BB5-D1A3C53C2311}"/>
              </a:ext>
            </a:extLst>
          </p:cNvPr>
          <p:cNvSpPr/>
          <p:nvPr/>
        </p:nvSpPr>
        <p:spPr>
          <a:xfrm>
            <a:off x="7140559" y="3632134"/>
            <a:ext cx="357521" cy="470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62" name="block B value 01">
            <a:extLst>
              <a:ext uri="{FF2B5EF4-FFF2-40B4-BE49-F238E27FC236}">
                <a16:creationId xmlns:a16="http://schemas.microsoft.com/office/drawing/2014/main" id="{E8D46286-62FA-4F7C-92C3-6434C906DCF9}"/>
              </a:ext>
            </a:extLst>
          </p:cNvPr>
          <p:cNvSpPr/>
          <p:nvPr/>
        </p:nvSpPr>
        <p:spPr>
          <a:xfrm>
            <a:off x="7132320" y="2544153"/>
            <a:ext cx="365760" cy="470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61" name="block B value 00">
            <a:extLst>
              <a:ext uri="{FF2B5EF4-FFF2-40B4-BE49-F238E27FC236}">
                <a16:creationId xmlns:a16="http://schemas.microsoft.com/office/drawing/2014/main" id="{AC344A02-F6B8-40B1-A198-5E62B7A14073}"/>
              </a:ext>
            </a:extLst>
          </p:cNvPr>
          <p:cNvSpPr/>
          <p:nvPr/>
        </p:nvSpPr>
        <p:spPr>
          <a:xfrm>
            <a:off x="5045776" y="2603112"/>
            <a:ext cx="365760" cy="470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92" name="00-&gt;01">
            <a:extLst>
              <a:ext uri="{FF2B5EF4-FFF2-40B4-BE49-F238E27FC236}">
                <a16:creationId xmlns:a16="http://schemas.microsoft.com/office/drawing/2014/main" id="{FE444513-1DC8-4210-A9C4-4DEF71BF8787}"/>
              </a:ext>
            </a:extLst>
          </p:cNvPr>
          <p:cNvSpPr/>
          <p:nvPr/>
        </p:nvSpPr>
        <p:spPr>
          <a:xfrm>
            <a:off x="4903029" y="2380167"/>
            <a:ext cx="2029679" cy="399691"/>
          </a:xfrm>
          <a:custGeom>
            <a:avLst/>
            <a:gdLst>
              <a:gd name="connsiteX0" fmla="*/ 0 w 2198914"/>
              <a:gd name="connsiteY0" fmla="*/ 838223 h 859994"/>
              <a:gd name="connsiteX1" fmla="*/ 957943 w 2198914"/>
              <a:gd name="connsiteY1" fmla="*/ 23 h 859994"/>
              <a:gd name="connsiteX2" fmla="*/ 2198914 w 2198914"/>
              <a:gd name="connsiteY2" fmla="*/ 859994 h 85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8914" h="859994">
                <a:moveTo>
                  <a:pt x="0" y="838223"/>
                </a:moveTo>
                <a:cubicBezTo>
                  <a:pt x="295728" y="417308"/>
                  <a:pt x="591457" y="-3606"/>
                  <a:pt x="957943" y="23"/>
                </a:cubicBezTo>
                <a:cubicBezTo>
                  <a:pt x="1324429" y="3652"/>
                  <a:pt x="1761671" y="431823"/>
                  <a:pt x="2198914" y="85999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10-&gt;11">
            <a:extLst>
              <a:ext uri="{FF2B5EF4-FFF2-40B4-BE49-F238E27FC236}">
                <a16:creationId xmlns:a16="http://schemas.microsoft.com/office/drawing/2014/main" id="{50367485-0920-472F-ABB2-CCE6733F13F5}"/>
              </a:ext>
            </a:extLst>
          </p:cNvPr>
          <p:cNvSpPr/>
          <p:nvPr/>
        </p:nvSpPr>
        <p:spPr>
          <a:xfrm flipV="1">
            <a:off x="4910093" y="3815014"/>
            <a:ext cx="2149075" cy="292607"/>
          </a:xfrm>
          <a:custGeom>
            <a:avLst/>
            <a:gdLst>
              <a:gd name="connsiteX0" fmla="*/ 0 w 2198914"/>
              <a:gd name="connsiteY0" fmla="*/ 838223 h 859994"/>
              <a:gd name="connsiteX1" fmla="*/ 957943 w 2198914"/>
              <a:gd name="connsiteY1" fmla="*/ 23 h 859994"/>
              <a:gd name="connsiteX2" fmla="*/ 2198914 w 2198914"/>
              <a:gd name="connsiteY2" fmla="*/ 859994 h 85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8914" h="859994">
                <a:moveTo>
                  <a:pt x="0" y="838223"/>
                </a:moveTo>
                <a:cubicBezTo>
                  <a:pt x="295728" y="417308"/>
                  <a:pt x="591457" y="-3606"/>
                  <a:pt x="957943" y="23"/>
                </a:cubicBezTo>
                <a:cubicBezTo>
                  <a:pt x="1324429" y="3652"/>
                  <a:pt x="1761671" y="431823"/>
                  <a:pt x="2198914" y="85999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ld A isolated to feederA">
            <a:extLst>
              <a:ext uri="{FF2B5EF4-FFF2-40B4-BE49-F238E27FC236}">
                <a16:creationId xmlns:a16="http://schemas.microsoft.com/office/drawing/2014/main" id="{09011041-1A52-4C64-83AD-6057077F4CDF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2057165" y="2821235"/>
            <a:ext cx="1023892" cy="1245"/>
          </a:xfrm>
          <a:prstGeom prst="straightConnector1">
            <a:avLst/>
          </a:prstGeom>
          <a:ln w="254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serializer">
            <a:extLst>
              <a:ext uri="{FF2B5EF4-FFF2-40B4-BE49-F238E27FC236}">
                <a16:creationId xmlns:a16="http://schemas.microsoft.com/office/drawing/2014/main" id="{453FC0F0-B77A-470B-BA8E-733661B29C70}"/>
              </a:ext>
            </a:extLst>
          </p:cNvPr>
          <p:cNvSpPr/>
          <p:nvPr/>
        </p:nvSpPr>
        <p:spPr>
          <a:xfrm>
            <a:off x="1727745" y="2523559"/>
            <a:ext cx="658604" cy="587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4" name="ld A isolated">
            <a:extLst>
              <a:ext uri="{FF2B5EF4-FFF2-40B4-BE49-F238E27FC236}">
                <a16:creationId xmlns:a16="http://schemas.microsoft.com/office/drawing/2014/main" id="{8E19A541-90BC-4D47-B72C-BA91185CE762}"/>
              </a:ext>
            </a:extLst>
          </p:cNvPr>
          <p:cNvSpPr/>
          <p:nvPr/>
        </p:nvSpPr>
        <p:spPr>
          <a:xfrm>
            <a:off x="3081057" y="2527381"/>
            <a:ext cx="658604" cy="587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8" name="feeder empty">
            <a:extLst>
              <a:ext uri="{FF2B5EF4-FFF2-40B4-BE49-F238E27FC236}">
                <a16:creationId xmlns:a16="http://schemas.microsoft.com/office/drawing/2014/main" id="{2BC755D5-480A-47C0-B140-CDA477A4A22E}"/>
              </a:ext>
            </a:extLst>
          </p:cNvPr>
          <p:cNvSpPr/>
          <p:nvPr/>
        </p:nvSpPr>
        <p:spPr>
          <a:xfrm>
            <a:off x="3081293" y="2529873"/>
            <a:ext cx="658368" cy="5852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monolithic buffer">
            <a:extLst>
              <a:ext uri="{FF2B5EF4-FFF2-40B4-BE49-F238E27FC236}">
                <a16:creationId xmlns:a16="http://schemas.microsoft.com/office/drawing/2014/main" id="{F08135A1-791B-4D23-A28B-91DBC1AC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96" y="2619011"/>
            <a:ext cx="391361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eeder PE 1">
            <a:extLst>
              <a:ext uri="{FF2B5EF4-FFF2-40B4-BE49-F238E27FC236}">
                <a16:creationId xmlns:a16="http://schemas.microsoft.com/office/drawing/2014/main" id="{95EE61B2-8498-44B0-9A6B-FC7480799AA0}"/>
              </a:ext>
            </a:extLst>
          </p:cNvPr>
          <p:cNvSpPr/>
          <p:nvPr/>
        </p:nvSpPr>
        <p:spPr>
          <a:xfrm>
            <a:off x="3081057" y="3519915"/>
            <a:ext cx="658604" cy="587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buffer 1">
            <a:extLst>
              <a:ext uri="{FF2B5EF4-FFF2-40B4-BE49-F238E27FC236}">
                <a16:creationId xmlns:a16="http://schemas.microsoft.com/office/drawing/2014/main" id="{93952A29-E462-450C-902A-8DB9F96B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760" y="3614036"/>
            <a:ext cx="391361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Feeder 0--&gt;1">
            <a:extLst>
              <a:ext uri="{FF2B5EF4-FFF2-40B4-BE49-F238E27FC236}">
                <a16:creationId xmlns:a16="http://schemas.microsoft.com/office/drawing/2014/main" id="{53440CC5-1A1C-4499-8A42-D35E3734D1F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410359" y="3115089"/>
            <a:ext cx="118" cy="404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eeder 1--&gt;10">
            <a:extLst>
              <a:ext uri="{FF2B5EF4-FFF2-40B4-BE49-F238E27FC236}">
                <a16:creationId xmlns:a16="http://schemas.microsoft.com/office/drawing/2014/main" id="{B07E79AF-1956-4D8B-812F-E5F5C2AEE1F4}"/>
              </a:ext>
            </a:extLst>
          </p:cNvPr>
          <p:cNvSpPr/>
          <p:nvPr/>
        </p:nvSpPr>
        <p:spPr>
          <a:xfrm>
            <a:off x="3746853" y="3791460"/>
            <a:ext cx="1125020" cy="316161"/>
          </a:xfrm>
          <a:custGeom>
            <a:avLst/>
            <a:gdLst>
              <a:gd name="connsiteX0" fmla="*/ 0 w 1125020"/>
              <a:gd name="connsiteY0" fmla="*/ 41097 h 673066"/>
              <a:gd name="connsiteX1" fmla="*/ 472611 w 1125020"/>
              <a:gd name="connsiteY1" fmla="*/ 672958 h 673066"/>
              <a:gd name="connsiteX2" fmla="*/ 1125020 w 1125020"/>
              <a:gd name="connsiteY2" fmla="*/ 0 h 67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020" h="673066">
                <a:moveTo>
                  <a:pt x="0" y="41097"/>
                </a:moveTo>
                <a:cubicBezTo>
                  <a:pt x="142554" y="360452"/>
                  <a:pt x="285108" y="679808"/>
                  <a:pt x="472611" y="672958"/>
                </a:cubicBezTo>
                <a:cubicBezTo>
                  <a:pt x="660114" y="666109"/>
                  <a:pt x="892567" y="333054"/>
                  <a:pt x="1125020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erializer-&gt;loader">
            <a:extLst>
              <a:ext uri="{FF2B5EF4-FFF2-40B4-BE49-F238E27FC236}">
                <a16:creationId xmlns:a16="http://schemas.microsoft.com/office/drawing/2014/main" id="{CBCE830B-A6EB-4ACE-A85C-6210AB3D5E7C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03853" y="2817413"/>
            <a:ext cx="102389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SVM">
            <a:extLst>
              <a:ext uri="{FF2B5EF4-FFF2-40B4-BE49-F238E27FC236}">
                <a16:creationId xmlns:a16="http://schemas.microsoft.com/office/drawing/2014/main" id="{022A8E1F-55A1-4072-8445-8C2B62C9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55" y="2619011"/>
            <a:ext cx="512062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4" name="divisor of CPU FGPA">
            <a:extLst>
              <a:ext uri="{FF2B5EF4-FFF2-40B4-BE49-F238E27FC236}">
                <a16:creationId xmlns:a16="http://schemas.microsoft.com/office/drawing/2014/main" id="{B923AA4E-419D-4066-930A-76D60BF69C95}"/>
              </a:ext>
            </a:extLst>
          </p:cNvPr>
          <p:cNvCxnSpPr>
            <a:cxnSpLocks/>
          </p:cNvCxnSpPr>
          <p:nvPr/>
        </p:nvCxnSpPr>
        <p:spPr>
          <a:xfrm>
            <a:off x="1243584" y="669798"/>
            <a:ext cx="0" cy="418841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PU">
            <a:extLst>
              <a:ext uri="{FF2B5EF4-FFF2-40B4-BE49-F238E27FC236}">
                <a16:creationId xmlns:a16="http://schemas.microsoft.com/office/drawing/2014/main" id="{D0EB2D05-2AA6-4B0F-ADC4-99143BEAAF18}"/>
              </a:ext>
            </a:extLst>
          </p:cNvPr>
          <p:cNvSpPr txBox="1"/>
          <p:nvPr/>
        </p:nvSpPr>
        <p:spPr>
          <a:xfrm>
            <a:off x="311132" y="1201972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/>
                <a:cs typeface="Neo Sans Intel"/>
              </a:rPr>
              <a:t>CPU</a:t>
            </a:r>
            <a:endParaRPr lang="en-US" sz="2000" baseline="-25000" dirty="0">
              <a:solidFill>
                <a:srgbClr val="0070C0"/>
              </a:solidFill>
              <a:latin typeface="Times New Roman" panose="02020603050405020304" pitchFamily="18" charset="0"/>
              <a:cs typeface="Neo Sans Intel"/>
            </a:endParaRPr>
          </a:p>
        </p:txBody>
      </p:sp>
      <p:sp>
        <p:nvSpPr>
          <p:cNvPr id="116" name="FPGA">
            <a:extLst>
              <a:ext uri="{FF2B5EF4-FFF2-40B4-BE49-F238E27FC236}">
                <a16:creationId xmlns:a16="http://schemas.microsoft.com/office/drawing/2014/main" id="{AEFD6C83-6D2E-4FE0-BED0-96A7ABE0ECD9}"/>
              </a:ext>
            </a:extLst>
          </p:cNvPr>
          <p:cNvSpPr txBox="1"/>
          <p:nvPr/>
        </p:nvSpPr>
        <p:spPr>
          <a:xfrm>
            <a:off x="1462184" y="1201994"/>
            <a:ext cx="76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/>
                <a:cs typeface="Neo Sans Intel"/>
              </a:rPr>
              <a:t>FPGA</a:t>
            </a:r>
            <a:endParaRPr lang="en-US" sz="2000" baseline="-25000" dirty="0">
              <a:solidFill>
                <a:srgbClr val="0070C0"/>
              </a:solidFill>
              <a:latin typeface="Times New Roman" panose="02020603050405020304" pitchFamily="18" charset="0"/>
              <a:cs typeface="Neo Sans Intel"/>
            </a:endParaRPr>
          </a:p>
        </p:txBody>
      </p:sp>
      <p:cxnSp>
        <p:nvCxnSpPr>
          <p:cNvPr id="121" name="serializerB-&gt;loaderB">
            <a:extLst>
              <a:ext uri="{FF2B5EF4-FFF2-40B4-BE49-F238E27FC236}">
                <a16:creationId xmlns:a16="http://schemas.microsoft.com/office/drawing/2014/main" id="{8FEB39E5-8F8B-43AD-AA7C-A115D1EFDCD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786044" y="1836157"/>
            <a:ext cx="941701" cy="13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serializerB">
            <a:extLst>
              <a:ext uri="{FF2B5EF4-FFF2-40B4-BE49-F238E27FC236}">
                <a16:creationId xmlns:a16="http://schemas.microsoft.com/office/drawing/2014/main" id="{C198F3D7-680F-421D-94EF-DAF4357111E1}"/>
              </a:ext>
            </a:extLst>
          </p:cNvPr>
          <p:cNvSpPr/>
          <p:nvPr/>
        </p:nvSpPr>
        <p:spPr>
          <a:xfrm>
            <a:off x="127440" y="1542303"/>
            <a:ext cx="658604" cy="5877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0" name="loaderB">
            <a:extLst>
              <a:ext uri="{FF2B5EF4-FFF2-40B4-BE49-F238E27FC236}">
                <a16:creationId xmlns:a16="http://schemas.microsoft.com/office/drawing/2014/main" id="{71BE58E9-C70B-41E7-B3E3-6E9FDEA38B2A}"/>
              </a:ext>
            </a:extLst>
          </p:cNvPr>
          <p:cNvSpPr/>
          <p:nvPr/>
        </p:nvSpPr>
        <p:spPr>
          <a:xfrm>
            <a:off x="1727745" y="1543701"/>
            <a:ext cx="658604" cy="5877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feederB 0">
            <a:extLst>
              <a:ext uri="{FF2B5EF4-FFF2-40B4-BE49-F238E27FC236}">
                <a16:creationId xmlns:a16="http://schemas.microsoft.com/office/drawing/2014/main" id="{481C39EC-1B4C-407C-A47A-6D9B0D03399F}"/>
              </a:ext>
            </a:extLst>
          </p:cNvPr>
          <p:cNvSpPr/>
          <p:nvPr/>
        </p:nvSpPr>
        <p:spPr>
          <a:xfrm>
            <a:off x="4864372" y="1536431"/>
            <a:ext cx="658604" cy="5877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feederB 1">
            <a:extLst>
              <a:ext uri="{FF2B5EF4-FFF2-40B4-BE49-F238E27FC236}">
                <a16:creationId xmlns:a16="http://schemas.microsoft.com/office/drawing/2014/main" id="{68CF716A-D861-44C1-A917-205898D227E5}"/>
              </a:ext>
            </a:extLst>
          </p:cNvPr>
          <p:cNvSpPr/>
          <p:nvPr/>
        </p:nvSpPr>
        <p:spPr>
          <a:xfrm>
            <a:off x="6986937" y="1545368"/>
            <a:ext cx="658604" cy="5877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eederB buffer 0">
            <a:extLst>
              <a:ext uri="{FF2B5EF4-FFF2-40B4-BE49-F238E27FC236}">
                <a16:creationId xmlns:a16="http://schemas.microsoft.com/office/drawing/2014/main" id="{601452C6-FEBD-4E74-882C-F158EE09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993" y="1642982"/>
            <a:ext cx="391361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eederB buffer 1">
            <a:extLst>
              <a:ext uri="{FF2B5EF4-FFF2-40B4-BE49-F238E27FC236}">
                <a16:creationId xmlns:a16="http://schemas.microsoft.com/office/drawing/2014/main" id="{B685DAE7-5E96-4A79-9879-40CB3BEF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558" y="1642982"/>
            <a:ext cx="391361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9" name="loaderB-&gt;feedB0">
            <a:extLst>
              <a:ext uri="{FF2B5EF4-FFF2-40B4-BE49-F238E27FC236}">
                <a16:creationId xmlns:a16="http://schemas.microsoft.com/office/drawing/2014/main" id="{7E9170BC-DE07-41C5-974E-243889988777}"/>
              </a:ext>
            </a:extLst>
          </p:cNvPr>
          <p:cNvCxnSpPr>
            <a:cxnSpLocks/>
            <a:stCxn id="120" idx="3"/>
            <a:endCxn id="125" idx="1"/>
          </p:cNvCxnSpPr>
          <p:nvPr/>
        </p:nvCxnSpPr>
        <p:spPr>
          <a:xfrm flipV="1">
            <a:off x="2386349" y="1830285"/>
            <a:ext cx="2478023" cy="727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feederB0-&gt;feederB1">
            <a:extLst>
              <a:ext uri="{FF2B5EF4-FFF2-40B4-BE49-F238E27FC236}">
                <a16:creationId xmlns:a16="http://schemas.microsoft.com/office/drawing/2014/main" id="{E0C91DE6-AED3-4931-824C-6EEC3CA30B82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5522976" y="1830285"/>
            <a:ext cx="1463961" cy="89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feederB0-&gt;00">
            <a:extLst>
              <a:ext uri="{FF2B5EF4-FFF2-40B4-BE49-F238E27FC236}">
                <a16:creationId xmlns:a16="http://schemas.microsoft.com/office/drawing/2014/main" id="{35F008BC-7040-4615-BE16-F8A43F675876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5193674" y="2124138"/>
            <a:ext cx="0" cy="6494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feederB1-&gt;01">
            <a:extLst>
              <a:ext uri="{FF2B5EF4-FFF2-40B4-BE49-F238E27FC236}">
                <a16:creationId xmlns:a16="http://schemas.microsoft.com/office/drawing/2014/main" id="{7C960A52-181E-4D87-816C-AC2ED883BBBF}"/>
              </a:ext>
            </a:extLst>
          </p:cNvPr>
          <p:cNvCxnSpPr>
            <a:cxnSpLocks/>
          </p:cNvCxnSpPr>
          <p:nvPr/>
        </p:nvCxnSpPr>
        <p:spPr>
          <a:xfrm flipH="1">
            <a:off x="7316238" y="2015706"/>
            <a:ext cx="1" cy="7868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feederB 00-&gt;10">
            <a:extLst>
              <a:ext uri="{FF2B5EF4-FFF2-40B4-BE49-F238E27FC236}">
                <a16:creationId xmlns:a16="http://schemas.microsoft.com/office/drawing/2014/main" id="{A8593F76-56AD-4AD5-A95E-6FE5E281090B}"/>
              </a:ext>
            </a:extLst>
          </p:cNvPr>
          <p:cNvCxnSpPr>
            <a:cxnSpLocks/>
          </p:cNvCxnSpPr>
          <p:nvPr/>
        </p:nvCxnSpPr>
        <p:spPr>
          <a:xfrm>
            <a:off x="5193673" y="2900614"/>
            <a:ext cx="0" cy="9826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feederB 01-&gt;11">
            <a:extLst>
              <a:ext uri="{FF2B5EF4-FFF2-40B4-BE49-F238E27FC236}">
                <a16:creationId xmlns:a16="http://schemas.microsoft.com/office/drawing/2014/main" id="{EC0A0252-E686-4572-9014-7F4EE0708D24}"/>
              </a:ext>
            </a:extLst>
          </p:cNvPr>
          <p:cNvCxnSpPr>
            <a:cxnSpLocks/>
          </p:cNvCxnSpPr>
          <p:nvPr/>
        </p:nvCxnSpPr>
        <p:spPr>
          <a:xfrm>
            <a:off x="7316238" y="2900614"/>
            <a:ext cx="0" cy="9826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drainer01">
            <a:extLst>
              <a:ext uri="{FF2B5EF4-FFF2-40B4-BE49-F238E27FC236}">
                <a16:creationId xmlns:a16="http://schemas.microsoft.com/office/drawing/2014/main" id="{1AC6B4F5-4887-423C-AA61-E27C54EE865C}"/>
              </a:ext>
            </a:extLst>
          </p:cNvPr>
          <p:cNvSpPr/>
          <p:nvPr/>
        </p:nvSpPr>
        <p:spPr>
          <a:xfrm>
            <a:off x="7879767" y="2655930"/>
            <a:ext cx="527619" cy="446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rainer11">
            <a:extLst>
              <a:ext uri="{FF2B5EF4-FFF2-40B4-BE49-F238E27FC236}">
                <a16:creationId xmlns:a16="http://schemas.microsoft.com/office/drawing/2014/main" id="{77D28AA5-95E6-4409-BE5C-EBBC9F32D44E}"/>
              </a:ext>
            </a:extLst>
          </p:cNvPr>
          <p:cNvSpPr/>
          <p:nvPr/>
        </p:nvSpPr>
        <p:spPr>
          <a:xfrm>
            <a:off x="7893502" y="3611637"/>
            <a:ext cx="513884" cy="5010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C11-&gt;drainer11">
            <a:extLst>
              <a:ext uri="{FF2B5EF4-FFF2-40B4-BE49-F238E27FC236}">
                <a16:creationId xmlns:a16="http://schemas.microsoft.com/office/drawing/2014/main" id="{4DC399F8-19CF-47D4-B7EA-DD0BE7651821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7491918" y="3846125"/>
            <a:ext cx="401584" cy="16043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00-&gt;draiiner00">
            <a:extLst>
              <a:ext uri="{FF2B5EF4-FFF2-40B4-BE49-F238E27FC236}">
                <a16:creationId xmlns:a16="http://schemas.microsoft.com/office/drawing/2014/main" id="{78C17A49-0DC7-4CDA-99F9-17DA67F9598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342021" y="2926643"/>
            <a:ext cx="456491" cy="0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10-&gt;drainer10">
            <a:extLst>
              <a:ext uri="{FF2B5EF4-FFF2-40B4-BE49-F238E27FC236}">
                <a16:creationId xmlns:a16="http://schemas.microsoft.com/office/drawing/2014/main" id="{E49407F5-4976-44D7-9CB5-29A3041700E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342021" y="3846125"/>
            <a:ext cx="470226" cy="1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drainer10-&gt;11">
            <a:extLst>
              <a:ext uri="{FF2B5EF4-FFF2-40B4-BE49-F238E27FC236}">
                <a16:creationId xmlns:a16="http://schemas.microsoft.com/office/drawing/2014/main" id="{A0DF92D9-DB3D-4666-8D51-463B61A2807F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8143577" y="3102091"/>
            <a:ext cx="6867" cy="509546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drainer 00-&gt;10">
            <a:extLst>
              <a:ext uri="{FF2B5EF4-FFF2-40B4-BE49-F238E27FC236}">
                <a16:creationId xmlns:a16="http://schemas.microsoft.com/office/drawing/2014/main" id="{B8C6CB43-C150-44A2-8FF9-0A637D663A0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6062322" y="3149723"/>
            <a:ext cx="6867" cy="445872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deserialize">
            <a:extLst>
              <a:ext uri="{FF2B5EF4-FFF2-40B4-BE49-F238E27FC236}">
                <a16:creationId xmlns:a16="http://schemas.microsoft.com/office/drawing/2014/main" id="{AF2B2868-BD22-4912-96C1-9085CCF1227C}"/>
              </a:ext>
            </a:extLst>
          </p:cNvPr>
          <p:cNvSpPr/>
          <p:nvPr/>
        </p:nvSpPr>
        <p:spPr>
          <a:xfrm>
            <a:off x="100392" y="4392223"/>
            <a:ext cx="658604" cy="39280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1" name="unloader">
            <a:extLst>
              <a:ext uri="{FF2B5EF4-FFF2-40B4-BE49-F238E27FC236}">
                <a16:creationId xmlns:a16="http://schemas.microsoft.com/office/drawing/2014/main" id="{E8C533DC-B21A-4C0E-9CB4-C5BD7EED92B9}"/>
              </a:ext>
            </a:extLst>
          </p:cNvPr>
          <p:cNvSpPr/>
          <p:nvPr/>
        </p:nvSpPr>
        <p:spPr>
          <a:xfrm>
            <a:off x="1752172" y="4392224"/>
            <a:ext cx="658604" cy="39280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85" name="collector-&gt;unloader">
            <a:extLst>
              <a:ext uri="{FF2B5EF4-FFF2-40B4-BE49-F238E27FC236}">
                <a16:creationId xmlns:a16="http://schemas.microsoft.com/office/drawing/2014/main" id="{BD36F4EB-BAAC-4430-BC67-E118ABA89192}"/>
              </a:ext>
            </a:extLst>
          </p:cNvPr>
          <p:cNvCxnSpPr>
            <a:cxnSpLocks/>
            <a:stCxn id="191" idx="1"/>
            <a:endCxn id="181" idx="3"/>
          </p:cNvCxnSpPr>
          <p:nvPr/>
        </p:nvCxnSpPr>
        <p:spPr>
          <a:xfrm flipH="1">
            <a:off x="2410776" y="4587079"/>
            <a:ext cx="3401470" cy="1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unloader-&gt;deserializer">
            <a:extLst>
              <a:ext uri="{FF2B5EF4-FFF2-40B4-BE49-F238E27FC236}">
                <a16:creationId xmlns:a16="http://schemas.microsoft.com/office/drawing/2014/main" id="{D6B81641-7011-4ED4-9D84-3DE6311BFB89}"/>
              </a:ext>
            </a:extLst>
          </p:cNvPr>
          <p:cNvCxnSpPr>
            <a:cxnSpLocks/>
            <a:stCxn id="181" idx="1"/>
            <a:endCxn id="180" idx="3"/>
          </p:cNvCxnSpPr>
          <p:nvPr/>
        </p:nvCxnSpPr>
        <p:spPr>
          <a:xfrm flipH="1">
            <a:off x="758996" y="4588625"/>
            <a:ext cx="993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collector0">
            <a:extLst>
              <a:ext uri="{FF2B5EF4-FFF2-40B4-BE49-F238E27FC236}">
                <a16:creationId xmlns:a16="http://schemas.microsoft.com/office/drawing/2014/main" id="{B7BF7BF2-B8FF-4D2C-A441-8D48E164E54A}"/>
              </a:ext>
            </a:extLst>
          </p:cNvPr>
          <p:cNvSpPr/>
          <p:nvPr/>
        </p:nvSpPr>
        <p:spPr>
          <a:xfrm>
            <a:off x="5812246" y="4379548"/>
            <a:ext cx="513885" cy="4150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collector1">
            <a:extLst>
              <a:ext uri="{FF2B5EF4-FFF2-40B4-BE49-F238E27FC236}">
                <a16:creationId xmlns:a16="http://schemas.microsoft.com/office/drawing/2014/main" id="{A01403E4-85CE-4187-8561-C378453BA8BF}"/>
              </a:ext>
            </a:extLst>
          </p:cNvPr>
          <p:cNvSpPr/>
          <p:nvPr/>
        </p:nvSpPr>
        <p:spPr>
          <a:xfrm>
            <a:off x="7893502" y="4393886"/>
            <a:ext cx="513884" cy="39238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95" name="collector1-&gt;collector0">
            <a:extLst>
              <a:ext uri="{FF2B5EF4-FFF2-40B4-BE49-F238E27FC236}">
                <a16:creationId xmlns:a16="http://schemas.microsoft.com/office/drawing/2014/main" id="{C5A5902D-8107-4697-AE16-402468AA8997}"/>
              </a:ext>
            </a:extLst>
          </p:cNvPr>
          <p:cNvCxnSpPr>
            <a:cxnSpLocks/>
            <a:stCxn id="192" idx="1"/>
            <a:endCxn id="191" idx="3"/>
          </p:cNvCxnSpPr>
          <p:nvPr/>
        </p:nvCxnSpPr>
        <p:spPr>
          <a:xfrm flipH="1" flipV="1">
            <a:off x="6326131" y="4587079"/>
            <a:ext cx="1567371" cy="2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drainer11-&gt;collector">
            <a:extLst>
              <a:ext uri="{FF2B5EF4-FFF2-40B4-BE49-F238E27FC236}">
                <a16:creationId xmlns:a16="http://schemas.microsoft.com/office/drawing/2014/main" id="{E4A777BA-37B7-4313-92B7-BBA14BC3BB23}"/>
              </a:ext>
            </a:extLst>
          </p:cNvPr>
          <p:cNvCxnSpPr>
            <a:cxnSpLocks/>
            <a:stCxn id="169" idx="2"/>
            <a:endCxn id="192" idx="0"/>
          </p:cNvCxnSpPr>
          <p:nvPr/>
        </p:nvCxnSpPr>
        <p:spPr>
          <a:xfrm>
            <a:off x="8150444" y="4112698"/>
            <a:ext cx="0" cy="281188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drainer10-&gt;collector0">
            <a:extLst>
              <a:ext uri="{FF2B5EF4-FFF2-40B4-BE49-F238E27FC236}">
                <a16:creationId xmlns:a16="http://schemas.microsoft.com/office/drawing/2014/main" id="{3DF1EDFE-62F9-43C2-BAAE-4FE8F03C48D7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6069189" y="4105142"/>
            <a:ext cx="2" cy="274406"/>
          </a:xfrm>
          <a:prstGeom prst="straightConnector1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SVMC">
            <a:extLst>
              <a:ext uri="{FF2B5EF4-FFF2-40B4-BE49-F238E27FC236}">
                <a16:creationId xmlns:a16="http://schemas.microsoft.com/office/drawing/2014/main" id="{366F8760-8B68-4839-B1EE-7AF98A5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58" y="4374894"/>
            <a:ext cx="512062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SVMB">
            <a:extLst>
              <a:ext uri="{FF2B5EF4-FFF2-40B4-BE49-F238E27FC236}">
                <a16:creationId xmlns:a16="http://schemas.microsoft.com/office/drawing/2014/main" id="{DDAFC660-1ABD-4A39-96F0-C86F762D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45" y="1670668"/>
            <a:ext cx="512062" cy="386349"/>
          </a:xfrm>
          <a:prstGeom prst="rect">
            <a:avLst/>
          </a:prstGeom>
          <a:pattFill prst="ltVert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isolate compute">
            <a:extLst>
              <a:ext uri="{FF2B5EF4-FFF2-40B4-BE49-F238E27FC236}">
                <a16:creationId xmlns:a16="http://schemas.microsoft.com/office/drawing/2014/main" id="{4D4FD83E-B507-41EE-BCB2-8FE4219BBFAB}"/>
              </a:ext>
            </a:extLst>
          </p:cNvPr>
          <p:cNvSpPr txBox="1"/>
          <p:nvPr/>
        </p:nvSpPr>
        <p:spPr>
          <a:xfrm>
            <a:off x="2780396" y="822751"/>
            <a:ext cx="263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Isolate compute</a:t>
            </a:r>
          </a:p>
        </p:txBody>
      </p:sp>
      <p:sp>
        <p:nvSpPr>
          <p:cNvPr id="246" name="Unrolling">
            <a:extLst>
              <a:ext uri="{FF2B5EF4-FFF2-40B4-BE49-F238E27FC236}">
                <a16:creationId xmlns:a16="http://schemas.microsoft.com/office/drawing/2014/main" id="{5D3E3643-E4E1-4BA0-A482-54DEDE29C1CD}"/>
              </a:ext>
            </a:extLst>
          </p:cNvPr>
          <p:cNvSpPr txBox="1"/>
          <p:nvPr/>
        </p:nvSpPr>
        <p:spPr>
          <a:xfrm>
            <a:off x="2780396" y="822751"/>
            <a:ext cx="263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Unrolling</a:t>
            </a:r>
          </a:p>
        </p:txBody>
      </p:sp>
      <p:sp>
        <p:nvSpPr>
          <p:cNvPr id="247" name="Forward reusable data">
            <a:extLst>
              <a:ext uri="{FF2B5EF4-FFF2-40B4-BE49-F238E27FC236}">
                <a16:creationId xmlns:a16="http://schemas.microsoft.com/office/drawing/2014/main" id="{1D67FD76-AC00-4738-B737-4ABFDD94A0C2}"/>
              </a:ext>
            </a:extLst>
          </p:cNvPr>
          <p:cNvSpPr txBox="1"/>
          <p:nvPr/>
        </p:nvSpPr>
        <p:spPr>
          <a:xfrm>
            <a:off x="2780396" y="819348"/>
            <a:ext cx="366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Forward reusable data</a:t>
            </a:r>
          </a:p>
        </p:txBody>
      </p:sp>
      <p:sp>
        <p:nvSpPr>
          <p:cNvPr id="248" name="Buffering">
            <a:extLst>
              <a:ext uri="{FF2B5EF4-FFF2-40B4-BE49-F238E27FC236}">
                <a16:creationId xmlns:a16="http://schemas.microsoft.com/office/drawing/2014/main" id="{5DE86190-DB42-40F9-A714-56F61919D4B3}"/>
              </a:ext>
            </a:extLst>
          </p:cNvPr>
          <p:cNvSpPr txBox="1"/>
          <p:nvPr/>
        </p:nvSpPr>
        <p:spPr>
          <a:xfrm>
            <a:off x="2788023" y="817218"/>
            <a:ext cx="366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Buffering</a:t>
            </a:r>
          </a:p>
        </p:txBody>
      </p:sp>
      <p:sp>
        <p:nvSpPr>
          <p:cNvPr id="249" name="scattering">
            <a:extLst>
              <a:ext uri="{FF2B5EF4-FFF2-40B4-BE49-F238E27FC236}">
                <a16:creationId xmlns:a16="http://schemas.microsoft.com/office/drawing/2014/main" id="{E192C302-9893-4B03-927A-4303D91ABB42}"/>
              </a:ext>
            </a:extLst>
          </p:cNvPr>
          <p:cNvSpPr txBox="1"/>
          <p:nvPr/>
        </p:nvSpPr>
        <p:spPr>
          <a:xfrm>
            <a:off x="2031552" y="786428"/>
            <a:ext cx="645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Distribute data for better scalability</a:t>
            </a:r>
          </a:p>
        </p:txBody>
      </p:sp>
      <p:sp>
        <p:nvSpPr>
          <p:cNvPr id="250" name="serialization">
            <a:extLst>
              <a:ext uri="{FF2B5EF4-FFF2-40B4-BE49-F238E27FC236}">
                <a16:creationId xmlns:a16="http://schemas.microsoft.com/office/drawing/2014/main" id="{6E5C3D33-BDC3-4542-814F-1D544AED2981}"/>
              </a:ext>
            </a:extLst>
          </p:cNvPr>
          <p:cNvSpPr txBox="1"/>
          <p:nvPr/>
        </p:nvSpPr>
        <p:spPr>
          <a:xfrm>
            <a:off x="2731011" y="774104"/>
            <a:ext cx="645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Serialization</a:t>
            </a:r>
          </a:p>
        </p:txBody>
      </p:sp>
      <p:sp>
        <p:nvSpPr>
          <p:cNvPr id="251" name="datapath B">
            <a:extLst>
              <a:ext uri="{FF2B5EF4-FFF2-40B4-BE49-F238E27FC236}">
                <a16:creationId xmlns:a16="http://schemas.microsoft.com/office/drawing/2014/main" id="{D4B6564E-E0AA-4EA8-A52C-51A5B5D93909}"/>
              </a:ext>
            </a:extLst>
          </p:cNvPr>
          <p:cNvSpPr txBox="1"/>
          <p:nvPr/>
        </p:nvSpPr>
        <p:spPr>
          <a:xfrm>
            <a:off x="2572550" y="779991"/>
            <a:ext cx="645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Another data path built similarly </a:t>
            </a:r>
          </a:p>
        </p:txBody>
      </p:sp>
      <p:sp>
        <p:nvSpPr>
          <p:cNvPr id="252" name="out datapath">
            <a:extLst>
              <a:ext uri="{FF2B5EF4-FFF2-40B4-BE49-F238E27FC236}">
                <a16:creationId xmlns:a16="http://schemas.microsoft.com/office/drawing/2014/main" id="{F81BB558-61F1-4BA9-B2A4-DF031AB0C8CA}"/>
              </a:ext>
            </a:extLst>
          </p:cNvPr>
          <p:cNvSpPr txBox="1"/>
          <p:nvPr/>
        </p:nvSpPr>
        <p:spPr>
          <a:xfrm>
            <a:off x="2788023" y="740297"/>
            <a:ext cx="645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Output </a:t>
            </a:r>
            <a:r>
              <a:rPr lang="en-US" sz="2800" b="1" dirty="0" err="1">
                <a:solidFill>
                  <a:srgbClr val="C00000"/>
                </a:solidFill>
                <a:latin typeface="Neo Sans Intel"/>
                <a:cs typeface="Neo Sans Intel"/>
              </a:rPr>
              <a:t>datapath</a:t>
            </a:r>
            <a:r>
              <a:rPr lang="en-US" sz="2800" b="1" dirty="0">
                <a:solidFill>
                  <a:srgbClr val="C00000"/>
                </a:solidFill>
                <a:latin typeface="Neo Sans Intel"/>
                <a:cs typeface="Neo Sans Intel"/>
              </a:rPr>
              <a:t> built similarly</a:t>
            </a:r>
          </a:p>
        </p:txBody>
      </p:sp>
      <p:sp>
        <p:nvSpPr>
          <p:cNvPr id="86" name="serializerB">
            <a:extLst>
              <a:ext uri="{FF2B5EF4-FFF2-40B4-BE49-F238E27FC236}">
                <a16:creationId xmlns:a16="http://schemas.microsoft.com/office/drawing/2014/main" id="{B4F60AF7-D845-4101-8D07-6B84C5E44244}"/>
              </a:ext>
            </a:extLst>
          </p:cNvPr>
          <p:cNvSpPr/>
          <p:nvPr/>
        </p:nvSpPr>
        <p:spPr>
          <a:xfrm>
            <a:off x="127265" y="2533422"/>
            <a:ext cx="658604" cy="587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88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38"/>
    </mc:Choice>
    <mc:Fallback>
      <p:transition spd="slow" advTm="262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4568E-6 L -0.15573 2.34568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9.87654E-7 L 1.38889E-6 0.00031 " pathEditMode="relative" rAng="0" ptsTypes="AA">
                                      <p:cBhvr>
                                        <p:cTn id="4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00243 0.19445 " pathEditMode="relative" rAng="0" ptsTypes="AA">
                                      <p:cBhvr>
                                        <p:cTn id="4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972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2.34568E-6 L 0.22899 0.00463 " pathEditMode="relative" rAng="0" ptsTypes="AA">
                                      <p:cBhvr>
                                        <p:cTn id="46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2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95 L 0.22951 0.20216 " pathEditMode="relative" rAng="0" ptsTypes="AA">
                                      <p:cBhvr>
                                        <p:cTn id="48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47 L -0.14792 -0.00124 " pathEditMode="relative" rAng="0" ptsTypes="AA">
                                      <p:cBhvr>
                                        <p:cTn id="96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3827E-7 L -0.175 0.00123 " pathEditMode="relative" rAng="0" ptsTypes="AA">
                                      <p:cBhvr>
                                        <p:cTn id="144" dur="6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8" grpId="0" animBg="1"/>
      <p:bldP spid="78" grpId="1" animBg="1"/>
      <p:bldP spid="77" grpId="0" animBg="1"/>
      <p:bldP spid="77" grpId="1" animBg="1"/>
      <p:bldP spid="76" grpId="0" animBg="1"/>
      <p:bldP spid="76" grpId="1" animBg="1"/>
      <p:bldP spid="10" grpId="0" animBg="1"/>
      <p:bldP spid="10" grpId="1" animBg="1"/>
      <p:bldP spid="5" grpId="0" animBg="1"/>
      <p:bldP spid="5" grpId="1" animBg="1"/>
      <p:bldP spid="61" grpId="0" animBg="1"/>
      <p:bldP spid="61" grpId="1" animBg="1"/>
      <p:bldP spid="74" grpId="0" animBg="1"/>
      <p:bldP spid="35" grpId="0" animBg="1"/>
      <p:bldP spid="37" grpId="0" animBg="1"/>
      <p:bldP spid="83" grpId="0" animBg="1"/>
      <p:bldP spid="83" grpId="1" animBg="1"/>
      <p:bldP spid="91" grpId="0"/>
      <p:bldP spid="91" grpId="1"/>
      <p:bldP spid="84" grpId="0"/>
      <p:bldP spid="85" grpId="0"/>
      <p:bldP spid="89" grpId="0"/>
      <p:bldP spid="89" grpId="1"/>
      <p:bldP spid="88" grpId="0" animBg="1"/>
      <p:bldP spid="88" grpId="1" animBg="1"/>
      <p:bldP spid="90" grpId="0" animBg="1"/>
      <p:bldP spid="90" grpId="1" animBg="1"/>
      <p:bldP spid="163" grpId="0" animBg="1"/>
      <p:bldP spid="164" grpId="0" animBg="1"/>
      <p:bldP spid="162" grpId="0" animBg="1"/>
      <p:bldP spid="161" grpId="0" animBg="1"/>
      <p:bldP spid="92" grpId="0" animBg="1"/>
      <p:bldP spid="93" grpId="0" animBg="1"/>
      <p:bldP spid="108" grpId="0" animBg="1"/>
      <p:bldP spid="108" grpId="1" animBg="1"/>
      <p:bldP spid="94" grpId="0" animBg="1"/>
      <p:bldP spid="94" grpId="1" animBg="1"/>
      <p:bldP spid="98" grpId="0" animBg="1"/>
      <p:bldP spid="99" grpId="0" animBg="1"/>
      <p:bldP spid="101" grpId="0" animBg="1"/>
      <p:bldP spid="102" grpId="0" animBg="1"/>
      <p:bldP spid="107" grpId="0" animBg="1"/>
      <p:bldP spid="112" grpId="0" animBg="1"/>
      <p:bldP spid="115" grpId="0"/>
      <p:bldP spid="116" grpId="0"/>
      <p:bldP spid="119" grpId="0" animBg="1"/>
      <p:bldP spid="120" grpId="0" animBg="1"/>
      <p:bldP spid="125" grpId="0" animBg="1"/>
      <p:bldP spid="126" grpId="0" animBg="1"/>
      <p:bldP spid="127" grpId="0" animBg="1"/>
      <p:bldP spid="128" grpId="0" animBg="1"/>
      <p:bldP spid="168" grpId="0" animBg="1"/>
      <p:bldP spid="169" grpId="0" animBg="1"/>
      <p:bldP spid="180" grpId="0" animBg="1"/>
      <p:bldP spid="181" grpId="0" animBg="1"/>
      <p:bldP spid="191" grpId="0" animBg="1"/>
      <p:bldP spid="192" grpId="0" animBg="1"/>
      <p:bldP spid="241" grpId="0" animBg="1"/>
      <p:bldP spid="242" grpId="0" animBg="1"/>
      <p:bldP spid="245" grpId="0"/>
      <p:bldP spid="245" grpId="1"/>
      <p:bldP spid="246" grpId="0"/>
      <p:bldP spid="246" grpId="1"/>
      <p:bldP spid="247" grpId="0"/>
      <p:bldP spid="247" grpId="1"/>
      <p:bldP spid="248" grpId="0"/>
      <p:bldP spid="248" grpId="1"/>
      <p:bldP spid="249" grpId="0"/>
      <p:bldP spid="249" grpId="1"/>
      <p:bldP spid="250" grpId="0"/>
      <p:bldP spid="250" grpId="1"/>
      <p:bldP spid="251" grpId="0"/>
      <p:bldP spid="251" grpId="1"/>
      <p:bldP spid="252" grpId="0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|1.5|2.2|1.2|1.9|1.6|2.1|3.4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3F3F3F"/>
      </a:hlink>
      <a:folHlink>
        <a:srgbClr val="ED1C24"/>
      </a:folHlink>
    </a:clrScheme>
    <a:fontScheme name="Intel">
      <a:majorFont>
        <a:latin typeface="Neo Sans Intel Light"/>
        <a:ea typeface=""/>
        <a:cs typeface=""/>
      </a:majorFont>
      <a:minorFont>
        <a:latin typeface="Neo Sans Int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latin typeface="Neo Sans Intel"/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21D635A7FCC45BC400950C381FF8E" ma:contentTypeVersion="12" ma:contentTypeDescription="Create a new document." ma:contentTypeScope="" ma:versionID="4302e1bcbd37da10e1ef02b3a8cd2603">
  <xsd:schema xmlns:xsd="http://www.w3.org/2001/XMLSchema" xmlns:xs="http://www.w3.org/2001/XMLSchema" xmlns:p="http://schemas.microsoft.com/office/2006/metadata/properties" xmlns:ns3="87af2786-4b10-4062-a7c7-6708ceb92dc6" xmlns:ns4="72715e3e-0bd8-4356-ad59-bb2c1a60968c" targetNamespace="http://schemas.microsoft.com/office/2006/metadata/properties" ma:root="true" ma:fieldsID="9446c7f29c586da6a1f3bfb7ec47b1ab" ns3:_="" ns4:_="">
    <xsd:import namespace="87af2786-4b10-4062-a7c7-6708ceb92dc6"/>
    <xsd:import namespace="72715e3e-0bd8-4356-ad59-bb2c1a6096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f2786-4b10-4062-a7c7-6708ceb92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5e3e-0bd8-4356-ad59-bb2c1a60968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ABBA57-BD05-4E2C-8205-1AF0E597346D}">
  <ds:schemaRefs>
    <ds:schemaRef ds:uri="72715e3e-0bd8-4356-ad59-bb2c1a60968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af2786-4b10-4062-a7c7-6708ceb92dc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F120D9-F26C-4BBD-AD78-36E3872C9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f2786-4b10-4062-a7c7-6708ceb92dc6"/>
    <ds:schemaRef ds:uri="72715e3e-0bd8-4356-ad59-bb2c1a6096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2F672-399E-4622-B9B8-1FD852BFCF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Intel_Presentation Template_16x9_071813[1]</Template>
  <TotalTime>0</TotalTime>
  <Words>70</Words>
  <Application>Microsoft Office PowerPoint</Application>
  <PresentationFormat>On-screen Show 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Lucida Grande</vt:lpstr>
      <vt:lpstr>Neo Sans Intel</vt:lpstr>
      <vt:lpstr>Neo Sans Intel Light</vt:lpstr>
      <vt:lpstr>Neo Sans Intel Medium</vt:lpstr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2019-12-03T20:29:42Z</dcterms:created>
  <dcterms:modified xsi:type="dcterms:W3CDTF">2021-05-01T05:28:29Z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cce54f7b-561c-4b31-939d-c84cbe9406fa</vt:lpwstr>
  </property>
  <property fmtid="{D5CDD505-2E9C-101B-9397-08002B2CF9AE}" pid="3" name="CTP_TimeStamp">
    <vt:lpwstr>2020-04-27 05:18:37Z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0x01010004421D635A7FCC45BC400950C381FF8E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hongbo.rong@intel.com</vt:lpwstr>
  </property>
  <property fmtid="{D5CDD505-2E9C-101B-9397-08002B2CF9AE}" pid="12" name="MSIP_Label_9aa06179-68b3-4e2b-b09b-a2424735516b_SetDate">
    <vt:lpwstr>2021-03-24T15:35:11.3584374Z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dde306a7-ede4-47fb-bf89-5c976ad6ae0f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