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, Hongbo" initials="RH" lastIdx="1" clrIdx="0">
    <p:extLst>
      <p:ext uri="{19B8F6BF-5375-455C-9EA6-DF929625EA0E}">
        <p15:presenceInfo xmlns:p15="http://schemas.microsoft.com/office/powerpoint/2012/main" userId="S::hongbo.rong@intel.com::6c139c3d-5adf-4846-bb73-781261dbe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96" y="16"/>
      </p:cViewPr>
      <p:guideLst>
        <p:guide orient="horz" pos="415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72F005-8994-4666-8775-FF08A5A5D4E5}"/>
              </a:ext>
            </a:extLst>
          </p:cNvPr>
          <p:cNvSpPr/>
          <p:nvPr/>
        </p:nvSpPr>
        <p:spPr>
          <a:xfrm>
            <a:off x="379731" y="6155564"/>
            <a:ext cx="11613753" cy="356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AAC725-2190-453B-92B3-CAC63FCC2916}"/>
              </a:ext>
            </a:extLst>
          </p:cNvPr>
          <p:cNvSpPr/>
          <p:nvPr/>
        </p:nvSpPr>
        <p:spPr>
          <a:xfrm>
            <a:off x="345441" y="2875154"/>
            <a:ext cx="11613753" cy="356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1" y="-224632"/>
            <a:ext cx="613918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Look at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232806" y="936162"/>
            <a:ext cx="1435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channel float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c_channel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[2][4] __attribute__((depth(0))) 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(...){...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_A_s0_i = 0; _A_s0_i &lt; 0 + _0; _A_s0_i++){...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_A_s0_j = 0; _A_s0_j &lt; 0 + _1; _A_s0_j++){...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_A_s0_k = 0; _A_s0_k &lt; 0 + _2; _A_s0_k++){...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for (int _A_s0_kk_ii_jj = 0; _A_s0_kk_ii_jj &lt; 0 + 4096; _A_s0_kk_ii_jj++){...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float _79 = 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C_shreg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[0][_A_s0_jjj][_A_s0_iii];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write_channel_intel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(_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c_channel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[_A_s0_iii][_A_s0_jjj], 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_79); 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} // kernel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kernel_c</a:t>
            </a:r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endParaRPr lang="en-US" dirty="0">
              <a:latin typeface="Simplified Arabic Fixed" panose="020B0604020202020204" pitchFamily="49" charset="-78"/>
              <a:cs typeface="Simplified Arabic Fixed" panose="020B0604020202020204" pitchFamily="49" charset="-78"/>
            </a:endParaRP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kernel_drainer_WAIT_FINISH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_drainer_s0_i = 0; _drainer_s0_i &lt; 0 + _80; _drainer_s0_i++){...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_drainer_s0_j = 0; _drainer_s0_j &lt; 0 + _81; _drainer_s0_j++){...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_drainer_s0_ii_jj = 0; _drainer_s0_ii_jj &lt; 0 + 16; _drainer_s0_ii_jj++){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#pragma unroll for (int _drainer_s0_iii = 0; _drainer_s0_iii &lt; 0 + 2; _drainer_s0_iii++){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_drainer_s0_jjj = 0; _drainer_s0_jjj &lt; 0 + 4; _drainer_s0_jjj++){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float __82 = 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read_channel_intel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(_</a:t>
            </a:r>
            <a:r>
              <a:rPr lang="en-US" dirty="0" err="1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c_channel</a:t>
            </a:r>
            <a:r>
              <a:rPr lang="en-US" dirty="0">
                <a:solidFill>
                  <a:srgbClr val="FF0000"/>
                </a:solidFill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[_drainer_s0_iii][_drainer_s0_jjj]);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...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BB0D27-5EDF-4499-9DC0-D53313F7800E}"/>
              </a:ext>
            </a:extLst>
          </p:cNvPr>
          <p:cNvCxnSpPr>
            <a:cxnSpLocks/>
          </p:cNvCxnSpPr>
          <p:nvPr/>
        </p:nvCxnSpPr>
        <p:spPr>
          <a:xfrm>
            <a:off x="2196308" y="3192245"/>
            <a:ext cx="1118390" cy="307139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60A47-8B66-4F7E-9E71-39EC24B8F543}"/>
              </a:ext>
            </a:extLst>
          </p:cNvPr>
          <p:cNvGrpSpPr/>
          <p:nvPr/>
        </p:nvGrpSpPr>
        <p:grpSpPr>
          <a:xfrm>
            <a:off x="3314697" y="3469861"/>
            <a:ext cx="8877300" cy="1345065"/>
            <a:chOff x="7878982" y="246285"/>
            <a:chExt cx="3558000" cy="31722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EC248C-CA49-46D9-AF93-E61B7998736C}"/>
                </a:ext>
              </a:extLst>
            </p:cNvPr>
            <p:cNvSpPr txBox="1"/>
            <p:nvPr/>
          </p:nvSpPr>
          <p:spPr>
            <a:xfrm>
              <a:off x="7878982" y="246285"/>
              <a:ext cx="2950239" cy="225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The systolic array drains results through channels, instead of directly writing 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C63BAE-445D-45A0-944D-3ED818DBDF06}"/>
                </a:ext>
              </a:extLst>
            </p:cNvPr>
            <p:cNvSpPr txBox="1"/>
            <p:nvPr/>
          </p:nvSpPr>
          <p:spPr>
            <a:xfrm>
              <a:off x="10772720" y="587635"/>
              <a:ext cx="664262" cy="2830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US" sz="7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045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1931C2-9D87-4976-97B9-505B98A684F8}"/>
              </a:ext>
            </a:extLst>
          </p:cNvPr>
          <p:cNvSpPr/>
          <p:nvPr/>
        </p:nvSpPr>
        <p:spPr>
          <a:xfrm>
            <a:off x="640080" y="2565204"/>
            <a:ext cx="11041380" cy="35955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1" y="-224632"/>
            <a:ext cx="613918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Look at the code (Cont.)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-8889" y="626212"/>
            <a:ext cx="14351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__kernel void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kernel_drainer_WAIT_FINISH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_(...){...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for (int _drainer_s0_i = 0; _drainer_s0_i &lt; 0 + _80; _drainer_s0_i++){...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for (int _drainer_s0_j = 0; _drainer_s0_j &lt; 0 + _81; _drainer_s0_j++){...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for (int _drainer_s0_ii_jj = 0; _drainer_s0_ii_jj &lt; 0 + 16; _drainer_s0_ii_jj++){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#pragma unroll for (int _drainer_s0_iii = 0; _drainer_s0_iii &lt; 0 + 2; _drainer_s0_iii++){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#pragma unroll for (int _drainer_s0_jjj = 0; _drainer_s0_jjj &lt; 0 + 4; _drainer_s0_jjj++){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float __82 = 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read_channel_intel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(_</a:t>
            </a:r>
            <a:r>
              <a:rPr lang="en-US" dirty="0" err="1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c_channel</a:t>
            </a:r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[_drainer_s0_iii][_drainer_s0_jjj]);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_83 = _drainer_s0_i * _drainer_stride_5;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_84 = _drainer_s0_j * _drainer_stride_4;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_85 = _drainer_s0_ii_jj &gt;&gt; 2;  int _86 = _85 * _drainer_stride_3;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_87 = _drainer_s0_ii_jj &amp; 3;   int _88 = _87 * _drainer_stride_2;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_89 = _drainer_s0_iii * _drainer_stride_1; int _90 = _89 + _drainer_s0_jjj;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_91 = _88 + _90; int _92 = _86 + _91;      int _93 = _84 + _92;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_94 = _83 + _93; int _95 = _drainer_min_5 * _drainer_stride_5;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_96 = _drainer_min_4 * _drainer_stride_4;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_97 = _drainer_min_3 * _drainer_stride_3;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_98 = _drainer_min_2 * _drainer_stride_2;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_99 = _drainer_min_1 * _drainer_stride_1;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_100 = _99 + _drainer_min_0; int _101 = _98 + _100; int _102 = _97 + _101;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int _103 = _96 + _102; int _104 = _95 + _103; int _105 = _94 - _104;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_drainer[_105] = __82;</a:t>
            </a:r>
          </a:p>
          <a:p>
            <a:r>
              <a:rPr lang="en-US" dirty="0">
                <a:latin typeface="Simplified Arabic Fixed" panose="020B0604020202020204" pitchFamily="49" charset="-78"/>
                <a:cs typeface="Simplified Arabic Fixed" panose="020B0604020202020204" pitchFamily="49" charset="-78"/>
              </a:rPr>
              <a:t>          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66FE46-6263-4095-95F7-58716F25F4B5}"/>
              </a:ext>
            </a:extLst>
          </p:cNvPr>
          <p:cNvSpPr txBox="1"/>
          <p:nvPr/>
        </p:nvSpPr>
        <p:spPr>
          <a:xfrm>
            <a:off x="4082416" y="6071147"/>
            <a:ext cx="797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The complex address might have confused the OpenCL compiler, which then assumes dependency for safety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89D0AA8-4F5B-46B1-90D8-87C84F4EA835}"/>
              </a:ext>
            </a:extLst>
          </p:cNvPr>
          <p:cNvSpPr/>
          <p:nvPr/>
        </p:nvSpPr>
        <p:spPr>
          <a:xfrm>
            <a:off x="-8889" y="1428750"/>
            <a:ext cx="1593800" cy="5166414"/>
          </a:xfrm>
          <a:custGeom>
            <a:avLst/>
            <a:gdLst>
              <a:gd name="connsiteX0" fmla="*/ 1878620 w 2080501"/>
              <a:gd name="connsiteY0" fmla="*/ 1961541 h 2163730"/>
              <a:gd name="connsiteX1" fmla="*/ 964220 w 2080501"/>
              <a:gd name="connsiteY1" fmla="*/ 2151546 h 2163730"/>
              <a:gd name="connsiteX2" fmla="*/ 275451 w 2080501"/>
              <a:gd name="connsiteY2" fmla="*/ 1652782 h 2163730"/>
              <a:gd name="connsiteX3" fmla="*/ 2319 w 2080501"/>
              <a:gd name="connsiteY3" fmla="*/ 916512 h 2163730"/>
              <a:gd name="connsiteX4" fmla="*/ 406080 w 2080501"/>
              <a:gd name="connsiteY4" fmla="*/ 168367 h 2163730"/>
              <a:gd name="connsiteX5" fmla="*/ 1427358 w 2080501"/>
              <a:gd name="connsiteY5" fmla="*/ 120865 h 2163730"/>
              <a:gd name="connsiteX6" fmla="*/ 2080501 w 2080501"/>
              <a:gd name="connsiteY6" fmla="*/ 1545904 h 2163730"/>
              <a:gd name="connsiteX0" fmla="*/ 1878620 w 2080501"/>
              <a:gd name="connsiteY0" fmla="*/ 1961541 h 2093390"/>
              <a:gd name="connsiteX1" fmla="*/ 964220 w 2080501"/>
              <a:gd name="connsiteY1" fmla="*/ 2071582 h 2093390"/>
              <a:gd name="connsiteX2" fmla="*/ 275451 w 2080501"/>
              <a:gd name="connsiteY2" fmla="*/ 1652782 h 2093390"/>
              <a:gd name="connsiteX3" fmla="*/ 2319 w 2080501"/>
              <a:gd name="connsiteY3" fmla="*/ 916512 h 2093390"/>
              <a:gd name="connsiteX4" fmla="*/ 406080 w 2080501"/>
              <a:gd name="connsiteY4" fmla="*/ 168367 h 2093390"/>
              <a:gd name="connsiteX5" fmla="*/ 1427358 w 2080501"/>
              <a:gd name="connsiteY5" fmla="*/ 120865 h 2093390"/>
              <a:gd name="connsiteX6" fmla="*/ 2080501 w 2080501"/>
              <a:gd name="connsiteY6" fmla="*/ 1545904 h 2093390"/>
              <a:gd name="connsiteX0" fmla="*/ 1878620 w 2224050"/>
              <a:gd name="connsiteY0" fmla="*/ 1961541 h 2093390"/>
              <a:gd name="connsiteX1" fmla="*/ 964220 w 2224050"/>
              <a:gd name="connsiteY1" fmla="*/ 2071582 h 2093390"/>
              <a:gd name="connsiteX2" fmla="*/ 275451 w 2224050"/>
              <a:gd name="connsiteY2" fmla="*/ 1652782 h 2093390"/>
              <a:gd name="connsiteX3" fmla="*/ 2319 w 2224050"/>
              <a:gd name="connsiteY3" fmla="*/ 916512 h 2093390"/>
              <a:gd name="connsiteX4" fmla="*/ 406080 w 2224050"/>
              <a:gd name="connsiteY4" fmla="*/ 168367 h 2093390"/>
              <a:gd name="connsiteX5" fmla="*/ 1427358 w 2224050"/>
              <a:gd name="connsiteY5" fmla="*/ 120865 h 2093390"/>
              <a:gd name="connsiteX6" fmla="*/ 2224050 w 2224050"/>
              <a:gd name="connsiteY6" fmla="*/ 1945724 h 2093390"/>
              <a:gd name="connsiteX0" fmla="*/ 2213567 w 2224050"/>
              <a:gd name="connsiteY0" fmla="*/ 2041505 h 2126122"/>
              <a:gd name="connsiteX1" fmla="*/ 964220 w 2224050"/>
              <a:gd name="connsiteY1" fmla="*/ 2071582 h 2126122"/>
              <a:gd name="connsiteX2" fmla="*/ 275451 w 2224050"/>
              <a:gd name="connsiteY2" fmla="*/ 1652782 h 2126122"/>
              <a:gd name="connsiteX3" fmla="*/ 2319 w 2224050"/>
              <a:gd name="connsiteY3" fmla="*/ 916512 h 2126122"/>
              <a:gd name="connsiteX4" fmla="*/ 406080 w 2224050"/>
              <a:gd name="connsiteY4" fmla="*/ 168367 h 2126122"/>
              <a:gd name="connsiteX5" fmla="*/ 1427358 w 2224050"/>
              <a:gd name="connsiteY5" fmla="*/ 120865 h 2126122"/>
              <a:gd name="connsiteX6" fmla="*/ 2224050 w 2224050"/>
              <a:gd name="connsiteY6" fmla="*/ 1945724 h 2126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4050" h="2126122">
                <a:moveTo>
                  <a:pt x="2213567" y="2041505"/>
                </a:moveTo>
                <a:cubicBezTo>
                  <a:pt x="1889964" y="2162237"/>
                  <a:pt x="1287239" y="2136369"/>
                  <a:pt x="964220" y="2071582"/>
                </a:cubicBezTo>
                <a:cubicBezTo>
                  <a:pt x="641201" y="2006795"/>
                  <a:pt x="435768" y="1845294"/>
                  <a:pt x="275451" y="1652782"/>
                </a:cubicBezTo>
                <a:cubicBezTo>
                  <a:pt x="115134" y="1460270"/>
                  <a:pt x="-19452" y="1163914"/>
                  <a:pt x="2319" y="916512"/>
                </a:cubicBezTo>
                <a:cubicBezTo>
                  <a:pt x="24090" y="669110"/>
                  <a:pt x="168573" y="300975"/>
                  <a:pt x="406080" y="168367"/>
                </a:cubicBezTo>
                <a:cubicBezTo>
                  <a:pt x="643587" y="35759"/>
                  <a:pt x="1148288" y="-108725"/>
                  <a:pt x="1427358" y="120865"/>
                </a:cubicBezTo>
                <a:cubicBezTo>
                  <a:pt x="1706428" y="350455"/>
                  <a:pt x="2037013" y="1347999"/>
                  <a:pt x="2224050" y="1945724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0A54-E6F6-4CC4-B3B3-0E6B962DB032}"/>
              </a:ext>
            </a:extLst>
          </p:cNvPr>
          <p:cNvSpPr txBox="1"/>
          <p:nvPr/>
        </p:nvSpPr>
        <p:spPr>
          <a:xfrm>
            <a:off x="7625641" y="4720909"/>
            <a:ext cx="300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Address generation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55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1025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Simplified Arabic Fixed</vt:lpstr>
      <vt:lpstr>Office Theme</vt:lpstr>
      <vt:lpstr>Look at the code</vt:lpstr>
      <vt:lpstr>Look at the code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101</cp:revision>
  <dcterms:created xsi:type="dcterms:W3CDTF">2021-04-30T17:51:09Z</dcterms:created>
  <dcterms:modified xsi:type="dcterms:W3CDTF">2021-05-06T18:43:24Z</dcterms:modified>
</cp:coreProperties>
</file>