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2" userDrawn="1">
          <p15:clr>
            <a:srgbClr val="A4A3A4"/>
          </p15:clr>
        </p15:guide>
        <p15:guide id="2" pos="5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ng, Hongbo" initials="RH" lastIdx="1" clrIdx="0">
    <p:extLst>
      <p:ext uri="{19B8F6BF-5375-455C-9EA6-DF929625EA0E}">
        <p15:presenceInfo xmlns:p15="http://schemas.microsoft.com/office/powerpoint/2012/main" userId="S::hongbo.rong@intel.com::6c139c3d-5adf-4846-bb73-781261dbefe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38" d="100"/>
          <a:sy n="38" d="100"/>
        </p:scale>
        <p:origin x="120" y="448"/>
      </p:cViewPr>
      <p:guideLst>
        <p:guide orient="horz" pos="4152"/>
        <p:guide pos="58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A77D4-72F0-4927-B0FD-D3A5F960A9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76719-E9B5-4C2D-896C-E5A89FD41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465-5259-4E0F-9A11-1B4BDEE6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5938-F9B7-4F55-8B3D-2D647CBBD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AD28-AD3C-4E8E-82BF-0BD72F70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BD2D-1C85-4E4C-9409-9E5A05A6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0832C-890C-41C0-9124-4B875C4DC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8A85A-B285-4A72-91F1-3B2D4B2F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D5E5-5E9D-466E-A3FC-64C1930A7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185A5-1AED-4500-BE52-0761A95E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14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ADE35-0560-4FC5-8A39-5673C6A21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C1D50-9E5B-447B-AA26-D82CA0F01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CE40A-0539-45A4-8A83-AA52E0CDC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69D5E-5431-410F-AA8E-40A220E7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7AE62-65D9-4BEF-BB5E-79926E5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63A0-3526-4534-BC3C-2589FB3D3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4039C-B1A9-4051-BAC4-158DAC8CE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B1B83-41EC-4119-97AF-1D89C113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098E-C76F-473D-9743-378640CF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5EB50-DBB9-46F0-8B14-BC78214A0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CD628-E6C7-4290-99D2-17B04FE0C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2A42D-F6B6-41EB-A2BA-0B3CF99A1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85AD1-E854-4D51-9779-2D271D134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2D92-CE47-4229-A786-8B23B30D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1A920-5933-4130-BB79-DB490BA6C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18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CE784-6722-4031-BF98-4534E6A77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FA77E-BD03-4D34-AABF-7999923AD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8975C-613D-458D-B704-F6976384A6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7EAD4-C37B-4E9A-A78C-12DA7459B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7DF6D-8CCC-4F5D-8092-ABDE62675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39C9-96D1-4247-929E-3154E1F8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1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3A9C-3E3D-4A1E-93BD-22A1FEAC8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D61CB-0096-4CAF-952E-E25530EB9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EC688-925B-46EA-A5B1-7053584D9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D191E-A3BE-4800-9A2F-D683B3741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90FB40-2632-4390-AA79-ABB6EA3CC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A8475-33AA-42B9-B653-D576AE012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E8BB7-4A8B-4999-9DEF-84AD1012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306C4-61E6-430A-8C94-959F8EBB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9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8016-9490-4F26-A0FB-C3C8020A0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406BE-DBD6-4E4B-8E3A-5D725601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5B8D4A-96AE-4C8C-8BA1-4525E9F5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54F8A-E62D-4F0F-93F8-3749D8AE0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9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080742-1D5C-482D-B3D2-3B8706E9C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567FC3-EC82-4D64-A091-BA768AF4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56A7F-1CE9-4044-AAEF-5E404E8A7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2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F015-0674-484F-868C-E342D5FAF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2C9FB-FA81-4E98-BBB0-D2D17DCA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ED64B-3F05-48B7-8CCB-841E7CFA9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3112D-1455-4DCC-A35D-92A6689F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2E440-42E4-4456-8AD2-28AB2A8EC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FB9F-DC7C-4459-B1B8-087E110F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8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870B-2C16-4B64-99CF-B4CB72A36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02EEC3-0A4C-428E-A68D-92BDB5B83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AC8F94-5AFF-4274-B8F4-C19ECA28E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212A-4BF1-4AD9-AA27-C4747B39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FC203-42B9-4898-8495-C01BE0D40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1A52-BE0F-4C3D-9DA4-61A5FC14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7E5E05-36AE-48E0-BA7E-4EB32936D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DFAE5-B054-4E2D-BB04-1C1E9C0AE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08ECB-904E-43AE-90F0-E415FA24E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4616ED-DCD8-4DD3-BCA5-86C7BBC6EA45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74223-6736-4893-88BA-671777B48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C3658-EACE-41F7-A9DE-CE1D5AE550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7E3F0-2C97-407D-ACA7-E829F28E48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84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95FF32E-B485-44D9-95BE-455DD0CB49AC}"/>
              </a:ext>
            </a:extLst>
          </p:cNvPr>
          <p:cNvSpPr/>
          <p:nvPr/>
        </p:nvSpPr>
        <p:spPr>
          <a:xfrm>
            <a:off x="291737" y="4755521"/>
            <a:ext cx="11145502" cy="858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9">
            <a:extLst>
              <a:ext uri="{FF2B5EF4-FFF2-40B4-BE49-F238E27FC236}">
                <a16:creationId xmlns:a16="http://schemas.microsoft.com/office/drawing/2014/main" id="{C05F0016-2DBC-431F-AE7B-9FE4CF2B078E}"/>
              </a:ext>
            </a:extLst>
          </p:cNvPr>
          <p:cNvSpPr/>
          <p:nvPr/>
        </p:nvSpPr>
        <p:spPr>
          <a:xfrm>
            <a:off x="424814" y="3351698"/>
            <a:ext cx="11145502" cy="8207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8B7CE6A-C2B2-4B23-A3EE-06C6BB6A7A34}"/>
              </a:ext>
            </a:extLst>
          </p:cNvPr>
          <p:cNvSpPr/>
          <p:nvPr/>
        </p:nvSpPr>
        <p:spPr>
          <a:xfrm>
            <a:off x="424815" y="1124901"/>
            <a:ext cx="11145501" cy="9108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402EDA-F68A-452B-94A8-C1D3E0FE64CF}"/>
              </a:ext>
            </a:extLst>
          </p:cNvPr>
          <p:cNvSpPr/>
          <p:nvPr/>
        </p:nvSpPr>
        <p:spPr>
          <a:xfrm>
            <a:off x="424815" y="2224494"/>
            <a:ext cx="11145502" cy="85889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29F866-D5CB-4168-A653-5BD5C3B68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159385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Specification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B51B39-7B1E-4CC2-BDB2-4F12B7956B0E}"/>
              </a:ext>
            </a:extLst>
          </p:cNvPr>
          <p:cNvSpPr txBox="1"/>
          <p:nvPr/>
        </p:nvSpPr>
        <p:spPr>
          <a:xfrm>
            <a:off x="464820" y="1173619"/>
            <a:ext cx="108514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aSerializer.remove(jjj, jj, j);</a:t>
            </a:r>
          </a:p>
          <a:p>
            <a:r>
              <a:rPr lang="en-US" altLang="zh-CN" sz="2400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bSerializer.remove</a:t>
            </a:r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(iii, ii, i);</a:t>
            </a:r>
          </a:p>
          <a:p>
            <a:endParaRPr lang="en-US" altLang="zh-CN" sz="24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r>
              <a:rPr lang="en-US" altLang="zh-CN" sz="2400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aLoader.remove</a:t>
            </a:r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(jjj, jj);</a:t>
            </a:r>
          </a:p>
          <a:p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aFeeder.buffer(aLoader, k);</a:t>
            </a:r>
          </a:p>
          <a:p>
            <a:endParaRPr lang="en-US" sz="24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bLoader.remove(iii, ii);</a:t>
            </a:r>
          </a:p>
          <a:p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bFeeder.buffer(bLoader, k);</a:t>
            </a:r>
          </a:p>
          <a:p>
            <a:endParaRPr lang="en-US" altLang="zh-CN" sz="24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endParaRPr lang="en-US" altLang="zh-CN" sz="24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r>
              <a:rPr lang="en-US" altLang="zh-CN" sz="2400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aFeeder.scatter</a:t>
            </a:r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(</a:t>
            </a:r>
            <a:r>
              <a:rPr lang="en-US" altLang="zh-CN" sz="2400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aLoader</a:t>
            </a:r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, iii);</a:t>
            </a:r>
          </a:p>
          <a:p>
            <a:r>
              <a:rPr lang="en-US" altLang="zh-CN" sz="2400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bFeeder.scatter</a:t>
            </a:r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(</a:t>
            </a:r>
            <a:r>
              <a:rPr lang="en-US" altLang="zh-CN" sz="2400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bLoader</a:t>
            </a:r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, </a:t>
            </a:r>
            <a:r>
              <a:rPr lang="en-US" altLang="zh-CN" sz="2400" dirty="0" err="1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jjj</a:t>
            </a:r>
            <a:r>
              <a:rPr lang="en-US" altLang="zh-CN" sz="2400" dirty="0">
                <a:latin typeface="Simplified Arabic Fixed" panose="02070309020205020404" pitchFamily="49" charset="-78"/>
                <a:cs typeface="Simplified Arabic Fixed" panose="02070309020205020404" pitchFamily="49" charset="-78"/>
              </a:rPr>
              <a:t>);</a:t>
            </a:r>
          </a:p>
          <a:p>
            <a:endParaRPr lang="en-US" altLang="zh-CN" sz="24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endParaRPr lang="en-US" sz="24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  <a:p>
            <a:endParaRPr lang="en-US" sz="2400" dirty="0">
              <a:latin typeface="Simplified Arabic Fixed" panose="02070309020205020404" pitchFamily="49" charset="-78"/>
              <a:cs typeface="Simplified Arabic Fixed" panose="02070309020205020404" pitchFamily="49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B5BC61-7F24-42A2-87A7-608A3ECAB378}"/>
              </a:ext>
            </a:extLst>
          </p:cNvPr>
          <p:cNvSpPr txBox="1"/>
          <p:nvPr/>
        </p:nvSpPr>
        <p:spPr>
          <a:xfrm>
            <a:off x="6665701" y="2381546"/>
            <a:ext cx="4783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Remove reuse loops in loaders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5B5FB4-3F8E-4A99-8C4A-D494FC8880FF}"/>
              </a:ext>
            </a:extLst>
          </p:cNvPr>
          <p:cNvSpPr txBox="1"/>
          <p:nvPr/>
        </p:nvSpPr>
        <p:spPr>
          <a:xfrm>
            <a:off x="7190413" y="1136220"/>
            <a:ext cx="395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B050"/>
                </a:solidFill>
              </a:rPr>
              <a:t>Remove redundant host-device data transfer</a:t>
            </a:r>
            <a:endParaRPr lang="en-US" sz="2800" dirty="0">
              <a:solidFill>
                <a:srgbClr val="00B050"/>
              </a:solidFill>
            </a:endParaRPr>
          </a:p>
        </p:txBody>
      </p:sp>
      <p:sp>
        <p:nvSpPr>
          <p:cNvPr id="3" name="右大括号 2"/>
          <p:cNvSpPr/>
          <p:nvPr/>
        </p:nvSpPr>
        <p:spPr>
          <a:xfrm>
            <a:off x="5248441" y="2432394"/>
            <a:ext cx="1243799" cy="1196163"/>
          </a:xfrm>
          <a:prstGeom prst="rightBrace">
            <a:avLst>
              <a:gd name="adj1" fmla="val 0"/>
              <a:gd name="adj2" fmla="val 1836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>
            <a:off x="5554980" y="2831919"/>
            <a:ext cx="1243799" cy="1126669"/>
          </a:xfrm>
          <a:prstGeom prst="rightBrace">
            <a:avLst>
              <a:gd name="adj1" fmla="val 0"/>
              <a:gd name="adj2" fmla="val 648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2">
            <a:extLst>
              <a:ext uri="{FF2B5EF4-FFF2-40B4-BE49-F238E27FC236}">
                <a16:creationId xmlns:a16="http://schemas.microsoft.com/office/drawing/2014/main" id="{65B5BC61-7F24-42A2-87A7-608A3ECAB378}"/>
              </a:ext>
            </a:extLst>
          </p:cNvPr>
          <p:cNvSpPr txBox="1"/>
          <p:nvPr/>
        </p:nvSpPr>
        <p:spPr>
          <a:xfrm>
            <a:off x="6867296" y="3297276"/>
            <a:ext cx="43804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Insert a buffer at a loop level that encloses all removed loops in a producer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AFA007-052C-470F-B37F-E4FC0624EA4A}"/>
              </a:ext>
            </a:extLst>
          </p:cNvPr>
          <p:cNvSpPr txBox="1"/>
          <p:nvPr/>
        </p:nvSpPr>
        <p:spPr>
          <a:xfrm>
            <a:off x="6475473" y="4924003"/>
            <a:ext cx="51945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Scatter data across consumer PEs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45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04"/>
    </mc:Choice>
    <mc:Fallback xmlns="">
      <p:transition spd="slow" advTm="115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 animBg="1"/>
      <p:bldP spid="14" grpId="0" animBg="1"/>
      <p:bldP spid="10" grpId="0" animBg="1"/>
      <p:bldP spid="13" grpId="0"/>
      <p:bldP spid="15" grpId="0"/>
      <p:bldP spid="3" grpId="0" animBg="1"/>
      <p:bldP spid="18" grpId="0" animBg="1"/>
      <p:bldP spid="20" grpId="0"/>
      <p:bldP spid="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.2|1.1|0.9|1|0.8|1|0.9|1|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</TotalTime>
  <Words>99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Simplified Arabic Fixed</vt:lpstr>
      <vt:lpstr>Office Theme</vt:lpstr>
      <vt:lpstr>Specification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Rong, Hongbo</dc:creator>
  <cp:lastModifiedBy>Rong, Hongbo</cp:lastModifiedBy>
  <cp:revision>115</cp:revision>
  <dcterms:created xsi:type="dcterms:W3CDTF">2021-04-30T17:51:09Z</dcterms:created>
  <dcterms:modified xsi:type="dcterms:W3CDTF">2021-05-08T02:15:22Z</dcterms:modified>
</cp:coreProperties>
</file>