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60" r:id="rId2"/>
    <p:sldId id="261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66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57978-8840-4E1B-9B62-C10755DCA179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1E5383-037D-4239-9C07-F7B87013F4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0039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E1E5383-037D-4239-9C07-F7B87013F41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921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4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94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095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51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204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580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162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30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5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908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79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968BF-657C-463C-A6AC-286FE1CE4987}" type="datetimeFigureOut">
              <a:rPr lang="zh-CN" altLang="en-US" smtClean="0"/>
              <a:t>2021/5/2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03E9D-C24A-4804-8FB5-F1353A82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76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416841" y="1797535"/>
            <a:ext cx="7257304" cy="3420000"/>
            <a:chOff x="2288334" y="1297304"/>
            <a:chExt cx="7257304" cy="3420000"/>
          </a:xfrm>
        </p:grpSpPr>
        <p:grpSp>
          <p:nvGrpSpPr>
            <p:cNvPr id="11" name="组合 10"/>
            <p:cNvGrpSpPr/>
            <p:nvPr/>
          </p:nvGrpSpPr>
          <p:grpSpPr>
            <a:xfrm>
              <a:off x="2288334" y="1297304"/>
              <a:ext cx="7257304" cy="3420000"/>
              <a:chOff x="3380534" y="1221104"/>
              <a:chExt cx="7257304" cy="3420000"/>
            </a:xfrm>
          </p:grpSpPr>
          <p:grpSp>
            <p:nvGrpSpPr>
              <p:cNvPr id="206" name="组合 205"/>
              <p:cNvGrpSpPr/>
              <p:nvPr/>
            </p:nvGrpSpPr>
            <p:grpSpPr>
              <a:xfrm>
                <a:off x="3380534" y="1221104"/>
                <a:ext cx="7257304" cy="3420000"/>
                <a:chOff x="2339134" y="2046604"/>
                <a:chExt cx="7257304" cy="3420000"/>
              </a:xfrm>
            </p:grpSpPr>
            <p:grpSp>
              <p:nvGrpSpPr>
                <p:cNvPr id="201" name="组合 200"/>
                <p:cNvGrpSpPr/>
                <p:nvPr/>
              </p:nvGrpSpPr>
              <p:grpSpPr>
                <a:xfrm>
                  <a:off x="2434192" y="2046604"/>
                  <a:ext cx="7162246" cy="3420000"/>
                  <a:chOff x="1957942" y="2550454"/>
                  <a:chExt cx="7162246" cy="3420000"/>
                </a:xfrm>
              </p:grpSpPr>
              <p:cxnSp>
                <p:nvCxnSpPr>
                  <p:cNvPr id="140" name="直接箭头连接符 139"/>
                  <p:cNvCxnSpPr>
                    <a:stCxn id="103" idx="3"/>
                    <a:endCxn id="119" idx="1"/>
                  </p:cNvCxnSpPr>
                  <p:nvPr/>
                </p:nvCxnSpPr>
                <p:spPr>
                  <a:xfrm>
                    <a:off x="4777431" y="4256179"/>
                    <a:ext cx="458841" cy="0"/>
                  </a:xfrm>
                  <a:prstGeom prst="straightConnector1">
                    <a:avLst/>
                  </a:prstGeom>
                  <a:ln w="25400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9" name="直接箭头连接符 188"/>
                  <p:cNvCxnSpPr>
                    <a:stCxn id="171" idx="3"/>
                  </p:cNvCxnSpPr>
                  <p:nvPr/>
                </p:nvCxnSpPr>
                <p:spPr>
                  <a:xfrm>
                    <a:off x="7749231" y="4898079"/>
                    <a:ext cx="504182" cy="0"/>
                  </a:xfrm>
                  <a:prstGeom prst="straightConnector1">
                    <a:avLst/>
                  </a:prstGeom>
                  <a:ln w="25400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0" name="组合 199"/>
                  <p:cNvGrpSpPr/>
                  <p:nvPr/>
                </p:nvGrpSpPr>
                <p:grpSpPr>
                  <a:xfrm>
                    <a:off x="1957942" y="2550454"/>
                    <a:ext cx="7162246" cy="3420000"/>
                    <a:chOff x="3939142" y="1154229"/>
                    <a:chExt cx="7162246" cy="3420000"/>
                  </a:xfrm>
                </p:grpSpPr>
                <p:cxnSp>
                  <p:nvCxnSpPr>
                    <p:cNvPr id="181" name="直接箭头连接符 180"/>
                    <p:cNvCxnSpPr>
                      <a:stCxn id="169" idx="2"/>
                      <a:endCxn id="170" idx="0"/>
                    </p:cNvCxnSpPr>
                    <p:nvPr/>
                  </p:nvCxnSpPr>
                  <p:spPr>
                    <a:xfrm>
                      <a:off x="9550431" y="2398054"/>
                      <a:ext cx="0" cy="281900"/>
                    </a:xfrm>
                    <a:prstGeom prst="straightConnector1">
                      <a:avLst/>
                    </a:prstGeom>
                    <a:ln w="25400">
                      <a:gradFill flip="none" rotWithShape="1">
                        <a:gsLst>
                          <a:gs pos="0">
                            <a:schemeClr val="accent3">
                              <a:lumMod val="89000"/>
                            </a:schemeClr>
                          </a:gs>
                          <a:gs pos="23000">
                            <a:schemeClr val="accent3">
                              <a:lumMod val="89000"/>
                            </a:schemeClr>
                          </a:gs>
                          <a:gs pos="69000">
                            <a:schemeClr val="accent3">
                              <a:lumMod val="75000"/>
                            </a:schemeClr>
                          </a:gs>
                          <a:gs pos="97000">
                            <a:schemeClr val="accent3">
                              <a:lumMod val="7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tailEnd type="stealth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4" name="直接箭头连接符 183"/>
                    <p:cNvCxnSpPr>
                      <a:stCxn id="170" idx="2"/>
                      <a:endCxn id="171" idx="0"/>
                    </p:cNvCxnSpPr>
                    <p:nvPr/>
                  </p:nvCxnSpPr>
                  <p:spPr>
                    <a:xfrm>
                      <a:off x="9550431" y="3039954"/>
                      <a:ext cx="0" cy="281900"/>
                    </a:xfrm>
                    <a:prstGeom prst="straightConnector1">
                      <a:avLst/>
                    </a:prstGeom>
                    <a:ln w="25400">
                      <a:gradFill flip="none" rotWithShape="1">
                        <a:gsLst>
                          <a:gs pos="0">
                            <a:schemeClr val="accent3">
                              <a:lumMod val="89000"/>
                            </a:schemeClr>
                          </a:gs>
                          <a:gs pos="23000">
                            <a:schemeClr val="accent3">
                              <a:lumMod val="89000"/>
                            </a:schemeClr>
                          </a:gs>
                          <a:gs pos="69000">
                            <a:schemeClr val="accent3">
                              <a:lumMod val="75000"/>
                            </a:schemeClr>
                          </a:gs>
                          <a:gs pos="97000">
                            <a:schemeClr val="accent3">
                              <a:lumMod val="7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tailEnd type="stealth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8" name="组合 197"/>
                    <p:cNvGrpSpPr/>
                    <p:nvPr/>
                  </p:nvGrpSpPr>
                  <p:grpSpPr>
                    <a:xfrm>
                      <a:off x="3939142" y="1154229"/>
                      <a:ext cx="7162246" cy="3420000"/>
                      <a:chOff x="3939142" y="1154229"/>
                      <a:chExt cx="7162246" cy="3420000"/>
                    </a:xfrm>
                  </p:grpSpPr>
                  <p:cxnSp>
                    <p:nvCxnSpPr>
                      <p:cNvPr id="129" name="直接箭头连接符 128"/>
                      <p:cNvCxnSpPr>
                        <a:stCxn id="101" idx="3"/>
                        <a:endCxn id="46" idx="1"/>
                      </p:cNvCxnSpPr>
                      <p:nvPr/>
                    </p:nvCxnSpPr>
                    <p:spPr>
                      <a:xfrm>
                        <a:off x="4797421" y="2218054"/>
                        <a:ext cx="409420" cy="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4">
                                <a:lumMod val="89000"/>
                              </a:schemeClr>
                            </a:gs>
                            <a:gs pos="23000">
                              <a:schemeClr val="accent4">
                                <a:lumMod val="89000"/>
                              </a:schemeClr>
                            </a:gs>
                            <a:gs pos="69000">
                              <a:schemeClr val="accent4">
                                <a:lumMod val="75000"/>
                              </a:schemeClr>
                            </a:gs>
                            <a:gs pos="97000">
                              <a:schemeClr val="accent4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0" name="直接箭头连接符 129"/>
                      <p:cNvCxnSpPr>
                        <a:stCxn id="46" idx="3"/>
                        <a:endCxn id="102" idx="1"/>
                      </p:cNvCxnSpPr>
                      <p:nvPr/>
                    </p:nvCxnSpPr>
                    <p:spPr>
                      <a:xfrm>
                        <a:off x="5939790" y="2218054"/>
                        <a:ext cx="458841" cy="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2">
                                <a:lumMod val="89000"/>
                              </a:schemeClr>
                            </a:gs>
                            <a:gs pos="23000">
                              <a:schemeClr val="accent2">
                                <a:lumMod val="89000"/>
                              </a:schemeClr>
                            </a:gs>
                            <a:gs pos="69000">
                              <a:schemeClr val="accent2">
                                <a:lumMod val="75000"/>
                              </a:schemeClr>
                            </a:gs>
                            <a:gs pos="97000">
                              <a:schemeClr val="accent2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1" name="直接箭头连接符 130"/>
                      <p:cNvCxnSpPr>
                        <a:stCxn id="102" idx="2"/>
                        <a:endCxn id="103" idx="0"/>
                      </p:cNvCxnSpPr>
                      <p:nvPr/>
                    </p:nvCxnSpPr>
                    <p:spPr>
                      <a:xfrm>
                        <a:off x="6578631" y="2398054"/>
                        <a:ext cx="0" cy="28190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3">
                                <a:lumMod val="89000"/>
                              </a:schemeClr>
                            </a:gs>
                            <a:gs pos="23000">
                              <a:schemeClr val="accent3">
                                <a:lumMod val="89000"/>
                              </a:schemeClr>
                            </a:gs>
                            <a:gs pos="69000">
                              <a:schemeClr val="accent3">
                                <a:lumMod val="75000"/>
                              </a:schemeClr>
                            </a:gs>
                            <a:gs pos="97000">
                              <a:schemeClr val="accent3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4" name="直接箭头连接符 133"/>
                      <p:cNvCxnSpPr>
                        <a:stCxn id="103" idx="2"/>
                        <a:endCxn id="104" idx="0"/>
                      </p:cNvCxnSpPr>
                      <p:nvPr/>
                    </p:nvCxnSpPr>
                    <p:spPr>
                      <a:xfrm>
                        <a:off x="6578631" y="3039954"/>
                        <a:ext cx="0" cy="28190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3">
                                <a:lumMod val="89000"/>
                              </a:schemeClr>
                            </a:gs>
                            <a:gs pos="23000">
                              <a:schemeClr val="accent3">
                                <a:lumMod val="89000"/>
                              </a:schemeClr>
                            </a:gs>
                            <a:gs pos="69000">
                              <a:schemeClr val="accent3">
                                <a:lumMod val="75000"/>
                              </a:schemeClr>
                            </a:gs>
                            <a:gs pos="97000">
                              <a:schemeClr val="accent3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37" name="直接箭头连接符 136"/>
                      <p:cNvCxnSpPr>
                        <a:stCxn id="102" idx="3"/>
                        <a:endCxn id="118" idx="1"/>
                      </p:cNvCxnSpPr>
                      <p:nvPr/>
                    </p:nvCxnSpPr>
                    <p:spPr>
                      <a:xfrm>
                        <a:off x="6758631" y="2218054"/>
                        <a:ext cx="458841" cy="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3">
                                <a:lumMod val="89000"/>
                              </a:schemeClr>
                            </a:gs>
                            <a:gs pos="23000">
                              <a:schemeClr val="accent3">
                                <a:lumMod val="89000"/>
                              </a:schemeClr>
                            </a:gs>
                            <a:gs pos="69000">
                              <a:schemeClr val="accent3">
                                <a:lumMod val="75000"/>
                              </a:schemeClr>
                            </a:gs>
                            <a:gs pos="97000">
                              <a:schemeClr val="accent3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3" name="直接箭头连接符 142"/>
                      <p:cNvCxnSpPr>
                        <a:stCxn id="104" idx="3"/>
                        <a:endCxn id="120" idx="1"/>
                      </p:cNvCxnSpPr>
                      <p:nvPr/>
                    </p:nvCxnSpPr>
                    <p:spPr>
                      <a:xfrm>
                        <a:off x="6758631" y="3501854"/>
                        <a:ext cx="458841" cy="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3">
                                <a:lumMod val="89000"/>
                              </a:schemeClr>
                            </a:gs>
                            <a:gs pos="23000">
                              <a:schemeClr val="accent3">
                                <a:lumMod val="89000"/>
                              </a:schemeClr>
                            </a:gs>
                            <a:gs pos="69000">
                              <a:schemeClr val="accent3">
                                <a:lumMod val="75000"/>
                              </a:schemeClr>
                            </a:gs>
                            <a:gs pos="97000">
                              <a:schemeClr val="accent3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8" name="直接箭头连接符 147"/>
                      <p:cNvCxnSpPr>
                        <a:stCxn id="118" idx="2"/>
                        <a:endCxn id="119" idx="0"/>
                      </p:cNvCxnSpPr>
                      <p:nvPr/>
                    </p:nvCxnSpPr>
                    <p:spPr>
                      <a:xfrm>
                        <a:off x="7397472" y="2398054"/>
                        <a:ext cx="0" cy="28190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1">
                                <a:lumMod val="89000"/>
                              </a:schemeClr>
                            </a:gs>
                            <a:gs pos="23000">
                              <a:schemeClr val="accent1">
                                <a:lumMod val="89000"/>
                              </a:schemeClr>
                            </a:gs>
                            <a:gs pos="69000">
                              <a:schemeClr val="accent1">
                                <a:lumMod val="75000"/>
                              </a:schemeClr>
                            </a:gs>
                            <a:gs pos="97000">
                              <a:schemeClr val="accent1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1" name="直接箭头连接符 150"/>
                      <p:cNvCxnSpPr>
                        <a:stCxn id="119" idx="2"/>
                        <a:endCxn id="120" idx="0"/>
                      </p:cNvCxnSpPr>
                      <p:nvPr/>
                    </p:nvCxnSpPr>
                    <p:spPr>
                      <a:xfrm>
                        <a:off x="7397472" y="3039954"/>
                        <a:ext cx="0" cy="28190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1">
                                <a:lumMod val="89000"/>
                              </a:schemeClr>
                            </a:gs>
                            <a:gs pos="23000">
                              <a:schemeClr val="accent1">
                                <a:lumMod val="89000"/>
                              </a:schemeClr>
                            </a:gs>
                            <a:gs pos="69000">
                              <a:schemeClr val="accent1">
                                <a:lumMod val="75000"/>
                              </a:schemeClr>
                            </a:gs>
                            <a:gs pos="97000">
                              <a:schemeClr val="accent1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4" name="直接箭头连接符 153"/>
                      <p:cNvCxnSpPr>
                        <a:stCxn id="123" idx="2"/>
                        <a:endCxn id="124" idx="0"/>
                      </p:cNvCxnSpPr>
                      <p:nvPr/>
                    </p:nvCxnSpPr>
                    <p:spPr>
                      <a:xfrm>
                        <a:off x="8064341" y="3039954"/>
                        <a:ext cx="0" cy="28190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1">
                                <a:lumMod val="89000"/>
                              </a:schemeClr>
                            </a:gs>
                            <a:gs pos="23000">
                              <a:schemeClr val="accent1">
                                <a:lumMod val="89000"/>
                              </a:schemeClr>
                            </a:gs>
                            <a:gs pos="69000">
                              <a:schemeClr val="accent1">
                                <a:lumMod val="75000"/>
                              </a:schemeClr>
                            </a:gs>
                            <a:gs pos="97000">
                              <a:schemeClr val="accent1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7" name="直接箭头连接符 156"/>
                      <p:cNvCxnSpPr>
                        <a:stCxn id="119" idx="3"/>
                        <a:endCxn id="123" idx="1"/>
                      </p:cNvCxnSpPr>
                      <p:nvPr/>
                    </p:nvCxnSpPr>
                    <p:spPr>
                      <a:xfrm>
                        <a:off x="7577472" y="2859954"/>
                        <a:ext cx="306869" cy="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1">
                                <a:lumMod val="89000"/>
                              </a:schemeClr>
                            </a:gs>
                            <a:gs pos="23000">
                              <a:schemeClr val="accent1">
                                <a:lumMod val="89000"/>
                              </a:schemeClr>
                            </a:gs>
                            <a:gs pos="69000">
                              <a:schemeClr val="accent1">
                                <a:lumMod val="75000"/>
                              </a:schemeClr>
                            </a:gs>
                            <a:gs pos="97000">
                              <a:schemeClr val="accent1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0" name="直接箭头连接符 159"/>
                      <p:cNvCxnSpPr>
                        <a:stCxn id="120" idx="3"/>
                        <a:endCxn id="124" idx="1"/>
                      </p:cNvCxnSpPr>
                      <p:nvPr/>
                    </p:nvCxnSpPr>
                    <p:spPr>
                      <a:xfrm>
                        <a:off x="7577472" y="3501854"/>
                        <a:ext cx="306869" cy="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1">
                                <a:lumMod val="89000"/>
                              </a:schemeClr>
                            </a:gs>
                            <a:gs pos="23000">
                              <a:schemeClr val="accent1">
                                <a:lumMod val="89000"/>
                              </a:schemeClr>
                            </a:gs>
                            <a:gs pos="69000">
                              <a:schemeClr val="accent1">
                                <a:lumMod val="75000"/>
                              </a:schemeClr>
                            </a:gs>
                            <a:gs pos="97000">
                              <a:schemeClr val="accent1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3" name="直接箭头连接符 162"/>
                      <p:cNvCxnSpPr>
                        <a:stCxn id="124" idx="3"/>
                        <a:endCxn id="128" idx="1"/>
                      </p:cNvCxnSpPr>
                      <p:nvPr/>
                    </p:nvCxnSpPr>
                    <p:spPr>
                      <a:xfrm>
                        <a:off x="8244341" y="3501854"/>
                        <a:ext cx="306750" cy="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1">
                                <a:lumMod val="89000"/>
                              </a:schemeClr>
                            </a:gs>
                            <a:gs pos="23000">
                              <a:schemeClr val="accent1">
                                <a:lumMod val="89000"/>
                              </a:schemeClr>
                            </a:gs>
                            <a:gs pos="69000">
                              <a:schemeClr val="accent1">
                                <a:lumMod val="75000"/>
                              </a:schemeClr>
                            </a:gs>
                            <a:gs pos="97000">
                              <a:schemeClr val="accent1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2" name="直接箭头连接符 171"/>
                      <p:cNvCxnSpPr>
                        <a:stCxn id="118" idx="3"/>
                        <a:endCxn id="169" idx="1"/>
                      </p:cNvCxnSpPr>
                      <p:nvPr/>
                    </p:nvCxnSpPr>
                    <p:spPr>
                      <a:xfrm>
                        <a:off x="7577472" y="2218054"/>
                        <a:ext cx="1792959" cy="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1">
                                <a:lumMod val="89000"/>
                              </a:schemeClr>
                            </a:gs>
                            <a:gs pos="23000">
                              <a:schemeClr val="accent1">
                                <a:lumMod val="89000"/>
                              </a:schemeClr>
                            </a:gs>
                            <a:gs pos="69000">
                              <a:schemeClr val="accent1">
                                <a:lumMod val="75000"/>
                              </a:schemeClr>
                            </a:gs>
                            <a:gs pos="97000">
                              <a:schemeClr val="accent1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5" name="直接箭头连接符 174"/>
                      <p:cNvCxnSpPr>
                        <a:stCxn id="123" idx="3"/>
                        <a:endCxn id="170" idx="1"/>
                      </p:cNvCxnSpPr>
                      <p:nvPr/>
                    </p:nvCxnSpPr>
                    <p:spPr>
                      <a:xfrm>
                        <a:off x="8244341" y="2859954"/>
                        <a:ext cx="1126090" cy="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1">
                                <a:lumMod val="89000"/>
                              </a:schemeClr>
                            </a:gs>
                            <a:gs pos="23000">
                              <a:schemeClr val="accent1">
                                <a:lumMod val="89000"/>
                              </a:schemeClr>
                            </a:gs>
                            <a:gs pos="69000">
                              <a:schemeClr val="accent1">
                                <a:lumMod val="75000"/>
                              </a:schemeClr>
                            </a:gs>
                            <a:gs pos="97000">
                              <a:schemeClr val="accent1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8" name="直接箭头连接符 177"/>
                      <p:cNvCxnSpPr>
                        <a:stCxn id="128" idx="3"/>
                        <a:endCxn id="171" idx="1"/>
                      </p:cNvCxnSpPr>
                      <p:nvPr/>
                    </p:nvCxnSpPr>
                    <p:spPr>
                      <a:xfrm>
                        <a:off x="8911091" y="3501854"/>
                        <a:ext cx="459340" cy="0"/>
                      </a:xfrm>
                      <a:prstGeom prst="straightConnector1">
                        <a:avLst/>
                      </a:prstGeom>
                      <a:ln w="25400">
                        <a:gradFill flip="none" rotWithShape="1">
                          <a:gsLst>
                            <a:gs pos="0">
                              <a:schemeClr val="accent1">
                                <a:lumMod val="89000"/>
                              </a:schemeClr>
                            </a:gs>
                            <a:gs pos="23000">
                              <a:schemeClr val="accent1">
                                <a:lumMod val="89000"/>
                              </a:schemeClr>
                            </a:gs>
                            <a:gs pos="69000">
                              <a:schemeClr val="accent1">
                                <a:lumMod val="75000"/>
                              </a:schemeClr>
                            </a:gs>
                            <a:gs pos="97000">
                              <a:schemeClr val="accent1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tailEnd type="stealth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97" name="组合 196"/>
                      <p:cNvGrpSpPr/>
                      <p:nvPr/>
                    </p:nvGrpSpPr>
                    <p:grpSpPr>
                      <a:xfrm>
                        <a:off x="3939142" y="1154229"/>
                        <a:ext cx="7162246" cy="3420000"/>
                        <a:chOff x="3939142" y="1154229"/>
                        <a:chExt cx="7162246" cy="3420000"/>
                      </a:xfrm>
                    </p:grpSpPr>
                    <p:sp>
                      <p:nvSpPr>
                        <p:cNvPr id="146" name="左大括号 145"/>
                        <p:cNvSpPr/>
                        <p:nvPr/>
                      </p:nvSpPr>
                      <p:spPr>
                        <a:xfrm>
                          <a:off x="6178821" y="2218054"/>
                          <a:ext cx="223861" cy="1283800"/>
                        </a:xfrm>
                        <a:prstGeom prst="leftBrace">
                          <a:avLst>
                            <a:gd name="adj1" fmla="val 83661"/>
                            <a:gd name="adj2" fmla="val 50563"/>
                          </a:avLst>
                        </a:prstGeom>
                        <a:ln w="1270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47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565154" y="2768944"/>
                          <a:ext cx="473477" cy="1820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0" tIns="0" rIns="0" bIns="0" anchor="t" anchorCtr="0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 smtClean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Feeder</a:t>
                          </a:r>
                          <a:endParaRPr lang="zh-CN" sz="12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grpSp>
                      <p:nvGrpSpPr>
                        <p:cNvPr id="196" name="组合 195"/>
                        <p:cNvGrpSpPr/>
                        <p:nvPr/>
                      </p:nvGrpSpPr>
                      <p:grpSpPr>
                        <a:xfrm>
                          <a:off x="3939142" y="1154229"/>
                          <a:ext cx="5791289" cy="3420000"/>
                          <a:chOff x="3939142" y="1154229"/>
                          <a:chExt cx="5791289" cy="3420000"/>
                        </a:xfrm>
                      </p:grpSpPr>
                      <p:sp>
                        <p:nvSpPr>
                          <p:cNvPr id="46" name="圆角矩形 45"/>
                          <p:cNvSpPr/>
                          <p:nvPr/>
                        </p:nvSpPr>
                        <p:spPr>
                          <a:xfrm>
                            <a:off x="5206841" y="2038054"/>
                            <a:ext cx="732949" cy="360000"/>
                          </a:xfrm>
                          <a:prstGeom prst="roundRect">
                            <a:avLst>
                              <a:gd name="adj" fmla="val 0"/>
                            </a:avLst>
                          </a:prstGeom>
                          <a:gradFill flip="none" rotWithShape="1">
                            <a:gsLst>
                              <a:gs pos="0">
                                <a:schemeClr val="accent2">
                                  <a:lumMod val="89000"/>
                                </a:schemeClr>
                              </a:gs>
                              <a:gs pos="23000">
                                <a:schemeClr val="accent2">
                                  <a:lumMod val="89000"/>
                                </a:schemeClr>
                              </a:gs>
                              <a:gs pos="69000">
                                <a:schemeClr val="accent2">
                                  <a:lumMod val="75000"/>
                                </a:schemeClr>
                              </a:gs>
                              <a:gs pos="97000">
                                <a:schemeClr val="accent2">
                                  <a:lumMod val="7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36000" rIns="91440" bIns="3600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US" sz="1200" b="1" kern="100" dirty="0" smtClean="0">
                                <a:solidFill>
                                  <a:schemeClr val="bg1"/>
                                </a:solidFill>
                                <a:effectLst/>
                                <a:latin typeface="Microsoft JhengHei UI" panose="020B0604030504040204" pitchFamily="34" charset="-120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rPr>
                              <a:t>Loader</a:t>
                            </a:r>
                            <a:endParaRPr lang="zh-CN" sz="1050" b="1" kern="100" dirty="0">
                              <a:solidFill>
                                <a:schemeClr val="bg1"/>
                              </a:solidFill>
                              <a:effectLst/>
                              <a:ea typeface="等线" panose="02010600030101010101" pitchFamily="2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2" name="组合 1"/>
                          <p:cNvGrpSpPr/>
                          <p:nvPr/>
                        </p:nvGrpSpPr>
                        <p:grpSpPr>
                          <a:xfrm>
                            <a:off x="4144455" y="1154229"/>
                            <a:ext cx="4249876" cy="3420000"/>
                            <a:chOff x="4510014" y="3678354"/>
                            <a:chExt cx="4249876" cy="3420000"/>
                          </a:xfrm>
                        </p:grpSpPr>
                        <p:cxnSp>
                          <p:nvCxnSpPr>
                            <p:cNvPr id="98" name="直接连接符 97"/>
                            <p:cNvCxnSpPr/>
                            <p:nvPr/>
                          </p:nvCxnSpPr>
                          <p:spPr>
                            <a:xfrm>
                              <a:off x="5353528" y="3678354"/>
                              <a:ext cx="1591" cy="3420000"/>
                            </a:xfrm>
                            <a:prstGeom prst="line">
                              <a:avLst/>
                            </a:prstGeom>
                            <a:ln w="12700">
                              <a:solidFill>
                                <a:schemeClr val="tx1">
                                  <a:alpha val="25000"/>
                                </a:schemeClr>
                              </a:solidFill>
                              <a:prstDash val="lgDash"/>
                              <a:tailEnd type="none"/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99" name="文本框 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4510014" y="3791940"/>
                              <a:ext cx="551056" cy="30576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0" tIns="0" rIns="0" bIns="0" anchor="t" anchorCtr="0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b="1" kern="100" dirty="0" smtClean="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H</a:t>
                              </a:r>
                              <a:r>
                                <a:rPr lang="en-US" altLang="zh-CN" b="1" kern="100" dirty="0" smtClean="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ost</a:t>
                              </a:r>
                              <a:r>
                                <a:rPr lang="en-US" kern="100" dirty="0" smtClean="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endParaRPr lang="zh-CN" kern="100" dirty="0">
                                <a:effectLst/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00" name="文本框 2"/>
                            <p:cNvSpPr txBox="1"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8092334" y="3791940"/>
                              <a:ext cx="667556" cy="305760"/>
                            </a:xfrm>
                            <a:prstGeom prst="rect">
                              <a:avLst/>
                            </a:prstGeom>
                            <a:noFill/>
                            <a:ln w="9525">
                              <a:noFill/>
                              <a:miter lim="800000"/>
                              <a:headEnd/>
                              <a:tailEnd/>
                            </a:ln>
                          </p:spPr>
                          <p:txBody>
                            <a:bodyPr rot="0" vert="horz" wrap="square" lIns="0" tIns="0" rIns="0" bIns="0" anchor="t" anchorCtr="0">
                              <a:noAutofit/>
                            </a:bodyPr>
                            <a:lstStyle/>
                            <a:p>
                              <a:pPr algn="just">
                                <a:spcAft>
                                  <a:spcPts val="0"/>
                                </a:spcAft>
                              </a:pPr>
                              <a:r>
                                <a:rPr lang="en-US" b="1" kern="100" dirty="0" smtClean="0">
                                  <a:effectLst/>
                                  <a:latin typeface="等线" panose="02010600030101010101" pitchFamily="2" charset="-122"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rPr>
                                <a:t>FPGAs</a:t>
                              </a:r>
                              <a:endParaRPr lang="zh-CN" b="1" kern="100" dirty="0">
                                <a:effectLst/>
                                <a:latin typeface="等线" panose="02010600030101010101" pitchFamily="2" charset="-122"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01" name="圆角矩形 100"/>
                          <p:cNvSpPr/>
                          <p:nvPr/>
                        </p:nvSpPr>
                        <p:spPr>
                          <a:xfrm>
                            <a:off x="3939142" y="2038054"/>
                            <a:ext cx="858279" cy="360000"/>
                          </a:xfrm>
                          <a:prstGeom prst="roundRect">
                            <a:avLst>
                              <a:gd name="adj" fmla="val 0"/>
                            </a:avLst>
                          </a:prstGeom>
                          <a:gradFill flip="none" rotWithShape="1">
                            <a:gsLst>
                              <a:gs pos="0">
                                <a:schemeClr val="accent4">
                                  <a:lumMod val="89000"/>
                                </a:schemeClr>
                              </a:gs>
                              <a:gs pos="23000">
                                <a:schemeClr val="accent4">
                                  <a:lumMod val="89000"/>
                                </a:schemeClr>
                              </a:gs>
                              <a:gs pos="69000">
                                <a:schemeClr val="accent4">
                                  <a:lumMod val="75000"/>
                                </a:schemeClr>
                              </a:gs>
                              <a:gs pos="97000">
                                <a:schemeClr val="accent4">
                                  <a:lumMod val="70000"/>
                                </a:schemeClr>
                              </a:gs>
                            </a:gsLst>
                            <a:path path="circle">
                              <a:fillToRect l="50000" t="50000" r="50000" b="50000"/>
                            </a:path>
                            <a:tileRect/>
                          </a:gra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6"/>
                          </a:lnRef>
                          <a:fillRef idx="1">
                            <a:schemeClr val="lt1"/>
                          </a:fillRef>
                          <a:effectRef idx="0">
                            <a:schemeClr val="accent6"/>
                          </a:effectRef>
                          <a:fontRef idx="minor">
                            <a:schemeClr val="dk1"/>
                          </a:fontRef>
                        </p:style>
                        <p:txBody>
                          <a:bodyPr rot="0" spcFirstLastPara="0" vert="horz" wrap="square" lIns="91440" tIns="36000" rIns="91440" bIns="36000" numCol="1" spcCol="0" rtlCol="0" fromWordArt="0" anchor="ctr" anchorCtr="0" forceAA="0" compatLnSpc="1">
                            <a:prstTxWarp prst="textNoShape">
                              <a:avLst/>
                            </a:prstTxWarp>
                            <a:noAutofit/>
                          </a:bodyPr>
                          <a:lstStyle/>
                          <a:p>
                            <a:pPr algn="ctr">
                              <a:spcAft>
                                <a:spcPts val="0"/>
                              </a:spcAft>
                            </a:pPr>
                            <a:r>
                              <a:rPr lang="en-US" altLang="zh-CN" sz="1200" b="1" kern="100" dirty="0" smtClean="0">
                                <a:solidFill>
                                  <a:schemeClr val="bg1"/>
                                </a:solidFill>
                                <a:effectLst/>
                                <a:latin typeface="Microsoft JhengHei" panose="020B0604030504040204" pitchFamily="34" charset="-120"/>
                                <a:ea typeface="Microsoft JhengHei" panose="020B0604030504040204" pitchFamily="34" charset="-120"/>
                                <a:cs typeface="Times New Roman" panose="02020603050405020304" pitchFamily="18" charset="0"/>
                              </a:rPr>
                              <a:t>Serializer</a:t>
                            </a:r>
                            <a:endParaRPr lang="zh-CN" sz="1200" b="1" kern="100" dirty="0">
                              <a:solidFill>
                                <a:schemeClr val="bg1"/>
                              </a:solidFill>
                              <a:effectLst/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  <p:grpSp>
                        <p:nvGrpSpPr>
                          <p:cNvPr id="3" name="组合 2"/>
                          <p:cNvGrpSpPr/>
                          <p:nvPr/>
                        </p:nvGrpSpPr>
                        <p:grpSpPr>
                          <a:xfrm>
                            <a:off x="6398631" y="2038054"/>
                            <a:ext cx="360000" cy="1643800"/>
                            <a:chOff x="6593681" y="2038054"/>
                            <a:chExt cx="360000" cy="1643800"/>
                          </a:xfrm>
                        </p:grpSpPr>
                        <p:sp>
                          <p:nvSpPr>
                            <p:cNvPr id="102" name="圆角矩形 101"/>
                            <p:cNvSpPr/>
                            <p:nvPr/>
                          </p:nvSpPr>
                          <p:spPr>
                            <a:xfrm>
                              <a:off x="6593681" y="2038054"/>
                              <a:ext cx="360000" cy="360000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chemeClr val="accent3">
                                    <a:lumMod val="67000"/>
                                  </a:schemeClr>
                                </a:gs>
                                <a:gs pos="48000">
                                  <a:schemeClr val="accent3">
                                    <a:lumMod val="97000"/>
                                    <a:lumOff val="3000"/>
                                  </a:schemeClr>
                                </a:gs>
                                <a:gs pos="100000">
                                  <a:schemeClr val="accent3">
                                    <a:lumMod val="60000"/>
                                    <a:lumOff val="40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endParaRPr lang="zh-CN" sz="1050" b="1" kern="100" dirty="0">
                                <a:solidFill>
                                  <a:schemeClr val="bg1"/>
                                </a:solidFill>
                                <a:effectLst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03" name="圆角矩形 102"/>
                            <p:cNvSpPr/>
                            <p:nvPr/>
                          </p:nvSpPr>
                          <p:spPr>
                            <a:xfrm>
                              <a:off x="6593681" y="2679954"/>
                              <a:ext cx="360000" cy="360000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chemeClr val="accent3">
                                    <a:lumMod val="67000"/>
                                  </a:schemeClr>
                                </a:gs>
                                <a:gs pos="48000">
                                  <a:schemeClr val="accent3">
                                    <a:lumMod val="97000"/>
                                    <a:lumOff val="3000"/>
                                  </a:schemeClr>
                                </a:gs>
                                <a:gs pos="100000">
                                  <a:schemeClr val="accent3">
                                    <a:lumMod val="60000"/>
                                    <a:lumOff val="40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endParaRPr lang="zh-CN" sz="1050" b="1" kern="100" dirty="0">
                                <a:solidFill>
                                  <a:schemeClr val="bg1"/>
                                </a:solidFill>
                                <a:effectLst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04" name="圆角矩形 103"/>
                            <p:cNvSpPr/>
                            <p:nvPr/>
                          </p:nvSpPr>
                          <p:spPr>
                            <a:xfrm>
                              <a:off x="6593681" y="3321854"/>
                              <a:ext cx="360000" cy="360000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chemeClr val="accent3">
                                    <a:lumMod val="67000"/>
                                  </a:schemeClr>
                                </a:gs>
                                <a:gs pos="48000">
                                  <a:schemeClr val="accent3">
                                    <a:lumMod val="97000"/>
                                    <a:lumOff val="3000"/>
                                  </a:schemeClr>
                                </a:gs>
                                <a:gs pos="100000">
                                  <a:schemeClr val="accent3">
                                    <a:lumMod val="60000"/>
                                    <a:lumOff val="40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endParaRPr lang="zh-CN" sz="1050" b="1" kern="100" dirty="0">
                                <a:solidFill>
                                  <a:schemeClr val="bg1"/>
                                </a:solidFill>
                                <a:effectLst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40" name="组合 39"/>
                          <p:cNvGrpSpPr/>
                          <p:nvPr/>
                        </p:nvGrpSpPr>
                        <p:grpSpPr>
                          <a:xfrm>
                            <a:off x="7217472" y="2038054"/>
                            <a:ext cx="1693619" cy="1643800"/>
                            <a:chOff x="7217472" y="2038054"/>
                            <a:chExt cx="1693619" cy="1643800"/>
                          </a:xfrm>
                        </p:grpSpPr>
                        <p:grpSp>
                          <p:nvGrpSpPr>
                            <p:cNvPr id="117" name="组合 116"/>
                            <p:cNvGrpSpPr/>
                            <p:nvPr/>
                          </p:nvGrpSpPr>
                          <p:grpSpPr>
                            <a:xfrm>
                              <a:off x="7217472" y="2038054"/>
                              <a:ext cx="360000" cy="1643800"/>
                              <a:chOff x="6593681" y="2038054"/>
                              <a:chExt cx="360000" cy="1643800"/>
                            </a:xfrm>
                          </p:grpSpPr>
                          <p:sp>
                            <p:nvSpPr>
                              <p:cNvPr id="118" name="圆角矩形 117"/>
                              <p:cNvSpPr/>
                              <p:nvPr/>
                            </p:nvSpPr>
                            <p:spPr>
                              <a:xfrm>
                                <a:off x="6593681" y="2038054"/>
                                <a:ext cx="360000" cy="360000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gradFill flip="none" rotWithShape="1">
                                <a:gsLst>
                                  <a:gs pos="0">
                                    <a:schemeClr val="accent1">
                                      <a:lumMod val="89000"/>
                                    </a:schemeClr>
                                  </a:gs>
                                  <a:gs pos="23000">
                                    <a:schemeClr val="accent1">
                                      <a:lumMod val="89000"/>
                                    </a:schemeClr>
                                  </a:gs>
                                  <a:gs pos="69000">
                                    <a:schemeClr val="accent1">
                                      <a:lumMod val="75000"/>
                                    </a:schemeClr>
                                  </a:gs>
                                  <a:gs pos="97000">
                                    <a:schemeClr val="accent1">
                                      <a:lumMod val="70000"/>
                                    </a:schemeClr>
                                  </a:gs>
                                </a:gsLst>
                                <a:path path="circle">
                                  <a:fillToRect l="50000" t="50000" r="50000" b="50000"/>
                                </a:path>
                                <a:tileRect/>
                              </a:gra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:endParaRPr lang="zh-CN" sz="1050" b="1" kern="100" dirty="0">
                                  <a:solidFill>
                                    <a:schemeClr val="bg1"/>
                                  </a:solidFill>
                                  <a:effectLst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19" name="圆角矩形 118"/>
                              <p:cNvSpPr/>
                              <p:nvPr/>
                            </p:nvSpPr>
                            <p:spPr>
                              <a:xfrm>
                                <a:off x="6593681" y="2679954"/>
                                <a:ext cx="360000" cy="360000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gradFill flip="none" rotWithShape="1">
                                <a:gsLst>
                                  <a:gs pos="0">
                                    <a:schemeClr val="accent1">
                                      <a:lumMod val="89000"/>
                                    </a:schemeClr>
                                  </a:gs>
                                  <a:gs pos="23000">
                                    <a:schemeClr val="accent1">
                                      <a:lumMod val="89000"/>
                                    </a:schemeClr>
                                  </a:gs>
                                  <a:gs pos="69000">
                                    <a:schemeClr val="accent1">
                                      <a:lumMod val="75000"/>
                                    </a:schemeClr>
                                  </a:gs>
                                  <a:gs pos="97000">
                                    <a:schemeClr val="accent1">
                                      <a:lumMod val="70000"/>
                                    </a:schemeClr>
                                  </a:gs>
                                </a:gsLst>
                                <a:path path="circle">
                                  <a:fillToRect l="50000" t="50000" r="50000" b="50000"/>
                                </a:path>
                                <a:tileRect/>
                              </a:gra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:endParaRPr lang="zh-CN" sz="1050" b="1" kern="100" dirty="0">
                                  <a:solidFill>
                                    <a:schemeClr val="bg1"/>
                                  </a:solidFill>
                                  <a:effectLst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0" name="圆角矩形 119"/>
                              <p:cNvSpPr/>
                              <p:nvPr/>
                            </p:nvSpPr>
                            <p:spPr>
                              <a:xfrm>
                                <a:off x="6593681" y="3321854"/>
                                <a:ext cx="360000" cy="360000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gradFill flip="none" rotWithShape="1">
                                <a:gsLst>
                                  <a:gs pos="0">
                                    <a:schemeClr val="accent1">
                                      <a:lumMod val="89000"/>
                                    </a:schemeClr>
                                  </a:gs>
                                  <a:gs pos="23000">
                                    <a:schemeClr val="accent1">
                                      <a:lumMod val="89000"/>
                                    </a:schemeClr>
                                  </a:gs>
                                  <a:gs pos="69000">
                                    <a:schemeClr val="accent1">
                                      <a:lumMod val="75000"/>
                                    </a:schemeClr>
                                  </a:gs>
                                  <a:gs pos="97000">
                                    <a:schemeClr val="accent1">
                                      <a:lumMod val="70000"/>
                                    </a:schemeClr>
                                  </a:gs>
                                </a:gsLst>
                                <a:path path="circle">
                                  <a:fillToRect l="50000" t="50000" r="50000" b="50000"/>
                                </a:path>
                                <a:tileRect/>
                              </a:gra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:endParaRPr lang="zh-CN" sz="1050" b="1" kern="100" dirty="0">
                                  <a:solidFill>
                                    <a:schemeClr val="bg1"/>
                                  </a:solidFill>
                                  <a:effectLst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grpSp>
                          <p:nvGrpSpPr>
                            <p:cNvPr id="121" name="组合 120"/>
                            <p:cNvGrpSpPr/>
                            <p:nvPr/>
                          </p:nvGrpSpPr>
                          <p:grpSpPr>
                            <a:xfrm>
                              <a:off x="7884341" y="2679954"/>
                              <a:ext cx="360000" cy="1001900"/>
                              <a:chOff x="6593681" y="2679954"/>
                              <a:chExt cx="360000" cy="1001900"/>
                            </a:xfrm>
                          </p:grpSpPr>
                          <p:sp>
                            <p:nvSpPr>
                              <p:cNvPr id="123" name="圆角矩形 122"/>
                              <p:cNvSpPr/>
                              <p:nvPr/>
                            </p:nvSpPr>
                            <p:spPr>
                              <a:xfrm>
                                <a:off x="6593681" y="2679954"/>
                                <a:ext cx="360000" cy="360000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gradFill flip="none" rotWithShape="1">
                                <a:gsLst>
                                  <a:gs pos="0">
                                    <a:schemeClr val="accent1">
                                      <a:lumMod val="89000"/>
                                    </a:schemeClr>
                                  </a:gs>
                                  <a:gs pos="23000">
                                    <a:schemeClr val="accent1">
                                      <a:lumMod val="89000"/>
                                    </a:schemeClr>
                                  </a:gs>
                                  <a:gs pos="69000">
                                    <a:schemeClr val="accent1">
                                      <a:lumMod val="75000"/>
                                    </a:schemeClr>
                                  </a:gs>
                                  <a:gs pos="97000">
                                    <a:schemeClr val="accent1">
                                      <a:lumMod val="70000"/>
                                    </a:schemeClr>
                                  </a:gs>
                                </a:gsLst>
                                <a:path path="circle">
                                  <a:fillToRect l="50000" t="50000" r="50000" b="50000"/>
                                </a:path>
                                <a:tileRect/>
                              </a:gra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:endParaRPr lang="zh-CN" sz="1050" b="1" kern="100" dirty="0">
                                  <a:solidFill>
                                    <a:schemeClr val="bg1"/>
                                  </a:solidFill>
                                  <a:effectLst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  <p:sp>
                            <p:nvSpPr>
                              <p:cNvPr id="124" name="圆角矩形 123"/>
                              <p:cNvSpPr/>
                              <p:nvPr/>
                            </p:nvSpPr>
                            <p:spPr>
                              <a:xfrm>
                                <a:off x="6593681" y="3321854"/>
                                <a:ext cx="360000" cy="360000"/>
                              </a:xfrm>
                              <a:prstGeom prst="roundRect">
                                <a:avLst>
                                  <a:gd name="adj" fmla="val 0"/>
                                </a:avLst>
                              </a:prstGeom>
                              <a:gradFill flip="none" rotWithShape="1">
                                <a:gsLst>
                                  <a:gs pos="0">
                                    <a:schemeClr val="accent1">
                                      <a:lumMod val="89000"/>
                                    </a:schemeClr>
                                  </a:gs>
                                  <a:gs pos="23000">
                                    <a:schemeClr val="accent1">
                                      <a:lumMod val="89000"/>
                                    </a:schemeClr>
                                  </a:gs>
                                  <a:gs pos="69000">
                                    <a:schemeClr val="accent1">
                                      <a:lumMod val="75000"/>
                                    </a:schemeClr>
                                  </a:gs>
                                  <a:gs pos="97000">
                                    <a:schemeClr val="accent1">
                                      <a:lumMod val="70000"/>
                                    </a:schemeClr>
                                  </a:gs>
                                </a:gsLst>
                                <a:path path="circle">
                                  <a:fillToRect l="50000" t="50000" r="50000" b="50000"/>
                                </a:path>
                                <a:tileRect/>
                              </a:gradFill>
                              <a:ln>
                                <a:solidFill>
                                  <a:schemeClr val="tx1"/>
                                </a:solidFill>
                              </a:ln>
                            </p:spPr>
                            <p:style>
                              <a:lnRef idx="2">
                                <a:schemeClr val="accent6"/>
                              </a:lnRef>
                              <a:fillRef idx="1">
                                <a:schemeClr val="lt1"/>
                              </a:fillRef>
                              <a:effectRef idx="0">
                                <a:schemeClr val="accent6"/>
                              </a:effectRef>
                              <a:fontRef idx="minor">
                                <a:schemeClr val="dk1"/>
                              </a:fontRef>
                            </p:style>
                            <p:txBody>
  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  <a:prstTxWarp prst="textNoShape">
                                  <a:avLst/>
                                </a:prstTxWarp>
                                <a:noAutofit/>
                              </a:bodyPr>
                              <a:lstStyle/>
                              <a:p>
                                <a:pPr algn="ctr">
                                  <a:spcAft>
                                    <a:spcPts val="0"/>
                                  </a:spcAft>
                                </a:pPr>
                                <a:endParaRPr lang="zh-CN" sz="1050" b="1" kern="100" dirty="0">
                                  <a:solidFill>
                                    <a:schemeClr val="bg1"/>
                                  </a:solidFill>
                                  <a:effectLst/>
                                  <a:ea typeface="等线" panose="02010600030101010101" pitchFamily="2" charset="-122"/>
                                  <a:cs typeface="Times New Roman" panose="02020603050405020304" pitchFamily="18" charset="0"/>
                                </a:endParaRPr>
                              </a:p>
                            </p:txBody>
                          </p:sp>
                        </p:grpSp>
                        <p:sp>
                          <p:nvSpPr>
                            <p:cNvPr id="128" name="圆角矩形 127"/>
                            <p:cNvSpPr/>
                            <p:nvPr/>
                          </p:nvSpPr>
                          <p:spPr>
                            <a:xfrm>
                              <a:off x="8551091" y="3321854"/>
                              <a:ext cx="360000" cy="360000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chemeClr val="accent1">
                                    <a:lumMod val="89000"/>
                                  </a:schemeClr>
                                </a:gs>
                                <a:gs pos="23000">
                                  <a:schemeClr val="accent1">
                                    <a:lumMod val="89000"/>
                                  </a:schemeClr>
                                </a:gs>
                                <a:gs pos="69000">
                                  <a:schemeClr val="accent1">
                                    <a:lumMod val="75000"/>
                                  </a:schemeClr>
                                </a:gs>
                                <a:gs pos="97000">
                                  <a:schemeClr val="accent1">
                                    <a:lumMod val="70000"/>
                                  </a:schemeClr>
                                </a:gs>
                              </a:gsLst>
                              <a:path path="circle">
                                <a:fillToRect l="50000" t="50000" r="50000" b="50000"/>
                              </a:path>
                              <a:tileRect/>
                            </a:gra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endParaRPr lang="zh-CN" sz="1050" b="1" kern="100" dirty="0">
                                <a:solidFill>
                                  <a:schemeClr val="bg1"/>
                                </a:solidFill>
                                <a:effectLst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68" name="组合 167"/>
                          <p:cNvGrpSpPr/>
                          <p:nvPr/>
                        </p:nvGrpSpPr>
                        <p:grpSpPr>
                          <a:xfrm>
                            <a:off x="9370431" y="2038054"/>
                            <a:ext cx="360000" cy="1643800"/>
                            <a:chOff x="6593681" y="2038054"/>
                            <a:chExt cx="360000" cy="1643800"/>
                          </a:xfrm>
                        </p:grpSpPr>
                        <p:sp>
                          <p:nvSpPr>
                            <p:cNvPr id="169" name="圆角矩形 168"/>
                            <p:cNvSpPr/>
                            <p:nvPr/>
                          </p:nvSpPr>
                          <p:spPr>
                            <a:xfrm>
                              <a:off x="6593681" y="2038054"/>
                              <a:ext cx="360000" cy="360000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chemeClr val="accent3">
                                    <a:lumMod val="67000"/>
                                  </a:schemeClr>
                                </a:gs>
                                <a:gs pos="48000">
                                  <a:schemeClr val="accent3">
                                    <a:lumMod val="97000"/>
                                    <a:lumOff val="3000"/>
                                  </a:schemeClr>
                                </a:gs>
                                <a:gs pos="100000">
                                  <a:schemeClr val="accent3">
                                    <a:lumMod val="60000"/>
                                    <a:lumOff val="40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endParaRPr lang="zh-CN" sz="1050" b="1" kern="100" dirty="0">
                                <a:solidFill>
                                  <a:schemeClr val="bg1"/>
                                </a:solidFill>
                                <a:effectLst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70" name="圆角矩形 169"/>
                            <p:cNvSpPr/>
                            <p:nvPr/>
                          </p:nvSpPr>
                          <p:spPr>
                            <a:xfrm>
                              <a:off x="6593681" y="2679954"/>
                              <a:ext cx="360000" cy="360000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chemeClr val="accent3">
                                    <a:lumMod val="67000"/>
                                  </a:schemeClr>
                                </a:gs>
                                <a:gs pos="48000">
                                  <a:schemeClr val="accent3">
                                    <a:lumMod val="97000"/>
                                    <a:lumOff val="3000"/>
                                  </a:schemeClr>
                                </a:gs>
                                <a:gs pos="100000">
                                  <a:schemeClr val="accent3">
                                    <a:lumMod val="60000"/>
                                    <a:lumOff val="40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endParaRPr lang="zh-CN" sz="1050" b="1" kern="100" dirty="0">
                                <a:solidFill>
                                  <a:schemeClr val="bg1"/>
                                </a:solidFill>
                                <a:effectLst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  <p:sp>
                          <p:nvSpPr>
                            <p:cNvPr id="171" name="圆角矩形 170"/>
                            <p:cNvSpPr/>
                            <p:nvPr/>
                          </p:nvSpPr>
                          <p:spPr>
                            <a:xfrm>
                              <a:off x="6593681" y="3321854"/>
                              <a:ext cx="360000" cy="360000"/>
                            </a:xfrm>
                            <a:prstGeom prst="roundRect">
                              <a:avLst>
                                <a:gd name="adj" fmla="val 0"/>
                              </a:avLst>
                            </a:prstGeom>
                            <a:gradFill flip="none" rotWithShape="1">
                              <a:gsLst>
                                <a:gs pos="0">
                                  <a:schemeClr val="accent3">
                                    <a:lumMod val="67000"/>
                                  </a:schemeClr>
                                </a:gs>
                                <a:gs pos="48000">
                                  <a:schemeClr val="accent3">
                                    <a:lumMod val="97000"/>
                                    <a:lumOff val="3000"/>
                                  </a:schemeClr>
                                </a:gs>
                                <a:gs pos="100000">
                                  <a:schemeClr val="accent3">
                                    <a:lumMod val="60000"/>
                                    <a:lumOff val="40000"/>
                                  </a:schemeClr>
                                </a:gs>
                              </a:gsLst>
                              <a:lin ang="16200000" scaled="1"/>
                              <a:tileRect/>
                            </a:gradFill>
                            <a:ln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6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accent6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ot="0" spcFirstLastPara="0" vert="horz" wrap="square" lIns="91440" tIns="36000" rIns="91440" bIns="36000" numCol="1" spcCol="0" rtlCol="0" fromWordArt="0" anchor="ctr" anchorCtr="0" forceAA="0" compatLnSpc="1">
                              <a:prstTxWarp prst="textNoShape">
                                <a:avLst/>
                              </a:prstTxWarp>
                              <a:noAutofit/>
                            </a:bodyPr>
                            <a:lstStyle/>
                            <a:p>
                              <a:pPr algn="ctr">
                                <a:spcAft>
                                  <a:spcPts val="0"/>
                                </a:spcAft>
                              </a:pPr>
                              <a:endParaRPr lang="zh-CN" sz="1050" b="1" kern="100" dirty="0">
                                <a:solidFill>
                                  <a:schemeClr val="bg1"/>
                                </a:solidFill>
                                <a:effectLst/>
                                <a:ea typeface="等线" panose="02010600030101010101" pitchFamily="2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</p:grpSp>
                    <p:sp>
                      <p:nvSpPr>
                        <p:cNvPr id="188" name="右大括号 187"/>
                        <p:cNvSpPr/>
                        <p:nvPr/>
                      </p:nvSpPr>
                      <p:spPr>
                        <a:xfrm>
                          <a:off x="9739702" y="2218054"/>
                          <a:ext cx="223200" cy="1285200"/>
                        </a:xfrm>
                        <a:prstGeom prst="rightBrace">
                          <a:avLst>
                            <a:gd name="adj1" fmla="val 73718"/>
                            <a:gd name="adj2" fmla="val 50000"/>
                          </a:avLst>
                        </a:prstGeom>
                        <a:ln w="12700"/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/>
                        </a:p>
                      </p:txBody>
                    </p:sp>
                    <p:sp>
                      <p:nvSpPr>
                        <p:cNvPr id="192" name="文本框 2"/>
                        <p:cNvSpPr txBox="1"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0097255" y="2768944"/>
                          <a:ext cx="692591" cy="182022"/>
                        </a:xfrm>
                        <a:prstGeom prst="rect">
                          <a:avLst/>
                        </a:prstGeom>
                        <a:noFill/>
                        <a:ln w="9525">
                          <a:noFill/>
                          <a:miter lim="800000"/>
                          <a:headEnd/>
                          <a:tailEnd/>
                        </a:ln>
                      </p:spPr>
                      <p:txBody>
                        <a:bodyPr rot="0" vert="horz" wrap="square" lIns="0" tIns="0" rIns="0" bIns="0" anchor="t" anchorCtr="0">
                          <a:noAutofit/>
                        </a:bodyPr>
                        <a:lstStyle/>
                        <a:p>
                          <a:pPr algn="just"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 smtClean="0">
                              <a:effectLst/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Collector</a:t>
                          </a:r>
                          <a:endParaRPr lang="zh-CN" sz="1200" b="1" kern="100" dirty="0">
                            <a:effectLst/>
                            <a:latin typeface="等线" panose="02010600030101010101" pitchFamily="2" charset="-122"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93" name="圆角矩形 192"/>
                        <p:cNvSpPr/>
                        <p:nvPr/>
                      </p:nvSpPr>
                      <p:spPr>
                        <a:xfrm>
                          <a:off x="10234613" y="3321854"/>
                          <a:ext cx="866775" cy="360000"/>
                        </a:xfrm>
                        <a:prstGeom prst="roundRect">
                          <a:avLst>
                            <a:gd name="adj" fmla="val 0"/>
                          </a:avLst>
                        </a:prstGeom>
                        <a:gradFill flip="none" rotWithShape="1">
                          <a:gsLst>
                            <a:gs pos="0">
                              <a:schemeClr val="accent2">
                                <a:lumMod val="89000"/>
                              </a:schemeClr>
                            </a:gs>
                            <a:gs pos="23000">
                              <a:schemeClr val="accent2">
                                <a:lumMod val="89000"/>
                              </a:schemeClr>
                            </a:gs>
                            <a:gs pos="69000">
                              <a:schemeClr val="accent2">
                                <a:lumMod val="75000"/>
                              </a:schemeClr>
                            </a:gs>
                            <a:gs pos="97000">
                              <a:schemeClr val="accent2">
                                <a:lumMod val="70000"/>
                              </a:schemeClr>
                            </a:gs>
                          </a:gsLst>
                          <a:path path="circle">
                            <a:fillToRect l="50000" t="50000" r="50000" b="50000"/>
                          </a:path>
                          <a:tileRect/>
                        </a:gra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6"/>
                        </a:lnRef>
                        <a:fillRef idx="1">
                          <a:schemeClr val="lt1"/>
                        </a:fillRef>
                        <a:effectRef idx="0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ot="0" spcFirstLastPara="0" vert="horz" wrap="square" lIns="91440" tIns="36000" rIns="91440" bIns="36000" numCol="1" spcCol="0" rtlCol="0" fromWordArt="0" anchor="ctr" anchorCtr="0" forceAA="0" compatLnSpc="1">
                          <a:prstTxWarp prst="textNoShape">
                            <a:avLst/>
                          </a:prstTxWarp>
                          <a:noAutofit/>
                        </a:bodyPr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:r>
                            <a:rPr lang="en-US" sz="1200" b="1" kern="100" dirty="0" smtClean="0">
                              <a:solidFill>
                                <a:schemeClr val="bg1"/>
                              </a:solidFill>
                              <a:latin typeface="Microsoft JhengHei UI" panose="020B0604030504040204" pitchFamily="34" charset="-12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Unl</a:t>
                          </a:r>
                          <a:r>
                            <a:rPr lang="en-US" sz="1200" b="1" kern="100" dirty="0" smtClean="0">
                              <a:solidFill>
                                <a:schemeClr val="bg1"/>
                              </a:solidFill>
                              <a:effectLst/>
                              <a:latin typeface="Microsoft JhengHei UI" panose="020B0604030504040204" pitchFamily="34" charset="-120"/>
                              <a:ea typeface="等线" panose="02010600030101010101" pitchFamily="2" charset="-122"/>
                              <a:cs typeface="Times New Roman" panose="02020603050405020304" pitchFamily="18" charset="0"/>
                            </a:rPr>
                            <a:t>oader</a:t>
                          </a:r>
                          <a:endParaRPr lang="zh-CN" sz="1050" b="1" kern="100" dirty="0">
                            <a:solidFill>
                              <a:schemeClr val="bg1"/>
                            </a:solidFill>
                            <a:effectLst/>
                            <a:ea typeface="等线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9" name="圆角矩形 198"/>
                <p:cNvSpPr/>
                <p:nvPr/>
              </p:nvSpPr>
              <p:spPr>
                <a:xfrm>
                  <a:off x="2339134" y="4823829"/>
                  <a:ext cx="1048393" cy="360000"/>
                </a:xfrm>
                <a:prstGeom prst="roundRect">
                  <a:avLst>
                    <a:gd name="adj" fmla="val 0"/>
                  </a:avLst>
                </a:prstGeom>
                <a:gradFill flip="none" rotWithShape="1"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ot="0" spcFirstLastPara="0" vert="horz" wrap="square" lIns="91440" tIns="36000" rIns="91440" bIns="36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spcAft>
                      <a:spcPts val="0"/>
                    </a:spcAft>
                  </a:pPr>
                  <a:r>
                    <a:rPr lang="en-US" altLang="zh-CN" sz="1200" b="1" kern="100" dirty="0" smtClean="0">
                      <a:solidFill>
                        <a:schemeClr val="bg1"/>
                      </a:solidFill>
                      <a:latin typeface="Microsoft JhengHei" panose="020B0604030504040204" pitchFamily="34" charset="-120"/>
                      <a:ea typeface="Microsoft JhengHei" panose="020B0604030504040204" pitchFamily="34" charset="-120"/>
                      <a:cs typeface="Times New Roman" panose="02020603050405020304" pitchFamily="18" charset="0"/>
                    </a:rPr>
                    <a:t>Des</a:t>
                  </a:r>
                  <a:r>
                    <a:rPr lang="en-US" altLang="zh-CN" sz="1200" b="1" kern="100" dirty="0" smtClean="0">
                      <a:solidFill>
                        <a:schemeClr val="bg1"/>
                      </a:solidFill>
                      <a:effectLst/>
                      <a:latin typeface="Microsoft JhengHei" panose="020B0604030504040204" pitchFamily="34" charset="-120"/>
                      <a:ea typeface="Microsoft JhengHei" panose="020B0604030504040204" pitchFamily="34" charset="-120"/>
                      <a:cs typeface="Times New Roman" panose="02020603050405020304" pitchFamily="18" charset="0"/>
                    </a:rPr>
                    <a:t>erializer</a:t>
                  </a:r>
                  <a:endParaRPr lang="zh-CN" sz="1200" b="1" kern="100" dirty="0">
                    <a:solidFill>
                      <a:schemeClr val="bg1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6" name="肘形连接符 5"/>
              <p:cNvCxnSpPr>
                <a:stCxn id="193" idx="2"/>
                <a:endCxn id="199" idx="3"/>
              </p:cNvCxnSpPr>
              <p:nvPr/>
            </p:nvCxnSpPr>
            <p:spPr>
              <a:xfrm rot="5400000">
                <a:off x="7101889" y="1075767"/>
                <a:ext cx="429600" cy="5775524"/>
              </a:xfrm>
              <a:prstGeom prst="bentConnector2">
                <a:avLst/>
              </a:prstGeom>
              <a:ln w="25400">
                <a:gradFill flip="none" rotWithShape="1"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组合 12"/>
            <p:cNvGrpSpPr/>
            <p:nvPr/>
          </p:nvGrpSpPr>
          <p:grpSpPr>
            <a:xfrm>
              <a:off x="5339579" y="1946389"/>
              <a:ext cx="2330450" cy="2184400"/>
              <a:chOff x="5339579" y="1946389"/>
              <a:chExt cx="2330450" cy="2184400"/>
            </a:xfrm>
          </p:grpSpPr>
          <p:sp>
            <p:nvSpPr>
              <p:cNvPr id="12" name="矩形 11"/>
              <p:cNvSpPr/>
              <p:nvPr/>
            </p:nvSpPr>
            <p:spPr>
              <a:xfrm>
                <a:off x="5339579" y="1946389"/>
                <a:ext cx="2330450" cy="2184400"/>
              </a:xfrm>
              <a:prstGeom prst="rect">
                <a:avLst/>
              </a:prstGeom>
              <a:solidFill>
                <a:schemeClr val="accent1">
                  <a:alpha val="15000"/>
                </a:schemeClr>
              </a:solidFill>
              <a:ln w="31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9" name="文本框 2"/>
              <p:cNvSpPr txBox="1">
                <a:spLocks noChangeArrowheads="1"/>
              </p:cNvSpPr>
              <p:nvPr/>
            </p:nvSpPr>
            <p:spPr bwMode="auto">
              <a:xfrm>
                <a:off x="5678470" y="3883976"/>
                <a:ext cx="1652667" cy="1555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0" tIns="0" rIns="0" bIns="0" anchor="t" anchorCtr="0">
                <a:no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en-US" altLang="zh-CN" sz="1200" b="1" kern="100" dirty="0" smtClean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Triangular systolic array</a:t>
                </a:r>
                <a:endParaRPr lang="zh-CN" sz="1200" b="1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6775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文本框 2"/>
          <p:cNvSpPr txBox="1">
            <a:spLocks noChangeArrowheads="1"/>
          </p:cNvSpPr>
          <p:nvPr/>
        </p:nvSpPr>
        <p:spPr bwMode="auto">
          <a:xfrm>
            <a:off x="3266925" y="1675714"/>
            <a:ext cx="4500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A(0,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文本框 2"/>
          <p:cNvSpPr txBox="1">
            <a:spLocks noChangeArrowheads="1"/>
          </p:cNvSpPr>
          <p:nvPr/>
        </p:nvSpPr>
        <p:spPr bwMode="auto">
          <a:xfrm>
            <a:off x="4708878" y="1674246"/>
            <a:ext cx="692193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OUT(0,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" name="文本框 2"/>
          <p:cNvSpPr txBox="1">
            <a:spLocks noChangeArrowheads="1"/>
          </p:cNvSpPr>
          <p:nvPr/>
        </p:nvSpPr>
        <p:spPr bwMode="auto">
          <a:xfrm>
            <a:off x="3717020" y="2349553"/>
            <a:ext cx="65885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(0, 0, 0)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文本框 2"/>
          <p:cNvSpPr txBox="1">
            <a:spLocks noChangeArrowheads="1"/>
          </p:cNvSpPr>
          <p:nvPr/>
        </p:nvSpPr>
        <p:spPr bwMode="auto">
          <a:xfrm>
            <a:off x="3266924" y="1667804"/>
            <a:ext cx="4500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A(1,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文本框 2"/>
          <p:cNvSpPr txBox="1">
            <a:spLocks noChangeArrowheads="1"/>
          </p:cNvSpPr>
          <p:nvPr/>
        </p:nvSpPr>
        <p:spPr bwMode="auto">
          <a:xfrm>
            <a:off x="4708873" y="1674246"/>
            <a:ext cx="65885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OUT(1,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文本框 2"/>
          <p:cNvSpPr txBox="1">
            <a:spLocks noChangeArrowheads="1"/>
          </p:cNvSpPr>
          <p:nvPr/>
        </p:nvSpPr>
        <p:spPr bwMode="auto">
          <a:xfrm>
            <a:off x="3266924" y="1675714"/>
            <a:ext cx="4500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A(2,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文本框 2"/>
          <p:cNvSpPr txBox="1">
            <a:spLocks noChangeArrowheads="1"/>
          </p:cNvSpPr>
          <p:nvPr/>
        </p:nvSpPr>
        <p:spPr bwMode="auto">
          <a:xfrm>
            <a:off x="4708874" y="1674246"/>
            <a:ext cx="692197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OUT(2,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文本框 2"/>
          <p:cNvSpPr txBox="1">
            <a:spLocks noChangeArrowheads="1"/>
          </p:cNvSpPr>
          <p:nvPr/>
        </p:nvSpPr>
        <p:spPr bwMode="auto">
          <a:xfrm>
            <a:off x="3717020" y="2350400"/>
            <a:ext cx="65885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U(1, 0,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文本框 2"/>
          <p:cNvSpPr txBox="1">
            <a:spLocks noChangeArrowheads="1"/>
          </p:cNvSpPr>
          <p:nvPr/>
        </p:nvSpPr>
        <p:spPr bwMode="auto">
          <a:xfrm>
            <a:off x="3717020" y="2341642"/>
            <a:ext cx="65885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U(2, 0,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2"/>
          <p:cNvSpPr txBox="1">
            <a:spLocks noChangeArrowheads="1"/>
          </p:cNvSpPr>
          <p:nvPr/>
        </p:nvSpPr>
        <p:spPr bwMode="auto">
          <a:xfrm>
            <a:off x="3266924" y="2838421"/>
            <a:ext cx="4500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A(0,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2"/>
          <p:cNvSpPr txBox="1">
            <a:spLocks noChangeArrowheads="1"/>
          </p:cNvSpPr>
          <p:nvPr/>
        </p:nvSpPr>
        <p:spPr bwMode="auto">
          <a:xfrm>
            <a:off x="3266829" y="2846332"/>
            <a:ext cx="4500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A(1,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文本框 2"/>
          <p:cNvSpPr txBox="1">
            <a:spLocks noChangeArrowheads="1"/>
          </p:cNvSpPr>
          <p:nvPr/>
        </p:nvSpPr>
        <p:spPr bwMode="auto">
          <a:xfrm>
            <a:off x="3266829" y="2844863"/>
            <a:ext cx="4500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A(2,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2"/>
          <p:cNvSpPr txBox="1">
            <a:spLocks noChangeArrowheads="1"/>
          </p:cNvSpPr>
          <p:nvPr/>
        </p:nvSpPr>
        <p:spPr bwMode="auto">
          <a:xfrm>
            <a:off x="3266828" y="4011073"/>
            <a:ext cx="4500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A(0,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9" name="文本框 2"/>
          <p:cNvSpPr txBox="1">
            <a:spLocks noChangeArrowheads="1"/>
          </p:cNvSpPr>
          <p:nvPr/>
        </p:nvSpPr>
        <p:spPr bwMode="auto">
          <a:xfrm>
            <a:off x="3266828" y="4011073"/>
            <a:ext cx="4500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A(1,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文本框 2"/>
          <p:cNvSpPr txBox="1">
            <a:spLocks noChangeArrowheads="1"/>
          </p:cNvSpPr>
          <p:nvPr/>
        </p:nvSpPr>
        <p:spPr bwMode="auto">
          <a:xfrm>
            <a:off x="3266828" y="4004631"/>
            <a:ext cx="4500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A(2,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1" name="文本框 2"/>
          <p:cNvSpPr txBox="1">
            <a:spLocks noChangeArrowheads="1"/>
          </p:cNvSpPr>
          <p:nvPr/>
        </p:nvSpPr>
        <p:spPr bwMode="auto">
          <a:xfrm>
            <a:off x="3717020" y="3507852"/>
            <a:ext cx="65885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U(0,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2"/>
          <p:cNvSpPr txBox="1">
            <a:spLocks noChangeArrowheads="1"/>
          </p:cNvSpPr>
          <p:nvPr/>
        </p:nvSpPr>
        <p:spPr bwMode="auto">
          <a:xfrm>
            <a:off x="3717020" y="3507852"/>
            <a:ext cx="65885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U(1,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2"/>
          <p:cNvSpPr txBox="1">
            <a:spLocks noChangeArrowheads="1"/>
          </p:cNvSpPr>
          <p:nvPr/>
        </p:nvSpPr>
        <p:spPr bwMode="auto">
          <a:xfrm>
            <a:off x="3717020" y="3516563"/>
            <a:ext cx="65885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U(2,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2"/>
          <p:cNvSpPr txBox="1">
            <a:spLocks noChangeArrowheads="1"/>
          </p:cNvSpPr>
          <p:nvPr/>
        </p:nvSpPr>
        <p:spPr bwMode="auto">
          <a:xfrm>
            <a:off x="4674058" y="2844863"/>
            <a:ext cx="6189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Z(0, 1,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文本框 2"/>
          <p:cNvSpPr txBox="1">
            <a:spLocks noChangeArrowheads="1"/>
          </p:cNvSpPr>
          <p:nvPr/>
        </p:nvSpPr>
        <p:spPr bwMode="auto">
          <a:xfrm>
            <a:off x="4674058" y="4011073"/>
            <a:ext cx="6189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Z(0, 2,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文本框 2"/>
          <p:cNvSpPr txBox="1">
            <a:spLocks noChangeArrowheads="1"/>
          </p:cNvSpPr>
          <p:nvPr/>
        </p:nvSpPr>
        <p:spPr bwMode="auto">
          <a:xfrm>
            <a:off x="6305277" y="4004630"/>
            <a:ext cx="6189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Z(0, 2, 1)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文本框 2"/>
          <p:cNvSpPr txBox="1">
            <a:spLocks noChangeArrowheads="1"/>
          </p:cNvSpPr>
          <p:nvPr/>
        </p:nvSpPr>
        <p:spPr bwMode="auto">
          <a:xfrm>
            <a:off x="6305277" y="4004630"/>
            <a:ext cx="6189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Z(1, 2, 1)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2"/>
          <p:cNvSpPr txBox="1">
            <a:spLocks noChangeArrowheads="1"/>
          </p:cNvSpPr>
          <p:nvPr/>
        </p:nvSpPr>
        <p:spPr bwMode="auto">
          <a:xfrm>
            <a:off x="5424738" y="3515244"/>
            <a:ext cx="65885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U(1,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2"/>
          <p:cNvSpPr txBox="1">
            <a:spLocks noChangeArrowheads="1"/>
          </p:cNvSpPr>
          <p:nvPr/>
        </p:nvSpPr>
        <p:spPr bwMode="auto">
          <a:xfrm>
            <a:off x="5424738" y="3507852"/>
            <a:ext cx="65885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U(2,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2"/>
          <p:cNvSpPr txBox="1">
            <a:spLocks noChangeArrowheads="1"/>
          </p:cNvSpPr>
          <p:nvPr/>
        </p:nvSpPr>
        <p:spPr bwMode="auto">
          <a:xfrm>
            <a:off x="6128175" y="2833615"/>
            <a:ext cx="692193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OUT(0, 1)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2"/>
          <p:cNvSpPr txBox="1">
            <a:spLocks noChangeArrowheads="1"/>
          </p:cNvSpPr>
          <p:nvPr/>
        </p:nvSpPr>
        <p:spPr bwMode="auto">
          <a:xfrm>
            <a:off x="6128175" y="2833615"/>
            <a:ext cx="65885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OUT(1,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2"/>
          <p:cNvSpPr txBox="1">
            <a:spLocks noChangeArrowheads="1"/>
          </p:cNvSpPr>
          <p:nvPr/>
        </p:nvSpPr>
        <p:spPr bwMode="auto">
          <a:xfrm>
            <a:off x="6128175" y="2833614"/>
            <a:ext cx="692197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OUT(2, 1)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文本框 2"/>
          <p:cNvSpPr txBox="1">
            <a:spLocks noChangeArrowheads="1"/>
          </p:cNvSpPr>
          <p:nvPr/>
        </p:nvSpPr>
        <p:spPr bwMode="auto">
          <a:xfrm>
            <a:off x="7834949" y="3952046"/>
            <a:ext cx="692193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OUT(0,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文本框 2"/>
          <p:cNvSpPr txBox="1">
            <a:spLocks noChangeArrowheads="1"/>
          </p:cNvSpPr>
          <p:nvPr/>
        </p:nvSpPr>
        <p:spPr bwMode="auto">
          <a:xfrm>
            <a:off x="7834949" y="3952045"/>
            <a:ext cx="65885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OUT(1, 2)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文本框 2"/>
          <p:cNvSpPr txBox="1">
            <a:spLocks noChangeArrowheads="1"/>
          </p:cNvSpPr>
          <p:nvPr/>
        </p:nvSpPr>
        <p:spPr bwMode="auto">
          <a:xfrm>
            <a:off x="7834949" y="3950284"/>
            <a:ext cx="692197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OUT(2,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785000" y="981220"/>
            <a:ext cx="7851250" cy="4382411"/>
            <a:chOff x="2785000" y="981220"/>
            <a:chExt cx="7851250" cy="4382411"/>
          </a:xfrm>
        </p:grpSpPr>
        <p:sp>
          <p:nvSpPr>
            <p:cNvPr id="83" name="文本框 2"/>
            <p:cNvSpPr txBox="1">
              <a:spLocks noChangeArrowheads="1"/>
            </p:cNvSpPr>
            <p:nvPr/>
          </p:nvSpPr>
          <p:spPr bwMode="auto">
            <a:xfrm>
              <a:off x="4122947" y="985373"/>
              <a:ext cx="180000" cy="313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b="1" kern="100" dirty="0" smtClean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2785000" y="995972"/>
              <a:ext cx="7851250" cy="4367659"/>
              <a:chOff x="2785000" y="995972"/>
              <a:chExt cx="7851250" cy="4367659"/>
            </a:xfrm>
          </p:grpSpPr>
          <p:grpSp>
            <p:nvGrpSpPr>
              <p:cNvPr id="15" name="组合 14"/>
              <p:cNvGrpSpPr/>
              <p:nvPr/>
            </p:nvGrpSpPr>
            <p:grpSpPr>
              <a:xfrm>
                <a:off x="2876785" y="995972"/>
                <a:ext cx="7759465" cy="4367659"/>
                <a:chOff x="2876785" y="995972"/>
                <a:chExt cx="7759465" cy="4367659"/>
              </a:xfrm>
            </p:grpSpPr>
            <p:grpSp>
              <p:nvGrpSpPr>
                <p:cNvPr id="27" name="组合 26"/>
                <p:cNvGrpSpPr/>
                <p:nvPr/>
              </p:nvGrpSpPr>
              <p:grpSpPr>
                <a:xfrm>
                  <a:off x="3312947" y="1736192"/>
                  <a:ext cx="6275592" cy="2695360"/>
                  <a:chOff x="4370222" y="1629949"/>
                  <a:chExt cx="6275592" cy="2695360"/>
                </a:xfrm>
              </p:grpSpPr>
              <p:cxnSp>
                <p:nvCxnSpPr>
                  <p:cNvPr id="61" name="直接箭头连接符 60"/>
                  <p:cNvCxnSpPr>
                    <a:endCxn id="71" idx="1"/>
                  </p:cNvCxnSpPr>
                  <p:nvPr/>
                </p:nvCxnSpPr>
                <p:spPr>
                  <a:xfrm>
                    <a:off x="4370222" y="4145308"/>
                    <a:ext cx="720000" cy="1"/>
                  </a:xfrm>
                  <a:prstGeom prst="straightConnector1">
                    <a:avLst/>
                  </a:prstGeom>
                  <a:ln w="25400">
                    <a:gradFill flip="none" rotWithShape="1">
                      <a:gsLst>
                        <a:gs pos="0">
                          <a:schemeClr val="accent3">
                            <a:lumMod val="89000"/>
                          </a:schemeClr>
                        </a:gs>
                        <a:gs pos="23000">
                          <a:schemeClr val="accent3">
                            <a:lumMod val="89000"/>
                          </a:schemeClr>
                        </a:gs>
                        <a:gs pos="69000">
                          <a:schemeClr val="accent3">
                            <a:lumMod val="75000"/>
                          </a:schemeClr>
                        </a:gs>
                        <a:gs pos="97000">
                          <a:schemeClr val="accent3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接箭头连接符 61"/>
                  <p:cNvCxnSpPr>
                    <a:stCxn id="70" idx="2"/>
                    <a:endCxn id="71" idx="0"/>
                  </p:cNvCxnSpPr>
                  <p:nvPr/>
                </p:nvCxnSpPr>
                <p:spPr>
                  <a:xfrm>
                    <a:off x="5270222" y="3157629"/>
                    <a:ext cx="0" cy="807680"/>
                  </a:xfrm>
                  <a:prstGeom prst="straightConnector1">
                    <a:avLst/>
                  </a:prstGeom>
                  <a:ln w="25400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箭头连接符 62"/>
                  <p:cNvCxnSpPr>
                    <a:stCxn id="70" idx="3"/>
                    <a:endCxn id="72" idx="1"/>
                  </p:cNvCxnSpPr>
                  <p:nvPr/>
                </p:nvCxnSpPr>
                <p:spPr>
                  <a:xfrm>
                    <a:off x="5450222" y="2977629"/>
                    <a:ext cx="1181219" cy="0"/>
                  </a:xfrm>
                  <a:prstGeom prst="straightConnector1">
                    <a:avLst/>
                  </a:prstGeom>
                  <a:ln w="25400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4" name="直接箭头连接符 63"/>
                  <p:cNvCxnSpPr>
                    <a:stCxn id="71" idx="3"/>
                    <a:endCxn id="73" idx="1"/>
                  </p:cNvCxnSpPr>
                  <p:nvPr/>
                </p:nvCxnSpPr>
                <p:spPr>
                  <a:xfrm flipV="1">
                    <a:off x="5450222" y="4145308"/>
                    <a:ext cx="1181219" cy="1"/>
                  </a:xfrm>
                  <a:prstGeom prst="straightConnector1">
                    <a:avLst/>
                  </a:prstGeom>
                  <a:ln w="25400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直接箭头连接符 64"/>
                  <p:cNvCxnSpPr>
                    <a:stCxn id="73" idx="3"/>
                    <a:endCxn id="74" idx="1"/>
                  </p:cNvCxnSpPr>
                  <p:nvPr/>
                </p:nvCxnSpPr>
                <p:spPr>
                  <a:xfrm>
                    <a:off x="6991441" y="4145308"/>
                    <a:ext cx="1361218" cy="0"/>
                  </a:xfrm>
                  <a:prstGeom prst="straightConnector1">
                    <a:avLst/>
                  </a:prstGeom>
                  <a:ln w="25400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箭头连接符 66"/>
                  <p:cNvCxnSpPr>
                    <a:stCxn id="72" idx="3"/>
                  </p:cNvCxnSpPr>
                  <p:nvPr/>
                </p:nvCxnSpPr>
                <p:spPr>
                  <a:xfrm>
                    <a:off x="6991441" y="2977629"/>
                    <a:ext cx="3654373" cy="0"/>
                  </a:xfrm>
                  <a:prstGeom prst="straightConnector1">
                    <a:avLst/>
                  </a:prstGeom>
                  <a:ln w="25400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直接箭头连接符 67"/>
                  <p:cNvCxnSpPr>
                    <a:stCxn id="74" idx="3"/>
                  </p:cNvCxnSpPr>
                  <p:nvPr/>
                </p:nvCxnSpPr>
                <p:spPr>
                  <a:xfrm>
                    <a:off x="8712659" y="4145308"/>
                    <a:ext cx="1933155" cy="1"/>
                  </a:xfrm>
                  <a:prstGeom prst="straightConnector1">
                    <a:avLst/>
                  </a:prstGeom>
                  <a:ln w="25400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" name="组合 3"/>
                  <p:cNvGrpSpPr/>
                  <p:nvPr/>
                </p:nvGrpSpPr>
                <p:grpSpPr>
                  <a:xfrm>
                    <a:off x="4370222" y="1629949"/>
                    <a:ext cx="6275592" cy="360000"/>
                    <a:chOff x="4370222" y="2155729"/>
                    <a:chExt cx="6275592" cy="360000"/>
                  </a:xfrm>
                </p:grpSpPr>
                <p:cxnSp>
                  <p:nvCxnSpPr>
                    <p:cNvPr id="60" name="直接箭头连接符 59"/>
                    <p:cNvCxnSpPr>
                      <a:endCxn id="69" idx="1"/>
                    </p:cNvCxnSpPr>
                    <p:nvPr/>
                  </p:nvCxnSpPr>
                  <p:spPr>
                    <a:xfrm>
                      <a:off x="4370222" y="2335728"/>
                      <a:ext cx="720000" cy="1"/>
                    </a:xfrm>
                    <a:prstGeom prst="straightConnector1">
                      <a:avLst/>
                    </a:prstGeom>
                    <a:ln w="25400">
                      <a:gradFill flip="none" rotWithShape="1">
                        <a:gsLst>
                          <a:gs pos="0">
                            <a:schemeClr val="accent3">
                              <a:lumMod val="89000"/>
                            </a:schemeClr>
                          </a:gs>
                          <a:gs pos="23000">
                            <a:schemeClr val="accent3">
                              <a:lumMod val="89000"/>
                            </a:schemeClr>
                          </a:gs>
                          <a:gs pos="69000">
                            <a:schemeClr val="accent3">
                              <a:lumMod val="75000"/>
                            </a:schemeClr>
                          </a:gs>
                          <a:gs pos="97000">
                            <a:schemeClr val="accent3">
                              <a:lumMod val="7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tailEnd type="stealth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6" name="直接箭头连接符 65"/>
                    <p:cNvCxnSpPr>
                      <a:stCxn id="69" idx="3"/>
                    </p:cNvCxnSpPr>
                    <p:nvPr/>
                  </p:nvCxnSpPr>
                  <p:spPr>
                    <a:xfrm>
                      <a:off x="5450222" y="2335729"/>
                      <a:ext cx="5195592" cy="0"/>
                    </a:xfrm>
                    <a:prstGeom prst="straightConnector1">
                      <a:avLst/>
                    </a:prstGeom>
                    <a:ln w="25400">
                      <a:gradFill flip="none" rotWithShape="1">
                        <a:gsLst>
                          <a:gs pos="0">
                            <a:schemeClr val="accent1">
                              <a:lumMod val="89000"/>
                            </a:schemeClr>
                          </a:gs>
                          <a:gs pos="23000">
                            <a:schemeClr val="accent1">
                              <a:lumMod val="89000"/>
                            </a:schemeClr>
                          </a:gs>
                          <a:gs pos="69000">
                            <a:schemeClr val="accent1">
                              <a:lumMod val="75000"/>
                            </a:schemeClr>
                          </a:gs>
                          <a:gs pos="97000">
                            <a:schemeClr val="accent1">
                              <a:lumMod val="7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tailEnd type="stealth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9" name="圆角矩形 68"/>
                    <p:cNvSpPr/>
                    <p:nvPr/>
                  </p:nvSpPr>
                  <p:spPr>
                    <a:xfrm>
                      <a:off x="5090222" y="2155729"/>
                      <a:ext cx="360000" cy="360000"/>
                    </a:xfrm>
                    <a:prstGeom prst="roundRect">
                      <a:avLst>
                        <a:gd name="adj" fmla="val 0"/>
                      </a:avLst>
                    </a:prstGeom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36000" rIns="91440" bIns="36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5" name="组合 4"/>
                  <p:cNvGrpSpPr/>
                  <p:nvPr/>
                </p:nvGrpSpPr>
                <p:grpSpPr>
                  <a:xfrm>
                    <a:off x="4370222" y="2797629"/>
                    <a:ext cx="1080000" cy="360000"/>
                    <a:chOff x="4370222" y="2797629"/>
                    <a:chExt cx="1080000" cy="360000"/>
                  </a:xfrm>
                </p:grpSpPr>
                <p:cxnSp>
                  <p:nvCxnSpPr>
                    <p:cNvPr id="59" name="直接箭头连接符 58"/>
                    <p:cNvCxnSpPr>
                      <a:endCxn id="70" idx="1"/>
                    </p:cNvCxnSpPr>
                    <p:nvPr/>
                  </p:nvCxnSpPr>
                  <p:spPr>
                    <a:xfrm>
                      <a:off x="4370222" y="2977628"/>
                      <a:ext cx="720000" cy="1"/>
                    </a:xfrm>
                    <a:prstGeom prst="straightConnector1">
                      <a:avLst/>
                    </a:prstGeom>
                    <a:ln w="25400">
                      <a:gradFill flip="none" rotWithShape="1">
                        <a:gsLst>
                          <a:gs pos="0">
                            <a:schemeClr val="accent3">
                              <a:lumMod val="89000"/>
                            </a:schemeClr>
                          </a:gs>
                          <a:gs pos="23000">
                            <a:schemeClr val="accent3">
                              <a:lumMod val="89000"/>
                            </a:schemeClr>
                          </a:gs>
                          <a:gs pos="69000">
                            <a:schemeClr val="accent3">
                              <a:lumMod val="75000"/>
                            </a:schemeClr>
                          </a:gs>
                          <a:gs pos="97000">
                            <a:schemeClr val="accent3">
                              <a:lumMod val="70000"/>
                            </a:schemeClr>
                          </a:gs>
                        </a:gsLst>
                        <a:path path="circle">
                          <a:fillToRect l="50000" t="50000" r="50000" b="50000"/>
                        </a:path>
                        <a:tileRect/>
                      </a:gradFill>
                      <a:tailEnd type="stealth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0" name="圆角矩形 69"/>
                    <p:cNvSpPr/>
                    <p:nvPr/>
                  </p:nvSpPr>
                  <p:spPr>
                    <a:xfrm>
                      <a:off x="5090222" y="2797629"/>
                      <a:ext cx="360000" cy="360000"/>
                    </a:xfrm>
                    <a:prstGeom prst="roundRect">
                      <a:avLst>
                        <a:gd name="adj" fmla="val 0"/>
                      </a:avLst>
                    </a:prstGeom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6"/>
                    </a:lnRef>
                    <a:fillRef idx="1">
                      <a:schemeClr val="lt1"/>
                    </a:fillRef>
                    <a:effectRef idx="0">
                      <a:schemeClr val="accent6"/>
                    </a:effectRef>
                    <a:fontRef idx="minor">
                      <a:schemeClr val="dk1"/>
                    </a:fontRef>
                  </p:style>
                  <p:txBody>
                    <a:bodyPr rot="0" spcFirstLastPara="0" vert="horz" wrap="square" lIns="91440" tIns="36000" rIns="91440" bIns="3600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71" name="圆角矩形 70"/>
                  <p:cNvSpPr/>
                  <p:nvPr/>
                </p:nvSpPr>
                <p:spPr>
                  <a:xfrm>
                    <a:off x="5090222" y="3965309"/>
                    <a:ext cx="360000" cy="360000"/>
                  </a:xfrm>
                  <a:prstGeom prst="roundRect">
                    <a:avLst>
                      <a:gd name="adj" fmla="val 0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36000" rIns="9144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endParaRPr lang="zh-CN" sz="1050" b="1" kern="100" dirty="0">
                      <a:solidFill>
                        <a:schemeClr val="bg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2" name="圆角矩形 71"/>
                  <p:cNvSpPr/>
                  <p:nvPr/>
                </p:nvSpPr>
                <p:spPr>
                  <a:xfrm>
                    <a:off x="6631441" y="2797629"/>
                    <a:ext cx="360000" cy="360000"/>
                  </a:xfrm>
                  <a:prstGeom prst="roundRect">
                    <a:avLst>
                      <a:gd name="adj" fmla="val 0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36000" rIns="9144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endParaRPr lang="zh-CN" sz="1050" b="1" kern="100" dirty="0">
                      <a:solidFill>
                        <a:schemeClr val="bg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3" name="圆角矩形 72"/>
                  <p:cNvSpPr/>
                  <p:nvPr/>
                </p:nvSpPr>
                <p:spPr>
                  <a:xfrm>
                    <a:off x="6631441" y="3965308"/>
                    <a:ext cx="360000" cy="360000"/>
                  </a:xfrm>
                  <a:prstGeom prst="roundRect">
                    <a:avLst>
                      <a:gd name="adj" fmla="val 0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36000" rIns="9144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endParaRPr lang="zh-CN" sz="1050" b="1" kern="100" dirty="0">
                      <a:solidFill>
                        <a:schemeClr val="bg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74" name="圆角矩形 73"/>
                  <p:cNvSpPr/>
                  <p:nvPr/>
                </p:nvSpPr>
                <p:spPr>
                  <a:xfrm>
                    <a:off x="8352659" y="3965308"/>
                    <a:ext cx="360000" cy="360000"/>
                  </a:xfrm>
                  <a:prstGeom prst="roundRect">
                    <a:avLst>
                      <a:gd name="adj" fmla="val 0"/>
                    </a:avLst>
                  </a:prstGeom>
                  <a:gradFill flip="none" rotWithShape="1">
                    <a:gsLst>
                      <a:gs pos="0">
                        <a:schemeClr val="accent1">
                          <a:lumMod val="89000"/>
                        </a:schemeClr>
                      </a:gs>
                      <a:gs pos="23000">
                        <a:schemeClr val="accent1">
                          <a:lumMod val="89000"/>
                        </a:schemeClr>
                      </a:gs>
                      <a:gs pos="69000">
                        <a:schemeClr val="accent1">
                          <a:lumMod val="75000"/>
                        </a:schemeClr>
                      </a:gs>
                      <a:gs pos="97000">
                        <a:schemeClr val="accent1">
                          <a:lumMod val="7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ot="0" spcFirstLastPara="0" vert="horz" wrap="square" lIns="91440" tIns="36000" rIns="91440" bIns="36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algn="ctr">
                      <a:spcAft>
                        <a:spcPts val="0"/>
                      </a:spcAft>
                    </a:pPr>
                    <a:endParaRPr lang="zh-CN" sz="1050" b="1" kern="100" dirty="0">
                      <a:solidFill>
                        <a:schemeClr val="bg1"/>
                      </a:solidFill>
                      <a:effectLst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89" name="直接箭头连接符 88"/>
                  <p:cNvCxnSpPr>
                    <a:stCxn id="72" idx="2"/>
                    <a:endCxn id="73" idx="0"/>
                  </p:cNvCxnSpPr>
                  <p:nvPr/>
                </p:nvCxnSpPr>
                <p:spPr>
                  <a:xfrm>
                    <a:off x="6811441" y="3157629"/>
                    <a:ext cx="0" cy="807679"/>
                  </a:xfrm>
                  <a:prstGeom prst="straightConnector1">
                    <a:avLst/>
                  </a:prstGeom>
                  <a:ln w="25400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直接箭头连接符 91"/>
                  <p:cNvCxnSpPr>
                    <a:stCxn id="69" idx="2"/>
                    <a:endCxn id="70" idx="0"/>
                  </p:cNvCxnSpPr>
                  <p:nvPr/>
                </p:nvCxnSpPr>
                <p:spPr>
                  <a:xfrm>
                    <a:off x="5270222" y="1989949"/>
                    <a:ext cx="0" cy="807680"/>
                  </a:xfrm>
                  <a:prstGeom prst="straightConnector1">
                    <a:avLst/>
                  </a:prstGeom>
                  <a:ln w="25400">
                    <a:gradFill flip="none" rotWithShape="1">
                      <a:gsLst>
                        <a:gs pos="0">
                          <a:schemeClr val="accent1">
                            <a:lumMod val="89000"/>
                          </a:schemeClr>
                        </a:gs>
                        <a:gs pos="23000">
                          <a:schemeClr val="accent1">
                            <a:lumMod val="89000"/>
                          </a:schemeClr>
                        </a:gs>
                        <a:gs pos="69000">
                          <a:schemeClr val="accent1">
                            <a:lumMod val="75000"/>
                          </a:schemeClr>
                        </a:gs>
                        <a:gs pos="97000">
                          <a:schemeClr val="accent1">
                            <a:lumMod val="7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" name="组合 13"/>
                <p:cNvGrpSpPr/>
                <p:nvPr/>
              </p:nvGrpSpPr>
              <p:grpSpPr>
                <a:xfrm>
                  <a:off x="2876785" y="995972"/>
                  <a:ext cx="7759465" cy="4367659"/>
                  <a:chOff x="2876785" y="995972"/>
                  <a:chExt cx="7759465" cy="4367659"/>
                </a:xfrm>
              </p:grpSpPr>
              <p:cxnSp>
                <p:nvCxnSpPr>
                  <p:cNvPr id="79" name="直接箭头连接符 78"/>
                  <p:cNvCxnSpPr/>
                  <p:nvPr/>
                </p:nvCxnSpPr>
                <p:spPr>
                  <a:xfrm>
                    <a:off x="3014774" y="1309234"/>
                    <a:ext cx="7200000" cy="1508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箭头连接符 79"/>
                  <p:cNvCxnSpPr/>
                  <p:nvPr/>
                </p:nvCxnSpPr>
                <p:spPr>
                  <a:xfrm>
                    <a:off x="3021124" y="1309234"/>
                    <a:ext cx="0" cy="389776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stealth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1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76785" y="5050369"/>
                    <a:ext cx="137989" cy="3132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0" tIns="0" rIns="0" bIns="0" anchor="t" anchorCtr="0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b="1" kern="100" dirty="0" smtClean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j</a:t>
                    </a:r>
                    <a:endParaRPr lang="zh-CN" b="1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2" name="文本框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162985" y="995972"/>
                    <a:ext cx="473265" cy="313262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0" tIns="0" rIns="0" bIns="0" anchor="t" anchorCtr="0">
                    <a:noAutofit/>
                  </a:bodyPr>
                  <a:lstStyle/>
                  <a:p>
                    <a:pPr algn="just">
                      <a:spcAft>
                        <a:spcPts val="0"/>
                      </a:spcAft>
                    </a:pPr>
                    <a:r>
                      <a:rPr lang="en-US" altLang="zh-CN" b="1" kern="100" dirty="0"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a:t>k</a:t>
                    </a:r>
                    <a:endParaRPr lang="zh-CN" b="1" kern="100" dirty="0">
                      <a:effectLst/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grpSp>
            <p:nvGrpSpPr>
              <p:cNvPr id="16" name="组合 15"/>
              <p:cNvGrpSpPr/>
              <p:nvPr/>
            </p:nvGrpSpPr>
            <p:grpSpPr>
              <a:xfrm>
                <a:off x="2785000" y="1756654"/>
                <a:ext cx="180000" cy="2654434"/>
                <a:chOff x="2683160" y="1756654"/>
                <a:chExt cx="180000" cy="2654434"/>
              </a:xfrm>
            </p:grpSpPr>
            <p:sp>
              <p:nvSpPr>
                <p:cNvPr id="84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683160" y="1756654"/>
                  <a:ext cx="180000" cy="313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altLang="zh-CN" b="1" kern="100" dirty="0" smtClean="0"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0</a:t>
                  </a:r>
                  <a:endParaRPr lang="zh-CN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5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683160" y="2927240"/>
                  <a:ext cx="180000" cy="313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altLang="zh-CN" b="1" kern="100" dirty="0"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1</a:t>
                  </a:r>
                  <a:endParaRPr lang="zh-CN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6" name="文本框 2"/>
                <p:cNvSpPr txBox="1">
                  <a:spLocks noChangeArrowheads="1"/>
                </p:cNvSpPr>
                <p:nvPr/>
              </p:nvSpPr>
              <p:spPr bwMode="auto">
                <a:xfrm>
                  <a:off x="2683160" y="4097826"/>
                  <a:ext cx="180000" cy="3132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0" tIns="0" rIns="0" bIns="0" anchor="t" anchorCtr="0">
                  <a:noAutofit/>
                </a:bodyPr>
                <a:lstStyle/>
                <a:p>
                  <a:pPr algn="just">
                    <a:spcAft>
                      <a:spcPts val="0"/>
                    </a:spcAft>
                  </a:pPr>
                  <a:r>
                    <a:rPr lang="en-US" altLang="zh-CN" b="1" kern="100" dirty="0">
                      <a:latin typeface="等线" panose="02010600030101010101" pitchFamily="2" charset="-122"/>
                      <a:ea typeface="等线" panose="02010600030101010101" pitchFamily="2" charset="-122"/>
                      <a:cs typeface="Times New Roman" panose="02020603050405020304" pitchFamily="18" charset="0"/>
                    </a:rPr>
                    <a:t>2</a:t>
                  </a:r>
                  <a:endParaRPr lang="zh-CN" b="1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87" name="文本框 2"/>
            <p:cNvSpPr txBox="1">
              <a:spLocks noChangeArrowheads="1"/>
            </p:cNvSpPr>
            <p:nvPr/>
          </p:nvSpPr>
          <p:spPr bwMode="auto">
            <a:xfrm>
              <a:off x="5664165" y="984564"/>
              <a:ext cx="180000" cy="313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1</a:t>
              </a:r>
              <a:endParaRPr 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8" name="文本框 2"/>
            <p:cNvSpPr txBox="1">
              <a:spLocks noChangeArrowheads="1"/>
            </p:cNvSpPr>
            <p:nvPr/>
          </p:nvSpPr>
          <p:spPr bwMode="auto">
            <a:xfrm>
              <a:off x="7385384" y="981220"/>
              <a:ext cx="180000" cy="3132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0" tIns="0" rIns="0" bIns="0" anchor="t" anchorCtr="0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altLang="zh-CN" b="1" kern="100" dirty="0"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5" name="文本框 2"/>
          <p:cNvSpPr txBox="1">
            <a:spLocks noChangeArrowheads="1"/>
          </p:cNvSpPr>
          <p:nvPr/>
        </p:nvSpPr>
        <p:spPr bwMode="auto">
          <a:xfrm>
            <a:off x="4674057" y="3139366"/>
            <a:ext cx="6189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V(1, 1,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文本框 2"/>
          <p:cNvSpPr txBox="1">
            <a:spLocks noChangeArrowheads="1"/>
          </p:cNvSpPr>
          <p:nvPr/>
        </p:nvSpPr>
        <p:spPr bwMode="auto">
          <a:xfrm>
            <a:off x="4678725" y="3139366"/>
            <a:ext cx="6189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V(2, 1,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1" name="文本框 2"/>
          <p:cNvSpPr txBox="1">
            <a:spLocks noChangeArrowheads="1"/>
          </p:cNvSpPr>
          <p:nvPr/>
        </p:nvSpPr>
        <p:spPr bwMode="auto">
          <a:xfrm>
            <a:off x="4674057" y="4291583"/>
            <a:ext cx="6189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V(2,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文本框 2"/>
          <p:cNvSpPr txBox="1">
            <a:spLocks noChangeArrowheads="1"/>
          </p:cNvSpPr>
          <p:nvPr/>
        </p:nvSpPr>
        <p:spPr bwMode="auto">
          <a:xfrm>
            <a:off x="6305276" y="4291583"/>
            <a:ext cx="6189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V(2,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1)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文本框 2"/>
          <p:cNvSpPr txBox="1">
            <a:spLocks noChangeArrowheads="1"/>
          </p:cNvSpPr>
          <p:nvPr/>
        </p:nvSpPr>
        <p:spPr bwMode="auto">
          <a:xfrm>
            <a:off x="4674056" y="4291583"/>
            <a:ext cx="618995" cy="2390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0" tIns="0" rIns="0" bIns="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V(1, </a:t>
            </a:r>
            <a:r>
              <a:rPr lang="en-US" altLang="zh-CN" sz="12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2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, 0)</a:t>
            </a:r>
            <a:endParaRPr lang="zh-CN" sz="12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61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xit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2000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1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2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000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4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2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47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0" dur="20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5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5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0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20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67" dur="2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07407E-6 L 0.09128 0.0004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23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0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7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87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0" dur="20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9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4" dur="20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9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8" dur="2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9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6" dur="20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0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0" dur="20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11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2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2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2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4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0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8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2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2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28 0.00047 L 0.17917 -4.07407E-6 " pathEditMode="relative" rAng="0" ptsTypes="AA">
                                      <p:cBhvr>
                                        <p:cTn id="13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23"/>
                                    </p:animMotion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9271 0.0007 " pathEditMode="relative" rAng="0" ptsTypes="AA">
                                      <p:cBhvr>
                                        <p:cTn id="13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0" dur="20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41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4" dur="20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45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5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5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20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57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20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16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6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8" dur="20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6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74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2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77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2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2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2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6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44444E-6 L 0.09128 0.00046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23"/>
                                    </p:animMotion>
                                  </p:childTnLst>
                                </p:cTn>
                              </p:par>
                              <p:par>
                                <p:cTn id="18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20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6" dur="2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19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0" dur="2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0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4" dur="20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05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1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2" dur="2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1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2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2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4" dur="20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25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8" dur="20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29" dur="2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28 0.00046 L 0.17917 4.44444E-6 " pathEditMode="relative" rAng="0" ptsTypes="AA">
                                      <p:cBhvr>
                                        <p:cTn id="23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23"/>
                                    </p:animMotion>
                                  </p:childTnLst>
                                </p:cTn>
                              </p:par>
                              <p:par>
                                <p:cTn id="233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44444E-6 L 0.09271 0.00069 " pathEditMode="relative" rAng="0" ptsTypes="AA">
                                      <p:cBhvr>
                                        <p:cTn id="2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23"/>
                                    </p:animMotion>
                                  </p:childTnLst>
                                </p:cTn>
                              </p:par>
                              <p:par>
                                <p:cTn id="2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20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3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20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2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6" dur="20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47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0" dur="20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#ppt_h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down)">
                                      <p:cBhvr>
                                        <p:cTn id="251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54" dur="20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55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2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48148E-6 L 0.09128 0.00046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57" y="23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20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6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70" dur="20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#ppt_w*1.125000"/>
                                          </p:val>
                                        </p:tav>
                                      </p:tavLst>
                                    </p:anim>
                                    <p:animEffect transition="out" filter="wipe(right)">
                                      <p:cBhvr>
                                        <p:cTn id="271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63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28 0.00046 L 0.17917 1.48148E-6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-23"/>
                                    </p:animMotion>
                                  </p:childTnLst>
                                </p:cTn>
                              </p:par>
                              <p:par>
                                <p:cTn id="27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20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78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1.48148E-6 L 0.09271 0.00069 " pathEditMode="relative" rAng="0" ptsTypes="AA">
                                      <p:cBhvr>
                                        <p:cTn id="280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1"/>
      <p:bldP spid="127" grpId="2"/>
      <p:bldP spid="132" grpId="0"/>
      <p:bldP spid="132" grpId="1"/>
      <p:bldP spid="132" grpId="2"/>
      <p:bldP spid="133" grpId="0"/>
      <p:bldP spid="133" grpId="1"/>
      <p:bldP spid="28" grpId="0"/>
      <p:bldP spid="28" grpId="1"/>
      <p:bldP spid="30" grpId="0"/>
      <p:bldP spid="30" grpId="1"/>
      <p:bldP spid="31" grpId="0"/>
      <p:bldP spid="31" grpId="1"/>
      <p:bldP spid="32" grpId="0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44" grpId="0"/>
      <p:bldP spid="44" grpId="1"/>
      <p:bldP spid="45" grpId="0"/>
      <p:bldP spid="45" grpId="1"/>
      <p:bldP spid="46" grpId="0"/>
      <p:bldP spid="46" grpId="1"/>
      <p:bldP spid="47" grpId="0"/>
      <p:bldP spid="47" grpId="1"/>
      <p:bldP spid="50" grpId="0"/>
      <p:bldP spid="50" grpId="1"/>
      <p:bldP spid="51" grpId="0"/>
      <p:bldP spid="51" grpId="1"/>
      <p:bldP spid="48" grpId="0"/>
      <p:bldP spid="48" grpId="1"/>
      <p:bldP spid="48" grpId="2"/>
      <p:bldP spid="52" grpId="0"/>
      <p:bldP spid="52" grpId="1"/>
      <p:bldP spid="53" grpId="0"/>
      <p:bldP spid="76" grpId="0"/>
      <p:bldP spid="76" grpId="1"/>
      <p:bldP spid="76" grpId="2"/>
      <p:bldP spid="77" grpId="0"/>
      <p:bldP spid="77" grpId="1"/>
      <p:bldP spid="78" grpId="0"/>
      <p:bldP spid="75" grpId="0"/>
      <p:bldP spid="75" grpId="1"/>
      <p:bldP spid="90" grpId="0"/>
      <p:bldP spid="90" grpId="1"/>
      <p:bldP spid="91" grpId="0"/>
      <p:bldP spid="91" grpId="1"/>
      <p:bldP spid="93" grpId="0"/>
      <p:bldP spid="93" grpId="1"/>
      <p:bldP spid="94" grpId="0"/>
      <p:bldP spid="94" grpId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194</Words>
  <Application>Microsoft Office PowerPoint</Application>
  <PresentationFormat>宽屏</PresentationFormat>
  <Paragraphs>53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Microsoft JhengHei</vt:lpstr>
      <vt:lpstr>Microsoft JhengHei UI</vt:lpstr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MZ_Zhang</dc:creator>
  <cp:lastModifiedBy>MZ_Zhang</cp:lastModifiedBy>
  <cp:revision>118</cp:revision>
  <dcterms:created xsi:type="dcterms:W3CDTF">2021-01-16T01:58:56Z</dcterms:created>
  <dcterms:modified xsi:type="dcterms:W3CDTF">2021-05-02T08:39:38Z</dcterms:modified>
</cp:coreProperties>
</file>