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F9B0-F1F7-4266-AF3D-93DC32F0A225}" type="datetimeFigureOut">
              <a:rPr kumimoji="1" lang="ja-JP" altLang="en-US" smtClean="0"/>
              <a:t>2014/11/5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0844-458E-4336-9B97-80C9040CBF4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32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F9B0-F1F7-4266-AF3D-93DC32F0A225}" type="datetimeFigureOut">
              <a:rPr kumimoji="1" lang="ja-JP" altLang="en-US" smtClean="0"/>
              <a:t>2014/11/5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0844-458E-4336-9B97-80C9040CBF4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393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F9B0-F1F7-4266-AF3D-93DC32F0A225}" type="datetimeFigureOut">
              <a:rPr kumimoji="1" lang="ja-JP" altLang="en-US" smtClean="0"/>
              <a:t>2014/11/5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0844-458E-4336-9B97-80C9040CBF4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101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F9B0-F1F7-4266-AF3D-93DC32F0A225}" type="datetimeFigureOut">
              <a:rPr kumimoji="1" lang="ja-JP" altLang="en-US" smtClean="0"/>
              <a:t>2014/11/5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0844-458E-4336-9B97-80C9040CBF4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364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F9B0-F1F7-4266-AF3D-93DC32F0A225}" type="datetimeFigureOut">
              <a:rPr kumimoji="1" lang="ja-JP" altLang="en-US" smtClean="0"/>
              <a:t>2014/11/5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0844-458E-4336-9B97-80C9040CBF4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876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F9B0-F1F7-4266-AF3D-93DC32F0A225}" type="datetimeFigureOut">
              <a:rPr kumimoji="1" lang="ja-JP" altLang="en-US" smtClean="0"/>
              <a:t>2014/11/5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0844-458E-4336-9B97-80C9040CBF4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54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F9B0-F1F7-4266-AF3D-93DC32F0A225}" type="datetimeFigureOut">
              <a:rPr kumimoji="1" lang="ja-JP" altLang="en-US" smtClean="0"/>
              <a:t>2014/11/5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0844-458E-4336-9B97-80C9040CBF4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1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F9B0-F1F7-4266-AF3D-93DC32F0A225}" type="datetimeFigureOut">
              <a:rPr kumimoji="1" lang="ja-JP" altLang="en-US" smtClean="0"/>
              <a:t>2014/11/5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0844-458E-4336-9B97-80C9040CBF4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81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F9B0-F1F7-4266-AF3D-93DC32F0A225}" type="datetimeFigureOut">
              <a:rPr kumimoji="1" lang="ja-JP" altLang="en-US" smtClean="0"/>
              <a:t>2014/11/5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0844-458E-4336-9B97-80C9040CBF4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214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F9B0-F1F7-4266-AF3D-93DC32F0A225}" type="datetimeFigureOut">
              <a:rPr kumimoji="1" lang="ja-JP" altLang="en-US" smtClean="0"/>
              <a:t>2014/11/5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0844-458E-4336-9B97-80C9040CBF4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621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F9B0-F1F7-4266-AF3D-93DC32F0A225}" type="datetimeFigureOut">
              <a:rPr kumimoji="1" lang="ja-JP" altLang="en-US" smtClean="0"/>
              <a:t>2014/11/5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0844-458E-4336-9B97-80C9040CBF4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34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4F9B0-F1F7-4266-AF3D-93DC32F0A225}" type="datetimeFigureOut">
              <a:rPr kumimoji="1" lang="ja-JP" altLang="en-US" smtClean="0"/>
              <a:t>2014/11/5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A0844-458E-4336-9B97-80C9040CBF4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00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62948" y="2967335"/>
            <a:ext cx="76181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ja-JP" sz="8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BaseClass.extend</a:t>
            </a:r>
            <a:endParaRPr lang="ja-JP" altLang="en-US" sz="8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10493" y="2204864"/>
            <a:ext cx="30314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ja-JP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Class.new</a:t>
            </a:r>
            <a:endParaRPr lang="ja-JP" alt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44885" y="4290774"/>
            <a:ext cx="4768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this.private({})</a:t>
            </a:r>
            <a:endParaRPr lang="ja-JP" altLang="en-US" sz="5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092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西澤 和晃 RS</dc:creator>
  <cp:lastModifiedBy>西澤 和晃 RS</cp:lastModifiedBy>
  <cp:revision>1</cp:revision>
  <dcterms:created xsi:type="dcterms:W3CDTF">2014-11-05T07:03:49Z</dcterms:created>
  <dcterms:modified xsi:type="dcterms:W3CDTF">2014-11-05T07:09:19Z</dcterms:modified>
</cp:coreProperties>
</file>