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0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83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3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1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5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2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7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7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1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33D4-36C4-4BAE-826D-7E5A64BA4326}" type="datetimeFigureOut">
              <a:rPr kumimoji="1" lang="ja-JP" altLang="en-US" smtClean="0"/>
              <a:t>2014/11/5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5119-ACEF-4AC9-B325-5F88B29D0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53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43808" y="2204864"/>
            <a:ext cx="2888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Control-C</a:t>
            </a:r>
            <a:endParaRPr lang="ja-JP" alt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97938" y="3242593"/>
            <a:ext cx="1787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Ctrl-C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63688" y="4335666"/>
            <a:ext cx="901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ja-JP" altLang="en-US" sz="5400" b="1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＾</a:t>
            </a:r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876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和晃 RS</dc:creator>
  <cp:lastModifiedBy>西澤 和晃 RS</cp:lastModifiedBy>
  <cp:revision>1</cp:revision>
  <dcterms:created xsi:type="dcterms:W3CDTF">2014-11-05T04:36:41Z</dcterms:created>
  <dcterms:modified xsi:type="dcterms:W3CDTF">2014-11-05T04:40:30Z</dcterms:modified>
</cp:coreProperties>
</file>