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12A5A-6A47-41A4-82DF-492E3AC10FE3}" v="1" dt="2020-10-02T03:30:34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8B12A5A-6A47-41A4-82DF-492E3AC10FE3}"/>
    <pc:docChg chg="modSld">
      <pc:chgData name="" userId="" providerId="" clId="Web-{C8B12A5A-6A47-41A4-82DF-492E3AC10FE3}" dt="2020-10-02T03:30:34.633" v="0" actId="1076"/>
      <pc:docMkLst>
        <pc:docMk/>
      </pc:docMkLst>
      <pc:sldChg chg="modSp">
        <pc:chgData name="" userId="" providerId="" clId="Web-{C8B12A5A-6A47-41A4-82DF-492E3AC10FE3}" dt="2020-10-02T03:30:34.633" v="0" actId="1076"/>
        <pc:sldMkLst>
          <pc:docMk/>
          <pc:sldMk cId="2737816461" sldId="265"/>
        </pc:sldMkLst>
        <pc:picChg chg="mod">
          <ac:chgData name="" userId="" providerId="" clId="Web-{C8B12A5A-6A47-41A4-82DF-492E3AC10FE3}" dt="2020-10-02T03:30:34.633" v="0" actId="1076"/>
          <ac:picMkLst>
            <pc:docMk/>
            <pc:sldMk cId="2737816461" sldId="26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C3EA1-22BD-4CC6-A59F-4C430666A2E5}" type="datetimeFigureOut">
              <a:rPr lang="en-US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D9F31-DFEF-4E16-AC4A-FC091CBE83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D9F31-DFEF-4E16-AC4A-FC091CBE834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brus/Psybrus" TargetMode="External"/><Relationship Id="rId7" Type="http://schemas.openxmlformats.org/officeDocument/2006/relationships/hyperlink" Target="https://github.com/andr3wmac/Torque6" TargetMode="External"/><Relationship Id="rId2" Type="http://schemas.openxmlformats.org/officeDocument/2006/relationships/hyperlink" Target="https://github.com/bkaradzic/bgf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.gfxile.net/soloud" TargetMode="External"/><Relationship Id="rId5" Type="http://schemas.openxmlformats.org/officeDocument/2006/relationships/hyperlink" Target="https://github.com/mamedev/mame" TargetMode="External"/><Relationship Id="rId4" Type="http://schemas.openxmlformats.org/officeDocument/2006/relationships/hyperlink" Target="https://github.com/dariomanesku/cmftstudi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aradzic/GENie/issues" TargetMode="External"/><Relationship Id="rId2" Type="http://schemas.openxmlformats.org/officeDocument/2006/relationships/hyperlink" Target="mailto:mmick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icko_ma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aradzic/genie/blob/master/docs/scripting-reference.md#scripting-reference" TargetMode="External"/><Relationship Id="rId2" Type="http://schemas.openxmlformats.org/officeDocument/2006/relationships/hyperlink" Target="https://github.com/bkaradzic/GEN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radzic/bx/raw/master/tools/bin/windows/genie.exe" TargetMode="External"/><Relationship Id="rId5" Type="http://schemas.openxmlformats.org/officeDocument/2006/relationships/hyperlink" Target="https://github.com/bkaradzic/bx/raw/master/tools/bin/darwin/genie" TargetMode="External"/><Relationship Id="rId4" Type="http://schemas.openxmlformats.org/officeDocument/2006/relationships/hyperlink" Target="https://github.com/bkaradzic/bx/raw/master/tools/bin/linux/geni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Introduction to </a:t>
            </a:r>
            <a:r>
              <a:rPr lang="en-US" b="0" dirty="0" err="1"/>
              <a:t>GENie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generator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534" y="5715821"/>
            <a:ext cx="463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Miodrag </a:t>
            </a:r>
            <a:r>
              <a:rPr lang="en-US" dirty="0" err="1"/>
              <a:t>Milanovi</a:t>
            </a:r>
            <a:r>
              <a:rPr lang="sr-Latn-RS" dirty="0"/>
              <a:t>ć</a:t>
            </a:r>
            <a:r>
              <a:rPr lang="en-US" dirty="0"/>
              <a:t> – </a:t>
            </a:r>
            <a:r>
              <a:rPr lang="en-US" dirty="0" err="1"/>
              <a:t>CppCon</a:t>
            </a:r>
            <a:r>
              <a:rPr lang="en-US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49419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70" y="2156279"/>
            <a:ext cx="4617677" cy="4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1" y="2516978"/>
            <a:ext cx="10110872" cy="32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toolchains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https://github.com/bkaradzic/bx/blob/master/scripts/toolchain.lua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11" y="4580040"/>
            <a:ext cx="3951612" cy="8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project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genie vs2015</a:t>
            </a:r>
          </a:p>
          <a:p>
            <a:r>
              <a:rPr lang="en-US" dirty="0"/>
              <a:t>genie xcode4</a:t>
            </a:r>
          </a:p>
          <a:p>
            <a:r>
              <a:rPr lang="en-US" dirty="0"/>
              <a:t>genie </a:t>
            </a:r>
            <a:r>
              <a:rPr lang="en-US" dirty="0" err="1"/>
              <a:t>gmake</a:t>
            </a:r>
            <a:endParaRPr lang="en-US" dirty="0"/>
          </a:p>
          <a:p>
            <a:r>
              <a:rPr lang="en-US" dirty="0"/>
              <a:t>genie --</a:t>
            </a:r>
            <a:r>
              <a:rPr lang="en-US" dirty="0" err="1"/>
              <a:t>gcc</a:t>
            </a:r>
            <a:r>
              <a:rPr lang="en-US" dirty="0"/>
              <a:t>=android-arm </a:t>
            </a:r>
            <a:r>
              <a:rPr lang="en-US" dirty="0" err="1"/>
              <a:t>gmake</a:t>
            </a:r>
            <a:endParaRPr lang="en-US" dirty="0"/>
          </a:p>
          <a:p>
            <a:r>
              <a:rPr lang="en-US" dirty="0"/>
              <a:t>genie --</a:t>
            </a:r>
            <a:r>
              <a:rPr lang="en-US" dirty="0" err="1"/>
              <a:t>gcc</a:t>
            </a:r>
            <a:r>
              <a:rPr lang="en-US" dirty="0"/>
              <a:t>=</a:t>
            </a:r>
            <a:r>
              <a:rPr lang="en-US" dirty="0" err="1"/>
              <a:t>mingw-gcc</a:t>
            </a:r>
            <a:r>
              <a:rPr lang="en-US" dirty="0"/>
              <a:t> </a:t>
            </a:r>
            <a:r>
              <a:rPr lang="en-US" dirty="0" err="1"/>
              <a:t>gmake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 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https://github.com/bkaradzic/bgfx</a:t>
            </a:r>
            <a:r>
              <a:rPr lang="en-US" dirty="0"/>
              <a:t> </a:t>
            </a:r>
            <a:r>
              <a:rPr lang="en-US" dirty="0" err="1"/>
              <a:t>bgfx</a:t>
            </a:r>
            <a:r>
              <a:rPr lang="en-US" dirty="0"/>
              <a:t> - Cross-platform, graphics API agnostic, "Bring Your Own Engine/Framework" style rendering library.</a:t>
            </a:r>
          </a:p>
          <a:p>
            <a:r>
              <a:rPr lang="en-US" dirty="0">
                <a:hlinkClick r:id="rId3"/>
              </a:rPr>
              <a:t>https://github.com/Psybrus/Psybrus</a:t>
            </a:r>
            <a:r>
              <a:rPr lang="en-US" dirty="0"/>
              <a:t> </a:t>
            </a:r>
            <a:r>
              <a:rPr lang="en-US" dirty="0" err="1"/>
              <a:t>Psybrus</a:t>
            </a:r>
            <a:r>
              <a:rPr lang="en-US" dirty="0"/>
              <a:t> Engine &amp; Toolchain</a:t>
            </a:r>
          </a:p>
          <a:p>
            <a:r>
              <a:rPr lang="en-US" dirty="0">
                <a:hlinkClick r:id="rId4"/>
              </a:rPr>
              <a:t>https://github.com/dariomanesku/cmftstudio</a:t>
            </a:r>
            <a:r>
              <a:rPr lang="en-US" dirty="0"/>
              <a:t> </a:t>
            </a:r>
            <a:r>
              <a:rPr lang="en-US" dirty="0" err="1"/>
              <a:t>cmftStudio</a:t>
            </a:r>
            <a:r>
              <a:rPr lang="en-US" dirty="0"/>
              <a:t> - </a:t>
            </a:r>
            <a:r>
              <a:rPr lang="en-US" dirty="0" err="1"/>
              <a:t>cubemap</a:t>
            </a:r>
            <a:r>
              <a:rPr lang="en-US" dirty="0"/>
              <a:t> filtering tool</a:t>
            </a:r>
          </a:p>
          <a:p>
            <a:r>
              <a:rPr lang="en-US" dirty="0">
                <a:hlinkClick r:id="rId5"/>
              </a:rPr>
              <a:t>https://github.com/mamedev/mame</a:t>
            </a:r>
            <a:r>
              <a:rPr lang="en-US" dirty="0"/>
              <a:t> MAME - Multiple Arcade Machine Emulator</a:t>
            </a:r>
          </a:p>
          <a:p>
            <a:r>
              <a:rPr lang="en-US" dirty="0">
                <a:hlinkClick r:id="rId6"/>
              </a:rPr>
              <a:t>http://sol.gfxile.net/soloud</a:t>
            </a:r>
            <a:r>
              <a:rPr lang="en-US" dirty="0"/>
              <a:t> </a:t>
            </a:r>
            <a:r>
              <a:rPr lang="en-US" dirty="0" err="1"/>
              <a:t>SoLoud</a:t>
            </a:r>
            <a:r>
              <a:rPr lang="en-US" dirty="0"/>
              <a:t> is an easy to use, free, portable c/</a:t>
            </a:r>
            <a:r>
              <a:rPr lang="en-US" dirty="0" err="1"/>
              <a:t>c++</a:t>
            </a:r>
            <a:r>
              <a:rPr lang="en-US" dirty="0"/>
              <a:t> audio engine for games.</a:t>
            </a:r>
          </a:p>
          <a:p>
            <a:r>
              <a:rPr lang="en-US" dirty="0">
                <a:hlinkClick r:id="rId7"/>
              </a:rPr>
              <a:t>https://github.com/andr3wmac/Torque6</a:t>
            </a:r>
            <a:r>
              <a:rPr lang="en-US" dirty="0"/>
              <a:t> Torque 6 is an MIT licensed 3D engine loosely based on Torque2D. Being neither Torque2D or Torque3D it is the 6th derivative of the original Torque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mmicko@gmail.com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https://github.com/bkaradzic/GENie/issues</a:t>
            </a:r>
            <a:endParaRPr lang="en-US" dirty="0"/>
          </a:p>
          <a:p>
            <a:r>
              <a:rPr lang="en-US" dirty="0">
                <a:hlinkClick r:id="rId4"/>
              </a:rPr>
              <a:t>https://twitter.com/micko_mame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generator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that creates projects for you</a:t>
            </a:r>
          </a:p>
          <a:p>
            <a:r>
              <a:rPr lang="en-US" dirty="0"/>
              <a:t>It should be light weight and fast</a:t>
            </a:r>
          </a:p>
          <a:p>
            <a:r>
              <a:rPr lang="en-US" dirty="0"/>
              <a:t>Support portable features of various targets</a:t>
            </a:r>
          </a:p>
          <a:p>
            <a:r>
              <a:rPr lang="en-US" dirty="0"/>
              <a:t>Easy to learn </a:t>
            </a:r>
          </a:p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6935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GENie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GENie</a:t>
            </a:r>
            <a:r>
              <a:rPr lang="en-US" dirty="0"/>
              <a:t> (pronounced as Jenny) is project generator tool. It automagically generates project from </a:t>
            </a:r>
            <a:r>
              <a:rPr lang="en-US" dirty="0" err="1"/>
              <a:t>Lua</a:t>
            </a:r>
            <a:r>
              <a:rPr lang="en-US" dirty="0"/>
              <a:t> script, making applying the same settings for multiple projects easy.</a:t>
            </a:r>
          </a:p>
          <a:p>
            <a:r>
              <a:rPr lang="en-US" dirty="0"/>
              <a:t>Initial version of </a:t>
            </a:r>
            <a:r>
              <a:rPr lang="en-US" b="1" dirty="0" err="1"/>
              <a:t>GENie</a:t>
            </a:r>
            <a:r>
              <a:rPr lang="en-US" dirty="0"/>
              <a:t> is fork of </a:t>
            </a:r>
            <a:r>
              <a:rPr lang="en-US" dirty="0" err="1"/>
              <a:t>Premake</a:t>
            </a:r>
            <a:r>
              <a:rPr lang="en-US" dirty="0"/>
              <a:t> 4.4 beta 5, and there is no intention to keep it compatible with it.</a:t>
            </a:r>
          </a:p>
          <a:p>
            <a:r>
              <a:rPr lang="en-US" dirty="0"/>
              <a:t>Made by :</a:t>
            </a:r>
          </a:p>
          <a:p>
            <a:pPr lvl="1"/>
            <a:r>
              <a:rPr lang="en-US" dirty="0" err="1"/>
              <a:t>Branimir</a:t>
            </a:r>
            <a:r>
              <a:rPr lang="en-US" dirty="0"/>
              <a:t> </a:t>
            </a:r>
            <a:r>
              <a:rPr lang="en-US" dirty="0" err="1"/>
              <a:t>Karadžić</a:t>
            </a:r>
            <a:r>
              <a:rPr lang="en-US" dirty="0"/>
              <a:t>, Neil Richardson, Mike </a:t>
            </a:r>
            <a:r>
              <a:rPr lang="en-US" dirty="0" err="1"/>
              <a:t>Popoloski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Drew Solomon, Ted de </a:t>
            </a:r>
            <a:r>
              <a:rPr lang="en-US" dirty="0" err="1"/>
              <a:t>Munnik</a:t>
            </a:r>
            <a:r>
              <a:rPr lang="en-US" dirty="0"/>
              <a:t>, Miodrag </a:t>
            </a:r>
            <a:r>
              <a:rPr lang="en-US" dirty="0" err="1"/>
              <a:t>Milanović</a:t>
            </a:r>
            <a:r>
              <a:rPr lang="en-US" dirty="0"/>
              <a:t>, Brett Vickers, Bill </a:t>
            </a:r>
            <a:r>
              <a:rPr lang="en-US" dirty="0" err="1"/>
              <a:t>Freist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Terry Hendrix II, Ryan </a:t>
            </a:r>
            <a:r>
              <a:rPr lang="en-US" dirty="0" err="1"/>
              <a:t>Juckett</a:t>
            </a:r>
            <a:r>
              <a:rPr lang="en-US" dirty="0"/>
              <a:t>, Andrew Johnson, Johan </a:t>
            </a:r>
            <a:r>
              <a:rPr lang="en-US" dirty="0" err="1"/>
              <a:t>Sköld</a:t>
            </a:r>
            <a:r>
              <a:rPr lang="en-US" dirty="0"/>
              <a:t>, Alastair Murray,</a:t>
            </a:r>
          </a:p>
          <a:p>
            <a:pPr lvl="1"/>
            <a:r>
              <a:rPr lang="en-US" dirty="0"/>
              <a:t>Patrick </a:t>
            </a:r>
            <a:r>
              <a:rPr lang="en-US" dirty="0" err="1"/>
              <a:t>Munns</a:t>
            </a:r>
            <a:r>
              <a:rPr lang="en-US" dirty="0"/>
              <a:t>, Jan-Eric </a:t>
            </a:r>
            <a:r>
              <a:rPr lang="en-US" dirty="0" err="1"/>
              <a:t>Duden</a:t>
            </a:r>
            <a:r>
              <a:rPr lang="en-US" dirty="0"/>
              <a:t>, Phil Stevens, Stuart Carnie.</a:t>
            </a:r>
          </a:p>
        </p:txBody>
      </p:sp>
    </p:spTree>
    <p:extLst>
      <p:ext uri="{BB962C8B-B14F-4D97-AF65-F5344CB8AC3E}">
        <p14:creationId xmlns:p14="http://schemas.microsoft.com/office/powerpoint/2010/main" val="3036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Cmake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complicated syntax</a:t>
            </a:r>
          </a:p>
          <a:p>
            <a:r>
              <a:rPr lang="en-US" dirty="0"/>
              <a:t>To support some custom actions you need to be a expert or get one</a:t>
            </a:r>
          </a:p>
          <a:p>
            <a:r>
              <a:rPr lang="en-US" dirty="0"/>
              <a:t>It is easy to maintain but hell to do initial creation</a:t>
            </a:r>
          </a:p>
        </p:txBody>
      </p:sp>
    </p:spTree>
    <p:extLst>
      <p:ext uri="{BB962C8B-B14F-4D97-AF65-F5344CB8AC3E}">
        <p14:creationId xmlns:p14="http://schemas.microsoft.com/office/powerpoint/2010/main" val="7151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GENie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to use and learn</a:t>
            </a:r>
          </a:p>
          <a:p>
            <a:r>
              <a:rPr lang="en-US" dirty="0"/>
              <a:t>Easy extensible</a:t>
            </a:r>
          </a:p>
          <a:p>
            <a:r>
              <a:rPr lang="en-US" dirty="0"/>
              <a:t>Supported project generators:</a:t>
            </a:r>
          </a:p>
          <a:p>
            <a:pPr lvl="1"/>
            <a:r>
              <a:rPr lang="en-US" dirty="0" err="1"/>
              <a:t>FASTBuild</a:t>
            </a:r>
            <a:r>
              <a:rPr lang="en-US" dirty="0"/>
              <a:t> (experimental)</a:t>
            </a:r>
          </a:p>
          <a:p>
            <a:pPr lvl="1"/>
            <a:r>
              <a:rPr lang="en-US" dirty="0"/>
              <a:t>GNU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Ninja (experimental)</a:t>
            </a:r>
          </a:p>
          <a:p>
            <a:pPr lvl="1"/>
            <a:r>
              <a:rPr lang="en-US" dirty="0" err="1"/>
              <a:t>Qbs</a:t>
            </a:r>
            <a:r>
              <a:rPr lang="en-US" dirty="0"/>
              <a:t> / </a:t>
            </a:r>
            <a:r>
              <a:rPr lang="en-US" dirty="0" err="1"/>
              <a:t>QtCreator</a:t>
            </a:r>
            <a:r>
              <a:rPr lang="en-US" dirty="0"/>
              <a:t> (experimental)</a:t>
            </a:r>
          </a:p>
          <a:p>
            <a:pPr lvl="1"/>
            <a:r>
              <a:rPr lang="en-US" dirty="0"/>
              <a:t>Visual Studio 2008, 2010, 2012, 2013, 2015, 15</a:t>
            </a:r>
          </a:p>
          <a:p>
            <a:pPr lvl="1"/>
            <a:r>
              <a:rPr lang="en-US" dirty="0" err="1"/>
              <a:t>XCode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</a:t>
            </a:r>
            <a:r>
              <a:rPr lang="en-US" dirty="0" err="1"/>
              <a:t>GENie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targeted to projects needing multiple types of project generated</a:t>
            </a:r>
          </a:p>
          <a:p>
            <a:r>
              <a:rPr lang="en-US" dirty="0"/>
              <a:t>People having trouble learning </a:t>
            </a:r>
            <a:r>
              <a:rPr lang="en-US" dirty="0" err="1"/>
              <a:t>CMake</a:t>
            </a:r>
            <a:r>
              <a:rPr lang="en-US" dirty="0"/>
              <a:t> or similar tools</a:t>
            </a:r>
          </a:p>
          <a:p>
            <a:r>
              <a:rPr lang="en-US" dirty="0"/>
              <a:t>People needing some very </a:t>
            </a:r>
            <a:r>
              <a:rPr lang="en-US" dirty="0" err="1"/>
              <a:t>stranje</a:t>
            </a:r>
            <a:r>
              <a:rPr lang="en-US" dirty="0"/>
              <a:t> custom build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https://github.com/bkaradzic/GENie</a:t>
            </a:r>
            <a:endParaRPr lang="en-US" dirty="0"/>
          </a:p>
          <a:p>
            <a:r>
              <a:rPr lang="en-US" dirty="0"/>
              <a:t>Documentation at : </a:t>
            </a:r>
            <a:r>
              <a:rPr lang="en-US" dirty="0">
                <a:hlinkClick r:id="rId3"/>
              </a:rPr>
              <a:t>https://github.com/bkaradzic/genie/blob/master/docs/scripting-reference.md#scripting-reference</a:t>
            </a:r>
            <a:endParaRPr lang="en-US" dirty="0"/>
          </a:p>
          <a:p>
            <a:r>
              <a:rPr lang="en-US" dirty="0"/>
              <a:t>Binaries :</a:t>
            </a:r>
          </a:p>
          <a:p>
            <a:pPr lvl="1"/>
            <a:r>
              <a:rPr lang="en-US" dirty="0"/>
              <a:t>Linux: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https://github.com/bkaradzic/bx/raw/master/tools/bin/linux/genie</a:t>
            </a:r>
            <a:endParaRPr lang="en-US" dirty="0"/>
          </a:p>
          <a:p>
            <a:pPr lvl="1"/>
            <a:r>
              <a:rPr lang="en-US" dirty="0"/>
              <a:t>OSX:</a:t>
            </a:r>
            <a:br>
              <a:rPr lang="en-US" dirty="0"/>
            </a:br>
            <a:r>
              <a:rPr lang="en-US" dirty="0">
                <a:hlinkClick r:id="rId5"/>
              </a:rPr>
              <a:t>https://github.com/bkaradzic/bx/raw/master/tools/bin/darwin/genie</a:t>
            </a:r>
            <a:endParaRPr lang="en-US" dirty="0"/>
          </a:p>
          <a:p>
            <a:pPr lvl="1"/>
            <a:r>
              <a:rPr lang="en-US" dirty="0"/>
              <a:t>Windows:</a:t>
            </a:r>
            <a:br>
              <a:rPr lang="en-US" dirty="0"/>
            </a:br>
            <a:r>
              <a:rPr lang="en-US" dirty="0">
                <a:hlinkClick r:id="rId6"/>
              </a:rPr>
              <a:t>https://github.com/bkaradzic/bx/raw/master/tools/bin/windows/genie.exe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 named </a:t>
            </a:r>
            <a:r>
              <a:rPr lang="en-US" b="1" dirty="0" err="1"/>
              <a:t>genie.lua</a:t>
            </a:r>
            <a:r>
              <a:rPr lang="en-US" dirty="0"/>
              <a:t> in main or </a:t>
            </a:r>
            <a:r>
              <a:rPr lang="en-US" b="1" dirty="0"/>
              <a:t>scripts</a:t>
            </a:r>
            <a:r>
              <a:rPr lang="en-US" dirty="0"/>
              <a:t> subfolder of project</a:t>
            </a:r>
          </a:p>
          <a:p>
            <a:r>
              <a:rPr lang="en-US" dirty="0"/>
              <a:t>Open your favorite editor </a:t>
            </a:r>
          </a:p>
        </p:txBody>
      </p:sp>
    </p:spTree>
    <p:extLst>
      <p:ext uri="{BB962C8B-B14F-4D97-AF65-F5344CB8AC3E}">
        <p14:creationId xmlns:p14="http://schemas.microsoft.com/office/powerpoint/2010/main" val="28893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start typing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2424985"/>
            <a:ext cx="7927277" cy="3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6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</TotalTime>
  <Words>241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Quotable</vt:lpstr>
      <vt:lpstr>Introduction to GENie</vt:lpstr>
      <vt:lpstr>What is project generator ?</vt:lpstr>
      <vt:lpstr>What is GENie ?</vt:lpstr>
      <vt:lpstr>Why not Cmake ?</vt:lpstr>
      <vt:lpstr>Why GENie ?</vt:lpstr>
      <vt:lpstr>Who should use GENie ?</vt:lpstr>
      <vt:lpstr>Where can I get it ?</vt:lpstr>
      <vt:lpstr>How to start ?</vt:lpstr>
      <vt:lpstr>And start typing</vt:lpstr>
      <vt:lpstr>Define your project</vt:lpstr>
      <vt:lpstr>Libraries</vt:lpstr>
      <vt:lpstr>Predefined toolchains</vt:lpstr>
      <vt:lpstr>How to generate project files</vt:lpstr>
      <vt:lpstr>Who use it ?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GENie</dc:title>
  <dc:creator>Miodrag Milanovic</dc:creator>
  <cp:lastModifiedBy>Miodrag Milanovic</cp:lastModifiedBy>
  <cp:revision>19</cp:revision>
  <dcterms:created xsi:type="dcterms:W3CDTF">2016-09-22T03:04:19Z</dcterms:created>
  <dcterms:modified xsi:type="dcterms:W3CDTF">2020-10-02T03:30:34Z</dcterms:modified>
</cp:coreProperties>
</file>