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0" r:id="rId1"/>
  </p:sldMasterIdLst>
  <p:notesMasterIdLst>
    <p:notesMasterId r:id="rId12"/>
  </p:notesMasterIdLst>
  <p:sldIdLst>
    <p:sldId id="256" r:id="rId2"/>
    <p:sldId id="263" r:id="rId3"/>
    <p:sldId id="267" r:id="rId4"/>
    <p:sldId id="270" r:id="rId5"/>
    <p:sldId id="271" r:id="rId6"/>
    <p:sldId id="272" r:id="rId7"/>
    <p:sldId id="268" r:id="rId8"/>
    <p:sldId id="273" r:id="rId9"/>
    <p:sldId id="269" r:id="rId10"/>
    <p:sldId id="27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0F9E7-CC68-4E7A-8A1A-77164BD384B4}" type="datetimeFigureOut">
              <a:rPr lang="pl-PL" smtClean="0"/>
              <a:t>09.12.2024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DC46D-AD76-4008-AC16-2DE6DF616D3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8311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DC42-580D-4161-AB7F-A50F7F90B4AC}" type="datetimeFigureOut">
              <a:rPr lang="pl-PL" smtClean="0"/>
              <a:t>09.12.2024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A03FA4D-3EF5-4346-865C-216B223723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2211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DC42-580D-4161-AB7F-A50F7F90B4AC}" type="datetimeFigureOut">
              <a:rPr lang="pl-PL" smtClean="0"/>
              <a:t>09.12.2024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A03FA4D-3EF5-4346-865C-216B223723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2243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DC42-580D-4161-AB7F-A50F7F90B4AC}" type="datetimeFigureOut">
              <a:rPr lang="pl-PL" smtClean="0"/>
              <a:t>09.12.2024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A03FA4D-3EF5-4346-865C-216B2237230E}" type="slidenum">
              <a:rPr lang="pl-PL" smtClean="0"/>
              <a:t>‹#›</a:t>
            </a:fld>
            <a:endParaRPr lang="pl-PL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3331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DC42-580D-4161-AB7F-A50F7F90B4AC}" type="datetimeFigureOut">
              <a:rPr lang="pl-PL" smtClean="0"/>
              <a:t>09.12.2024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A03FA4D-3EF5-4346-865C-216B223723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3232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DC42-580D-4161-AB7F-A50F7F90B4AC}" type="datetimeFigureOut">
              <a:rPr lang="pl-PL" smtClean="0"/>
              <a:t>09.12.2024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A03FA4D-3EF5-4346-865C-216B2237230E}" type="slidenum">
              <a:rPr lang="pl-PL" smtClean="0"/>
              <a:t>‹#›</a:t>
            </a:fld>
            <a:endParaRPr lang="pl-PL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6275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DC42-580D-4161-AB7F-A50F7F90B4AC}" type="datetimeFigureOut">
              <a:rPr lang="pl-PL" smtClean="0"/>
              <a:t>09.12.2024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A03FA4D-3EF5-4346-865C-216B223723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8278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DC42-580D-4161-AB7F-A50F7F90B4AC}" type="datetimeFigureOut">
              <a:rPr lang="pl-PL" smtClean="0"/>
              <a:t>09.12.2024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3FA4D-3EF5-4346-865C-216B223723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1241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DC42-580D-4161-AB7F-A50F7F90B4AC}" type="datetimeFigureOut">
              <a:rPr lang="pl-PL" smtClean="0"/>
              <a:t>09.12.2024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3FA4D-3EF5-4346-865C-216B223723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4562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DC42-580D-4161-AB7F-A50F7F90B4AC}" type="datetimeFigureOut">
              <a:rPr lang="pl-PL" smtClean="0"/>
              <a:t>09.12.2024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3FA4D-3EF5-4346-865C-216B223723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8296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DC42-580D-4161-AB7F-A50F7F90B4AC}" type="datetimeFigureOut">
              <a:rPr lang="pl-PL" smtClean="0"/>
              <a:t>09.12.2024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A03FA4D-3EF5-4346-865C-216B223723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699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DC42-580D-4161-AB7F-A50F7F90B4AC}" type="datetimeFigureOut">
              <a:rPr lang="pl-PL" smtClean="0"/>
              <a:t>09.12.2024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A03FA4D-3EF5-4346-865C-216B223723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6156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DC42-580D-4161-AB7F-A50F7F90B4AC}" type="datetimeFigureOut">
              <a:rPr lang="pl-PL" smtClean="0"/>
              <a:t>09.12.2024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A03FA4D-3EF5-4346-865C-216B223723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814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DC42-580D-4161-AB7F-A50F7F90B4AC}" type="datetimeFigureOut">
              <a:rPr lang="pl-PL" smtClean="0"/>
              <a:t>09.12.2024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3FA4D-3EF5-4346-865C-216B223723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2324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DC42-580D-4161-AB7F-A50F7F90B4AC}" type="datetimeFigureOut">
              <a:rPr lang="pl-PL" smtClean="0"/>
              <a:t>09.12.2024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3FA4D-3EF5-4346-865C-216B223723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386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DC42-580D-4161-AB7F-A50F7F90B4AC}" type="datetimeFigureOut">
              <a:rPr lang="pl-PL" smtClean="0"/>
              <a:t>09.12.2024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3FA4D-3EF5-4346-865C-216B223723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53649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DC42-580D-4161-AB7F-A50F7F90B4AC}" type="datetimeFigureOut">
              <a:rPr lang="pl-PL" smtClean="0"/>
              <a:t>09.12.2024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A03FA4D-3EF5-4346-865C-216B223723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165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2BDC42-580D-4161-AB7F-A50F7F90B4AC}" type="datetimeFigureOut">
              <a:rPr lang="pl-PL" smtClean="0"/>
              <a:t>09.12.2024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A03FA4D-3EF5-4346-865C-216B2237230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0833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2" r:id="rId12"/>
    <p:sldLayoutId id="2147483903" r:id="rId13"/>
    <p:sldLayoutId id="2147483904" r:id="rId14"/>
    <p:sldLayoutId id="2147483905" r:id="rId15"/>
    <p:sldLayoutId id="21474839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53EAB9-34DB-B0DE-8D6C-5EE4FBAD0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1730" y="1973825"/>
            <a:ext cx="8915399" cy="2262781"/>
          </a:xfrm>
        </p:spPr>
        <p:txBody>
          <a:bodyPr/>
          <a:lstStyle/>
          <a:p>
            <a:pPr algn="ctr"/>
            <a:r>
              <a:rPr lang="pl-PL" dirty="0" err="1"/>
              <a:t>Procedurally-narrated</a:t>
            </a:r>
            <a:r>
              <a:rPr lang="pl-PL" dirty="0"/>
              <a:t> Visual </a:t>
            </a:r>
            <a:r>
              <a:rPr lang="pl-PL" dirty="0" err="1"/>
              <a:t>Novels</a:t>
            </a:r>
            <a:endParaRPr lang="pl-PL" dirty="0"/>
          </a:p>
        </p:txBody>
      </p:sp>
      <p:sp>
        <p:nvSpPr>
          <p:cNvPr id="3" name="Tytuł 1">
            <a:extLst>
              <a:ext uri="{FF2B5EF4-FFF2-40B4-BE49-F238E27FC236}">
                <a16:creationId xmlns:a16="http://schemas.microsoft.com/office/drawing/2014/main" id="{9A4A417F-AE30-5832-7AE8-54F40BB1D69B}"/>
              </a:ext>
            </a:extLst>
          </p:cNvPr>
          <p:cNvSpPr txBox="1">
            <a:spLocks/>
          </p:cNvSpPr>
          <p:nvPr/>
        </p:nvSpPr>
        <p:spPr>
          <a:xfrm>
            <a:off x="1601073" y="3787877"/>
            <a:ext cx="3973818" cy="15018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pl-PL" sz="2000" dirty="0"/>
          </a:p>
          <a:p>
            <a:pPr algn="ctr"/>
            <a:r>
              <a:rPr lang="pl-PL" sz="2000" dirty="0"/>
              <a:t>Jakub Łepek</a:t>
            </a:r>
          </a:p>
          <a:p>
            <a:pPr algn="ctr"/>
            <a:r>
              <a:rPr lang="pl-PL" sz="2000" dirty="0"/>
              <a:t>Promotor: dr inż. Iwo Błądek</a:t>
            </a:r>
          </a:p>
        </p:txBody>
      </p:sp>
    </p:spTree>
    <p:extLst>
      <p:ext uri="{BB962C8B-B14F-4D97-AF65-F5344CB8AC3E}">
        <p14:creationId xmlns:p14="http://schemas.microsoft.com/office/powerpoint/2010/main" val="1392303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EB7A6F3E-347F-B357-C5DE-49709BCAA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2175" y="281353"/>
            <a:ext cx="7336660" cy="6481905"/>
          </a:xfr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E3E2797C-79D3-4E14-F621-3AC44D21079D}"/>
              </a:ext>
            </a:extLst>
          </p:cNvPr>
          <p:cNvSpPr txBox="1"/>
          <p:nvPr/>
        </p:nvSpPr>
        <p:spPr>
          <a:xfrm>
            <a:off x="10148835" y="4907280"/>
            <a:ext cx="1694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Rok wydania:</a:t>
            </a:r>
          </a:p>
          <a:p>
            <a:r>
              <a:rPr lang="pl-PL"/>
              <a:t>2022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78801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B0A0A26C-E72F-7FF1-7A96-4632285DE5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991308" cy="6981724"/>
          </a:xfrm>
        </p:spPr>
      </p:pic>
    </p:spTree>
    <p:extLst>
      <p:ext uri="{BB962C8B-B14F-4D97-AF65-F5344CB8AC3E}">
        <p14:creationId xmlns:p14="http://schemas.microsoft.com/office/powerpoint/2010/main" val="3112149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AF230E-ECD7-3D48-5F0B-0A55222FE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PDDL rozszerzony o intencję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2C8BE502-4DF8-416B-9D83-CB307D0DB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973" y="1583908"/>
            <a:ext cx="8234081" cy="4961666"/>
          </a:xfr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024D8F58-69F0-9FAF-4092-DCCD2020E8E2}"/>
              </a:ext>
            </a:extLst>
          </p:cNvPr>
          <p:cNvSpPr txBox="1"/>
          <p:nvPr/>
        </p:nvSpPr>
        <p:spPr>
          <a:xfrm>
            <a:off x="10149840" y="4306670"/>
            <a:ext cx="1853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Data wydania:</a:t>
            </a:r>
            <a:br>
              <a:rPr lang="pl-PL" dirty="0"/>
            </a:br>
            <a:r>
              <a:rPr lang="pl-PL" dirty="0"/>
              <a:t>2014</a:t>
            </a:r>
          </a:p>
        </p:txBody>
      </p:sp>
    </p:spTree>
    <p:extLst>
      <p:ext uri="{BB962C8B-B14F-4D97-AF65-F5344CB8AC3E}">
        <p14:creationId xmlns:p14="http://schemas.microsoft.com/office/powerpoint/2010/main" val="2021328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ymbol zastępczy zawartości 6" descr="Obraz zawierający tekst, projekt graficzny, Grafika, plakat&#10;&#10;Opis wygenerowany automatycznie">
            <a:extLst>
              <a:ext uri="{FF2B5EF4-FFF2-40B4-BE49-F238E27FC236}">
                <a16:creationId xmlns:a16="http://schemas.microsoft.com/office/drawing/2014/main" id="{051B9BAC-7633-2FA7-7EFF-BD43837C2F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384" y="502901"/>
            <a:ext cx="3877232" cy="5852198"/>
          </a:xfr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5E70B7CE-63B4-3FD3-97A8-91F2FAB25F37}"/>
              </a:ext>
            </a:extLst>
          </p:cNvPr>
          <p:cNvSpPr txBox="1"/>
          <p:nvPr/>
        </p:nvSpPr>
        <p:spPr>
          <a:xfrm>
            <a:off x="8229600" y="4419600"/>
            <a:ext cx="1694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Rok wydania:</a:t>
            </a:r>
            <a:br>
              <a:rPr lang="pl-PL" dirty="0"/>
            </a:br>
            <a:r>
              <a:rPr lang="pl-PL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2639982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F558095D-E5CB-FFCF-8D62-4A6F827A73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4844" y="232143"/>
            <a:ext cx="6380703" cy="6393713"/>
          </a:xfr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D15C410E-B9AE-98F6-C729-855687DC6097}"/>
              </a:ext>
            </a:extLst>
          </p:cNvPr>
          <p:cNvSpPr txBox="1"/>
          <p:nvPr/>
        </p:nvSpPr>
        <p:spPr>
          <a:xfrm>
            <a:off x="9516347" y="4602480"/>
            <a:ext cx="1694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Rok wydania:</a:t>
            </a:r>
            <a:br>
              <a:rPr lang="pl-PL" dirty="0"/>
            </a:br>
            <a:r>
              <a:rPr lang="pl-PL" dirty="0"/>
              <a:t>2011</a:t>
            </a:r>
          </a:p>
        </p:txBody>
      </p:sp>
    </p:spTree>
    <p:extLst>
      <p:ext uri="{BB962C8B-B14F-4D97-AF65-F5344CB8AC3E}">
        <p14:creationId xmlns:p14="http://schemas.microsoft.com/office/powerpoint/2010/main" val="731278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82801E1E-8EE8-7706-F8D9-80973F97C0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7842" y="191623"/>
            <a:ext cx="5627077" cy="6456257"/>
          </a:xfr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803F5789-A098-B03D-3AA8-A3B3306668DE}"/>
              </a:ext>
            </a:extLst>
          </p:cNvPr>
          <p:cNvSpPr txBox="1"/>
          <p:nvPr/>
        </p:nvSpPr>
        <p:spPr>
          <a:xfrm>
            <a:off x="9438640" y="482421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0" i="0" dirty="0">
                <a:effectLst/>
                <a:latin typeface="Times New Roman" panose="02020603050405020304" pitchFamily="18" charset="0"/>
              </a:rPr>
              <a:t>Rok wydania:</a:t>
            </a:r>
          </a:p>
          <a:p>
            <a:r>
              <a:rPr lang="pl-PL" b="0" i="0" dirty="0">
                <a:effectLst/>
                <a:latin typeface="Times New Roman" panose="02020603050405020304" pitchFamily="18" charset="0"/>
              </a:rPr>
              <a:t>2014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25391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99D496-6B05-4EF3-AE3F-0249B351A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PDDL rozszerzony o konflikt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91E8BE42-4AA5-6E40-5442-4364CB148C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0365" y="1673060"/>
            <a:ext cx="7868421" cy="4843296"/>
          </a:xfr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C7C86FC3-5D41-959D-E4EC-F39DE7CC7B72}"/>
              </a:ext>
            </a:extLst>
          </p:cNvPr>
          <p:cNvSpPr txBox="1"/>
          <p:nvPr/>
        </p:nvSpPr>
        <p:spPr>
          <a:xfrm>
            <a:off x="10261600" y="495300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0" i="0" dirty="0">
                <a:effectLst/>
                <a:latin typeface="Times New Roman" panose="02020603050405020304" pitchFamily="18" charset="0"/>
              </a:rPr>
              <a:t>Rok wydania:</a:t>
            </a:r>
          </a:p>
          <a:p>
            <a:r>
              <a:rPr lang="pl-PL" b="0" i="0" dirty="0">
                <a:effectLst/>
                <a:latin typeface="Times New Roman" panose="02020603050405020304" pitchFamily="18" charset="0"/>
              </a:rPr>
              <a:t>2014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08950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A0177C3B-AC8C-4F2E-2C70-62D1DC82A9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5094" y="120579"/>
            <a:ext cx="5569776" cy="6602451"/>
          </a:xfr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D8D6B977-4550-1AD6-1FCF-AD88A9A72CD2}"/>
              </a:ext>
            </a:extLst>
          </p:cNvPr>
          <p:cNvSpPr txBox="1"/>
          <p:nvPr/>
        </p:nvSpPr>
        <p:spPr>
          <a:xfrm>
            <a:off x="9324870" y="4521200"/>
            <a:ext cx="1694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Rok wydania:</a:t>
            </a:r>
          </a:p>
          <a:p>
            <a:r>
              <a:rPr lang="pl-PL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3188749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56C2F716-93EA-FAC1-33CA-C5C0277B96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2411" y="211015"/>
            <a:ext cx="5962778" cy="6541477"/>
          </a:xfrm>
        </p:spPr>
      </p:pic>
      <p:sp>
        <p:nvSpPr>
          <p:cNvPr id="2" name="pole tekstowe 1">
            <a:extLst>
              <a:ext uri="{FF2B5EF4-FFF2-40B4-BE49-F238E27FC236}">
                <a16:creationId xmlns:a16="http://schemas.microsoft.com/office/drawing/2014/main" id="{0F0CE39B-02E6-9943-C4B7-E2F63473C03D}"/>
              </a:ext>
            </a:extLst>
          </p:cNvPr>
          <p:cNvSpPr txBox="1"/>
          <p:nvPr/>
        </p:nvSpPr>
        <p:spPr>
          <a:xfrm>
            <a:off x="9680470" y="4663440"/>
            <a:ext cx="1694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Rok wydania:</a:t>
            </a:r>
          </a:p>
          <a:p>
            <a:r>
              <a:rPr lang="pl-PL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2355776160"/>
      </p:ext>
    </p:extLst>
  </p:cSld>
  <p:clrMapOvr>
    <a:masterClrMapping/>
  </p:clrMapOvr>
</p:sld>
</file>

<file path=ppt/theme/theme1.xml><?xml version="1.0" encoding="utf-8"?>
<a:theme xmlns:a="http://schemas.openxmlformats.org/drawingml/2006/main" name="Smuga">
  <a:themeElements>
    <a:clrScheme name="Niestandardowy 1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0F5E7C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Smug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muga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TM02892315[[fn=Smuga]]</Template>
  <TotalTime>141</TotalTime>
  <Words>55</Words>
  <Application>Microsoft Office PowerPoint</Application>
  <PresentationFormat>Panoramiczny</PresentationFormat>
  <Paragraphs>19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6" baseType="lpstr">
      <vt:lpstr>Aptos</vt:lpstr>
      <vt:lpstr>Arial</vt:lpstr>
      <vt:lpstr>Century Gothic</vt:lpstr>
      <vt:lpstr>Times New Roman</vt:lpstr>
      <vt:lpstr>Wingdings 3</vt:lpstr>
      <vt:lpstr>Smuga</vt:lpstr>
      <vt:lpstr>Procedurally-narrated Visual Novels</vt:lpstr>
      <vt:lpstr>Prezentacja programu PowerPoint</vt:lpstr>
      <vt:lpstr>PDDL rozszerzony o intencję</vt:lpstr>
      <vt:lpstr>Prezentacja programu PowerPoint</vt:lpstr>
      <vt:lpstr>Prezentacja programu PowerPoint</vt:lpstr>
      <vt:lpstr>Prezentacja programu PowerPoint</vt:lpstr>
      <vt:lpstr>PDDL rozszerzony o konflikt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LightTab2</dc:creator>
  <cp:lastModifiedBy>LightTab2</cp:lastModifiedBy>
  <cp:revision>9</cp:revision>
  <dcterms:created xsi:type="dcterms:W3CDTF">2024-10-27T21:07:14Z</dcterms:created>
  <dcterms:modified xsi:type="dcterms:W3CDTF">2024-12-09T09:40:22Z</dcterms:modified>
</cp:coreProperties>
</file>