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7D4AC8-967F-4888-8C1B-D5E3B236A960}" v="46" dt="2025-02-12T10:28:07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Fast 1932174592" userId="e30ba24b-82fe-4158-9027-12e235ae7c8e" providerId="ADAL" clId="{C87D4AC8-967F-4888-8C1B-D5E3B236A960}"/>
    <pc:docChg chg="custSel addSld modSld sldOrd">
      <pc:chgData name="Stephan Fast 1932174592" userId="e30ba24b-82fe-4158-9027-12e235ae7c8e" providerId="ADAL" clId="{C87D4AC8-967F-4888-8C1B-D5E3B236A960}" dt="2025-02-12T10:28:07.669" v="139" actId="20577"/>
      <pc:docMkLst>
        <pc:docMk/>
      </pc:docMkLst>
      <pc:sldChg chg="modSp mod">
        <pc:chgData name="Stephan Fast 1932174592" userId="e30ba24b-82fe-4158-9027-12e235ae7c8e" providerId="ADAL" clId="{C87D4AC8-967F-4888-8C1B-D5E3B236A960}" dt="2025-02-12T10:18:42.179" v="14"/>
        <pc:sldMkLst>
          <pc:docMk/>
          <pc:sldMk cId="3341195120" sldId="256"/>
        </pc:sldMkLst>
        <pc:spChg chg="mod">
          <ac:chgData name="Stephan Fast 1932174592" userId="e30ba24b-82fe-4158-9027-12e235ae7c8e" providerId="ADAL" clId="{C87D4AC8-967F-4888-8C1B-D5E3B236A960}" dt="2025-02-12T10:18:42.179" v="14"/>
          <ac:spMkLst>
            <pc:docMk/>
            <pc:sldMk cId="3341195120" sldId="256"/>
            <ac:spMk id="2" creationId="{2E3E825A-0916-A14B-0F62-ED95BE9E65CD}"/>
          </ac:spMkLst>
        </pc:spChg>
        <pc:spChg chg="mod">
          <ac:chgData name="Stephan Fast 1932174592" userId="e30ba24b-82fe-4158-9027-12e235ae7c8e" providerId="ADAL" clId="{C87D4AC8-967F-4888-8C1B-D5E3B236A960}" dt="2025-02-12T10:18:42.179" v="14"/>
          <ac:spMkLst>
            <pc:docMk/>
            <pc:sldMk cId="3341195120" sldId="256"/>
            <ac:spMk id="3" creationId="{32310AD1-A35B-A68C-7AC2-E9DFC4317A02}"/>
          </ac:spMkLst>
        </pc:spChg>
      </pc:sldChg>
      <pc:sldChg chg="addSp delSp modSp new mod">
        <pc:chgData name="Stephan Fast 1932174592" userId="e30ba24b-82fe-4158-9027-12e235ae7c8e" providerId="ADAL" clId="{C87D4AC8-967F-4888-8C1B-D5E3B236A960}" dt="2025-02-12T10:20:34.319" v="36" actId="6549"/>
        <pc:sldMkLst>
          <pc:docMk/>
          <pc:sldMk cId="1954372917" sldId="257"/>
        </pc:sldMkLst>
        <pc:spChg chg="mod">
          <ac:chgData name="Stephan Fast 1932174592" userId="e30ba24b-82fe-4158-9027-12e235ae7c8e" providerId="ADAL" clId="{C87D4AC8-967F-4888-8C1B-D5E3B236A960}" dt="2025-02-12T10:19:08.211" v="18" actId="14100"/>
          <ac:spMkLst>
            <pc:docMk/>
            <pc:sldMk cId="1954372917" sldId="257"/>
            <ac:spMk id="2" creationId="{4E3302F7-E4F1-B8BF-AC5D-98DA0A59A85D}"/>
          </ac:spMkLst>
        </pc:spChg>
        <pc:spChg chg="del">
          <ac:chgData name="Stephan Fast 1932174592" userId="e30ba24b-82fe-4158-9027-12e235ae7c8e" providerId="ADAL" clId="{C87D4AC8-967F-4888-8C1B-D5E3B236A960}" dt="2025-02-12T10:19:20.843" v="19"/>
          <ac:spMkLst>
            <pc:docMk/>
            <pc:sldMk cId="1954372917" sldId="257"/>
            <ac:spMk id="3" creationId="{19DB5985-636E-2A3A-542D-128F5F78F950}"/>
          </ac:spMkLst>
        </pc:spChg>
        <pc:spChg chg="add mod">
          <ac:chgData name="Stephan Fast 1932174592" userId="e30ba24b-82fe-4158-9027-12e235ae7c8e" providerId="ADAL" clId="{C87D4AC8-967F-4888-8C1B-D5E3B236A960}" dt="2025-02-12T10:20:34.319" v="36" actId="6549"/>
          <ac:spMkLst>
            <pc:docMk/>
            <pc:sldMk cId="1954372917" sldId="257"/>
            <ac:spMk id="4" creationId="{5A5EA99B-00F8-F733-3A1C-66D6FFC74797}"/>
          </ac:spMkLst>
        </pc:spChg>
      </pc:sldChg>
      <pc:sldChg chg="addSp delSp modSp new mod">
        <pc:chgData name="Stephan Fast 1932174592" userId="e30ba24b-82fe-4158-9027-12e235ae7c8e" providerId="ADAL" clId="{C87D4AC8-967F-4888-8C1B-D5E3B236A960}" dt="2025-02-12T10:21:19.087" v="40" actId="6549"/>
        <pc:sldMkLst>
          <pc:docMk/>
          <pc:sldMk cId="1046308587" sldId="258"/>
        </pc:sldMkLst>
        <pc:spChg chg="mod">
          <ac:chgData name="Stephan Fast 1932174592" userId="e30ba24b-82fe-4158-9027-12e235ae7c8e" providerId="ADAL" clId="{C87D4AC8-967F-4888-8C1B-D5E3B236A960}" dt="2025-02-12T10:20:57.315" v="38"/>
          <ac:spMkLst>
            <pc:docMk/>
            <pc:sldMk cId="1046308587" sldId="258"/>
            <ac:spMk id="2" creationId="{7F5591C3-E416-5DB0-0308-E0F233435805}"/>
          </ac:spMkLst>
        </pc:spChg>
        <pc:spChg chg="del">
          <ac:chgData name="Stephan Fast 1932174592" userId="e30ba24b-82fe-4158-9027-12e235ae7c8e" providerId="ADAL" clId="{C87D4AC8-967F-4888-8C1B-D5E3B236A960}" dt="2025-02-12T10:21:12.479" v="39"/>
          <ac:spMkLst>
            <pc:docMk/>
            <pc:sldMk cId="1046308587" sldId="258"/>
            <ac:spMk id="3" creationId="{7496A45D-13F8-6B30-BBB0-E68AA730D1AF}"/>
          </ac:spMkLst>
        </pc:spChg>
        <pc:spChg chg="add mod">
          <ac:chgData name="Stephan Fast 1932174592" userId="e30ba24b-82fe-4158-9027-12e235ae7c8e" providerId="ADAL" clId="{C87D4AC8-967F-4888-8C1B-D5E3B236A960}" dt="2025-02-12T10:21:19.087" v="40" actId="6549"/>
          <ac:spMkLst>
            <pc:docMk/>
            <pc:sldMk cId="1046308587" sldId="258"/>
            <ac:spMk id="4" creationId="{1BD6ED84-4BDD-FF6A-4386-6097C0B4ADE2}"/>
          </ac:spMkLst>
        </pc:spChg>
      </pc:sldChg>
      <pc:sldChg chg="addSp delSp modSp new mod">
        <pc:chgData name="Stephan Fast 1932174592" userId="e30ba24b-82fe-4158-9027-12e235ae7c8e" providerId="ADAL" clId="{C87D4AC8-967F-4888-8C1B-D5E3B236A960}" dt="2025-02-12T10:22:54.786" v="59" actId="6549"/>
        <pc:sldMkLst>
          <pc:docMk/>
          <pc:sldMk cId="2203108588" sldId="259"/>
        </pc:sldMkLst>
        <pc:spChg chg="mod">
          <ac:chgData name="Stephan Fast 1932174592" userId="e30ba24b-82fe-4158-9027-12e235ae7c8e" providerId="ADAL" clId="{C87D4AC8-967F-4888-8C1B-D5E3B236A960}" dt="2025-02-12T10:22:32.336" v="55"/>
          <ac:spMkLst>
            <pc:docMk/>
            <pc:sldMk cId="2203108588" sldId="259"/>
            <ac:spMk id="2" creationId="{D017163F-8F8C-55DB-6442-5654A9FF7B04}"/>
          </ac:spMkLst>
        </pc:spChg>
        <pc:spChg chg="del">
          <ac:chgData name="Stephan Fast 1932174592" userId="e30ba24b-82fe-4158-9027-12e235ae7c8e" providerId="ADAL" clId="{C87D4AC8-967F-4888-8C1B-D5E3B236A960}" dt="2025-02-12T10:22:44.323" v="56"/>
          <ac:spMkLst>
            <pc:docMk/>
            <pc:sldMk cId="2203108588" sldId="259"/>
            <ac:spMk id="3" creationId="{BBD9B43A-9D62-739B-F747-297EC934861F}"/>
          </ac:spMkLst>
        </pc:spChg>
        <pc:spChg chg="add mod">
          <ac:chgData name="Stephan Fast 1932174592" userId="e30ba24b-82fe-4158-9027-12e235ae7c8e" providerId="ADAL" clId="{C87D4AC8-967F-4888-8C1B-D5E3B236A960}" dt="2025-02-12T10:22:54.786" v="59" actId="6549"/>
          <ac:spMkLst>
            <pc:docMk/>
            <pc:sldMk cId="2203108588" sldId="259"/>
            <ac:spMk id="4" creationId="{E2EC1DFF-4B11-4779-E12E-430D690A431E}"/>
          </ac:spMkLst>
        </pc:spChg>
      </pc:sldChg>
      <pc:sldChg chg="addSp delSp modSp new mod">
        <pc:chgData name="Stephan Fast 1932174592" userId="e30ba24b-82fe-4158-9027-12e235ae7c8e" providerId="ADAL" clId="{C87D4AC8-967F-4888-8C1B-D5E3B236A960}" dt="2025-02-12T10:23:25.806" v="62" actId="6549"/>
        <pc:sldMkLst>
          <pc:docMk/>
          <pc:sldMk cId="282885817" sldId="260"/>
        </pc:sldMkLst>
        <pc:spChg chg="mod">
          <ac:chgData name="Stephan Fast 1932174592" userId="e30ba24b-82fe-4158-9027-12e235ae7c8e" providerId="ADAL" clId="{C87D4AC8-967F-4888-8C1B-D5E3B236A960}" dt="2025-02-12T10:23:09.315" v="60"/>
          <ac:spMkLst>
            <pc:docMk/>
            <pc:sldMk cId="282885817" sldId="260"/>
            <ac:spMk id="2" creationId="{C18BAB7E-956E-102B-1484-06EF1EA53E57}"/>
          </ac:spMkLst>
        </pc:spChg>
        <pc:spChg chg="del">
          <ac:chgData name="Stephan Fast 1932174592" userId="e30ba24b-82fe-4158-9027-12e235ae7c8e" providerId="ADAL" clId="{C87D4AC8-967F-4888-8C1B-D5E3B236A960}" dt="2025-02-12T10:23:21.386" v="61"/>
          <ac:spMkLst>
            <pc:docMk/>
            <pc:sldMk cId="282885817" sldId="260"/>
            <ac:spMk id="3" creationId="{D318C0A1-B6A1-005C-1FB0-9AB5D068EF94}"/>
          </ac:spMkLst>
        </pc:spChg>
        <pc:spChg chg="add mod">
          <ac:chgData name="Stephan Fast 1932174592" userId="e30ba24b-82fe-4158-9027-12e235ae7c8e" providerId="ADAL" clId="{C87D4AC8-967F-4888-8C1B-D5E3B236A960}" dt="2025-02-12T10:23:25.806" v="62" actId="6549"/>
          <ac:spMkLst>
            <pc:docMk/>
            <pc:sldMk cId="282885817" sldId="260"/>
            <ac:spMk id="4" creationId="{EBDE5E3C-A247-0910-CDD6-D17DE9072ED8}"/>
          </ac:spMkLst>
        </pc:spChg>
      </pc:sldChg>
      <pc:sldChg chg="addSp delSp modSp new mod">
        <pc:chgData name="Stephan Fast 1932174592" userId="e30ba24b-82fe-4158-9027-12e235ae7c8e" providerId="ADAL" clId="{C87D4AC8-967F-4888-8C1B-D5E3B236A960}" dt="2025-02-12T10:24:07.688" v="94" actId="6549"/>
        <pc:sldMkLst>
          <pc:docMk/>
          <pc:sldMk cId="3876684851" sldId="261"/>
        </pc:sldMkLst>
        <pc:spChg chg="mod">
          <ac:chgData name="Stephan Fast 1932174592" userId="e30ba24b-82fe-4158-9027-12e235ae7c8e" providerId="ADAL" clId="{C87D4AC8-967F-4888-8C1B-D5E3B236A960}" dt="2025-02-12T10:23:50.399" v="63"/>
          <ac:spMkLst>
            <pc:docMk/>
            <pc:sldMk cId="3876684851" sldId="261"/>
            <ac:spMk id="2" creationId="{672CD5C2-5E22-DAE6-BE74-2939191BBB36}"/>
          </ac:spMkLst>
        </pc:spChg>
        <pc:spChg chg="del">
          <ac:chgData name="Stephan Fast 1932174592" userId="e30ba24b-82fe-4158-9027-12e235ae7c8e" providerId="ADAL" clId="{C87D4AC8-967F-4888-8C1B-D5E3B236A960}" dt="2025-02-12T10:23:57.888" v="64"/>
          <ac:spMkLst>
            <pc:docMk/>
            <pc:sldMk cId="3876684851" sldId="261"/>
            <ac:spMk id="3" creationId="{0F1BFD77-22B4-8843-1071-CC0B87D151FE}"/>
          </ac:spMkLst>
        </pc:spChg>
        <pc:spChg chg="add mod">
          <ac:chgData name="Stephan Fast 1932174592" userId="e30ba24b-82fe-4158-9027-12e235ae7c8e" providerId="ADAL" clId="{C87D4AC8-967F-4888-8C1B-D5E3B236A960}" dt="2025-02-12T10:24:07.688" v="94" actId="6549"/>
          <ac:spMkLst>
            <pc:docMk/>
            <pc:sldMk cId="3876684851" sldId="261"/>
            <ac:spMk id="4" creationId="{464A25E0-D9AF-D756-77AB-5AA8E745AD8D}"/>
          </ac:spMkLst>
        </pc:spChg>
      </pc:sldChg>
      <pc:sldChg chg="addSp delSp modSp new mod ord">
        <pc:chgData name="Stephan Fast 1932174592" userId="e30ba24b-82fe-4158-9027-12e235ae7c8e" providerId="ADAL" clId="{C87D4AC8-967F-4888-8C1B-D5E3B236A960}" dt="2025-02-12T10:22:18.957" v="54"/>
        <pc:sldMkLst>
          <pc:docMk/>
          <pc:sldMk cId="3973635192" sldId="262"/>
        </pc:sldMkLst>
        <pc:spChg chg="mod">
          <ac:chgData name="Stephan Fast 1932174592" userId="e30ba24b-82fe-4158-9027-12e235ae7c8e" providerId="ADAL" clId="{C87D4AC8-967F-4888-8C1B-D5E3B236A960}" dt="2025-02-12T10:21:42.398" v="45"/>
          <ac:spMkLst>
            <pc:docMk/>
            <pc:sldMk cId="3973635192" sldId="262"/>
            <ac:spMk id="2" creationId="{1588AB6E-0FCF-11FE-B6AF-EFF4D313A4F5}"/>
          </ac:spMkLst>
        </pc:spChg>
        <pc:spChg chg="del">
          <ac:chgData name="Stephan Fast 1932174592" userId="e30ba24b-82fe-4158-9027-12e235ae7c8e" providerId="ADAL" clId="{C87D4AC8-967F-4888-8C1B-D5E3B236A960}" dt="2025-02-12T10:21:58.763" v="46"/>
          <ac:spMkLst>
            <pc:docMk/>
            <pc:sldMk cId="3973635192" sldId="262"/>
            <ac:spMk id="3" creationId="{03874570-60D3-8764-FEAE-6BA530E4FD6A}"/>
          </ac:spMkLst>
        </pc:spChg>
        <pc:spChg chg="add mod">
          <ac:chgData name="Stephan Fast 1932174592" userId="e30ba24b-82fe-4158-9027-12e235ae7c8e" providerId="ADAL" clId="{C87D4AC8-967F-4888-8C1B-D5E3B236A960}" dt="2025-02-12T10:22:11.830" v="52" actId="15"/>
          <ac:spMkLst>
            <pc:docMk/>
            <pc:sldMk cId="3973635192" sldId="262"/>
            <ac:spMk id="4" creationId="{E95CD9E3-30EB-E28F-794D-43F2B1E07620}"/>
          </ac:spMkLst>
        </pc:spChg>
      </pc:sldChg>
      <pc:sldChg chg="modSp new mod">
        <pc:chgData name="Stephan Fast 1932174592" userId="e30ba24b-82fe-4158-9027-12e235ae7c8e" providerId="ADAL" clId="{C87D4AC8-967F-4888-8C1B-D5E3B236A960}" dt="2025-02-12T10:28:07.669" v="139" actId="20577"/>
        <pc:sldMkLst>
          <pc:docMk/>
          <pc:sldMk cId="488463907" sldId="263"/>
        </pc:sldMkLst>
        <pc:spChg chg="mod">
          <ac:chgData name="Stephan Fast 1932174592" userId="e30ba24b-82fe-4158-9027-12e235ae7c8e" providerId="ADAL" clId="{C87D4AC8-967F-4888-8C1B-D5E3B236A960}" dt="2025-02-12T10:24:18.074" v="102" actId="20577"/>
          <ac:spMkLst>
            <pc:docMk/>
            <pc:sldMk cId="488463907" sldId="263"/>
            <ac:spMk id="2" creationId="{E8BFF616-965F-ADB2-657A-B20F3018A642}"/>
          </ac:spMkLst>
        </pc:spChg>
        <pc:spChg chg="mod">
          <ac:chgData name="Stephan Fast 1932174592" userId="e30ba24b-82fe-4158-9027-12e235ae7c8e" providerId="ADAL" clId="{C87D4AC8-967F-4888-8C1B-D5E3B236A960}" dt="2025-02-12T10:28:07.669" v="139" actId="20577"/>
          <ac:spMkLst>
            <pc:docMk/>
            <pc:sldMk cId="488463907" sldId="263"/>
            <ac:spMk id="3" creationId="{B6FFD15E-3B5B-BBD8-02EE-AB8C6FBD5D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0628-4FFF-49C6-9407-06A92AB6540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9E8-B62B-4A88-A75B-F71B253EC43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39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0628-4FFF-49C6-9407-06A92AB6540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9E8-B62B-4A88-A75B-F71B253EC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16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0628-4FFF-49C6-9407-06A92AB6540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9E8-B62B-4A88-A75B-F71B253EC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46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0628-4FFF-49C6-9407-06A92AB6540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9E8-B62B-4A88-A75B-F71B253EC43B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874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0628-4FFF-49C6-9407-06A92AB6540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9E8-B62B-4A88-A75B-F71B253EC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3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0628-4FFF-49C6-9407-06A92AB6540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9E8-B62B-4A88-A75B-F71B253EC43B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0355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0628-4FFF-49C6-9407-06A92AB6540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9E8-B62B-4A88-A75B-F71B253EC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241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0628-4FFF-49C6-9407-06A92AB6540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9E8-B62B-4A88-A75B-F71B253EC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59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0628-4FFF-49C6-9407-06A92AB6540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9E8-B62B-4A88-A75B-F71B253EC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66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0628-4FFF-49C6-9407-06A92AB6540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9E8-B62B-4A88-A75B-F71B253EC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35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0628-4FFF-49C6-9407-06A92AB6540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9E8-B62B-4A88-A75B-F71B253EC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58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0628-4FFF-49C6-9407-06A92AB6540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9E8-B62B-4A88-A75B-F71B253EC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1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0628-4FFF-49C6-9407-06A92AB6540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9E8-B62B-4A88-A75B-F71B253EC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67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0628-4FFF-49C6-9407-06A92AB6540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9E8-B62B-4A88-A75B-F71B253EC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65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0628-4FFF-49C6-9407-06A92AB6540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9E8-B62B-4A88-A75B-F71B253EC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4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0628-4FFF-49C6-9407-06A92AB6540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9E8-B62B-4A88-A75B-F71B253EC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75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0628-4FFF-49C6-9407-06A92AB6540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9E8-B62B-4A88-A75B-F71B253EC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20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C90628-4FFF-49C6-9407-06A92AB6540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8919E8-B62B-4A88-A75B-F71B253EC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077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-insider.de/was-ist-der-sdlc-a-709097/" TargetMode="External"/><Relationship Id="rId3" Type="http://schemas.openxmlformats.org/officeDocument/2006/relationships/hyperlink" Target="https://de.wikipedia.org/wiki/Git" TargetMode="External"/><Relationship Id="rId7" Type="http://schemas.openxmlformats.org/officeDocument/2006/relationships/hyperlink" Target="https://cordero.me/understanding-the-git-flow-a-software-development-workflow/" TargetMode="External"/><Relationship Id="rId2" Type="http://schemas.openxmlformats.org/officeDocument/2006/relationships/hyperlink" Target="https://docs.matillion.com/data-productivity-cloud/designer/docs/git-sdlc-best-practi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sources/articles/software-development/what-is-sdlc" TargetMode="External"/><Relationship Id="rId11" Type="http://schemas.openxmlformats.org/officeDocument/2006/relationships/hyperlink" Target="https://www.geeksforgeeks.org/software-development-life-cycle-sdlc/" TargetMode="External"/><Relationship Id="rId5" Type="http://schemas.openxmlformats.org/officeDocument/2006/relationships/hyperlink" Target="https://github.com/deanrather/software-development/blob/master/Software%20Development%20Life%20Cycle.md" TargetMode="External"/><Relationship Id="rId10" Type="http://schemas.openxmlformats.org/officeDocument/2006/relationships/hyperlink" Target="https://about.gitlab.com/de-de/blog/2024/11/14/what-is-git-the-ultimate-guide-to-gits-role-and-functionality/" TargetMode="External"/><Relationship Id="rId4" Type="http://schemas.openxmlformats.org/officeDocument/2006/relationships/hyperlink" Target="https://trailhead.salesforce.com/de/content/learn/modules/git-and-git-hub-basics/learn-where-git-hub-fits-in-the-development-lifecycle" TargetMode="External"/><Relationship Id="rId9" Type="http://schemas.openxmlformats.org/officeDocument/2006/relationships/hyperlink" Target="https://etoppc.com/softwareentwicklungslebenszyklus-sdlc-ein-vollstaendiger-leitfad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E825A-0916-A14B-0F62-ED95BE9E6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 in SDLC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310AD1-A35B-A68C-7AC2-E9DFC4317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19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302F7-E4F1-B8BF-AC5D-98DA0A59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9678988" cy="1507067"/>
          </a:xfrm>
        </p:spPr>
        <p:txBody>
          <a:bodyPr>
            <a:normAutofit fontScale="90000"/>
          </a:bodyPr>
          <a:lstStyle/>
          <a:p>
            <a:r>
              <a:rPr lang="de-DE" dirty="0"/>
              <a:t>Einführung in </a:t>
            </a:r>
            <a:r>
              <a:rPr lang="de-DE" dirty="0" err="1"/>
              <a:t>Git</a:t>
            </a:r>
            <a:r>
              <a:rPr lang="de-DE" dirty="0"/>
              <a:t> und den Softwareentwicklungs-Lebenszyklus (SDLC)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5EA99B-00F8-F733-3A1C-66D6FFC747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1031494"/>
            <a:ext cx="7356501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SDLC: Strukturierter Prozess zur Entwicklung von Software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Ziel: Effiziente und qualitativ hochwertige Softwareentwicklung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Phasen des SDLC: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Planung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Anforderungsanalyse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Entwurf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Implementierung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Testen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Bereitstellung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Wartung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7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591C3-E416-5DB0-0308-E0F23343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 über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D6ED84-4BDD-FF6A-4386-6097C0B4AD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1754770"/>
            <a:ext cx="685636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Verteiltes Versionskontrollsystem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Ermöglicht verteilte, nicht-lineare Workflows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Speichert vollständige Repository-Kopien lokal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Schnelle Verzweigung und Zusammenführung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Sicherstellung der Datenintegrität durch kryptografische Hashes </a:t>
            </a:r>
          </a:p>
        </p:txBody>
      </p:sp>
    </p:spTree>
    <p:extLst>
      <p:ext uri="{BB962C8B-B14F-4D97-AF65-F5344CB8AC3E}">
        <p14:creationId xmlns:p14="http://schemas.microsoft.com/office/powerpoint/2010/main" val="104630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8AB6E-0FCF-11FE-B6AF-EFF4D313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von </a:t>
            </a:r>
            <a:r>
              <a:rPr lang="de-DE" dirty="0" err="1"/>
              <a:t>Git</a:t>
            </a:r>
            <a:r>
              <a:rPr lang="de-DE" dirty="0"/>
              <a:t> in den SDLC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5CD9E3-30EB-E28F-794D-43F2B1E07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1016105"/>
            <a:ext cx="631602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Planung: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Erstellung von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Repositories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für Projekte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von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-Strategien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Anforderungsanalyse: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Dokumentation von Anforderungen im Repository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Verwendung von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zur Nachverfolgung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Entwurf: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Speicherung von Design-Dokumenten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Verwendung von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für verschiedene Entwurfsansätze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3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7163F-8F8C-55DB-6442-5654A9FF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in der Implementierungsphase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EC1DFF-4B11-4779-E12E-430D690A4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1893269"/>
            <a:ext cx="72795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Verwendung von Feature-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für neue Funktionen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Regelmäßige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Commits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zur Verfolgung von Änderungen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Code-Reviews über Pull-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Zusammenführung von Änderungen nach erfolgreicher Überprüfung </a:t>
            </a:r>
          </a:p>
        </p:txBody>
      </p:sp>
    </p:spTree>
    <p:extLst>
      <p:ext uri="{BB962C8B-B14F-4D97-AF65-F5344CB8AC3E}">
        <p14:creationId xmlns:p14="http://schemas.microsoft.com/office/powerpoint/2010/main" val="220310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BAB7E-956E-102B-1484-06EF1EA5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in der Test- und Bereitstellungsphase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DE5E3C-A247-0910-CDD6-D17DE9072E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1893269"/>
            <a:ext cx="713849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Erstellung von Release-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für stabile Versionen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Tagging von Releases für einfache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Referenzierung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Automatisierte Tests und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 (CI)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Bereitstellung von Releases aus dem Haupt- oder Release-Branch </a:t>
            </a:r>
          </a:p>
        </p:txBody>
      </p:sp>
    </p:spTree>
    <p:extLst>
      <p:ext uri="{BB962C8B-B14F-4D97-AF65-F5344CB8AC3E}">
        <p14:creationId xmlns:p14="http://schemas.microsoft.com/office/powerpoint/2010/main" val="28288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CD5C2-5E22-DAE6-BE74-2939191B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der Verwendung von </a:t>
            </a:r>
            <a:r>
              <a:rPr lang="de-DE" dirty="0" err="1"/>
              <a:t>Git</a:t>
            </a:r>
            <a:r>
              <a:rPr lang="de-DE" dirty="0"/>
              <a:t> im SDLC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4A25E0-D9AF-D756-77AB-5AA8E745AD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1754770"/>
            <a:ext cx="54970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Erhöhte Transparenz und Nachverfolgbarkeit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Verbesserte Zusammenarbeit im Team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Effizientes Management von Code-Änderungen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Schnelle Identifizierung und Behebung von Fehlern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Unterstützung paralleler Entwicklungsströme </a:t>
            </a:r>
          </a:p>
        </p:txBody>
      </p:sp>
    </p:spTree>
    <p:extLst>
      <p:ext uri="{BB962C8B-B14F-4D97-AF65-F5344CB8AC3E}">
        <p14:creationId xmlns:p14="http://schemas.microsoft.com/office/powerpoint/2010/main" val="387668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FF616-965F-ADB2-657A-B20F3018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FFD15E-3B5B-BBD8-02EE-AB8C6FBD5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016721" cy="3801532"/>
          </a:xfrm>
        </p:spPr>
        <p:txBody>
          <a:bodyPr>
            <a:normAutofit fontScale="70000" lnSpcReduction="20000"/>
          </a:bodyPr>
          <a:lstStyle/>
          <a:p>
            <a:r>
              <a:rPr lang="de-DE" dirty="0">
                <a:hlinkClick r:id="rId2"/>
              </a:rPr>
              <a:t>https://docs.matillion.com/data-productivity-cloud/designer/docs/git-sdlc-best-practice/</a:t>
            </a:r>
            <a:endParaRPr lang="de-DE" dirty="0"/>
          </a:p>
          <a:p>
            <a:r>
              <a:rPr lang="de-DE" dirty="0">
                <a:hlinkClick r:id="rId3"/>
              </a:rPr>
              <a:t>https://de.wikipedia.org/wiki/Git</a:t>
            </a:r>
            <a:endParaRPr lang="de-DE" dirty="0"/>
          </a:p>
          <a:p>
            <a:r>
              <a:rPr lang="de-DE" dirty="0">
                <a:hlinkClick r:id="rId4"/>
              </a:rPr>
              <a:t>https://trailhead.salesforce.com/de/content/learn/modules/git-and-git-hub-basics/learn-where-git-hub-fits-in-the-development-lifecycle</a:t>
            </a:r>
            <a:endParaRPr lang="de-DE" dirty="0"/>
          </a:p>
          <a:p>
            <a:r>
              <a:rPr lang="de-DE" dirty="0">
                <a:hlinkClick r:id="rId5"/>
              </a:rPr>
              <a:t>https://github.com/deanrather/software-development/blob/master/Software%20Development%20Life%20Cycle.md</a:t>
            </a:r>
            <a:endParaRPr lang="de-DE" dirty="0"/>
          </a:p>
          <a:p>
            <a:r>
              <a:rPr lang="de-DE" dirty="0">
                <a:hlinkClick r:id="rId6"/>
              </a:rPr>
              <a:t>https://github.com/resources/articles/software-development/what-is-sdlc</a:t>
            </a:r>
            <a:endParaRPr lang="de-DE" dirty="0"/>
          </a:p>
          <a:p>
            <a:r>
              <a:rPr lang="de-DE" dirty="0">
                <a:hlinkClick r:id="rId7"/>
              </a:rPr>
              <a:t>https://cordero.me/understanding-the-git-flow-a-software-development-workflow/</a:t>
            </a:r>
            <a:endParaRPr lang="de-DE" dirty="0"/>
          </a:p>
          <a:p>
            <a:r>
              <a:rPr lang="de-DE" dirty="0">
                <a:hlinkClick r:id="rId8"/>
              </a:rPr>
              <a:t>https://www.dev-insider.de/was-ist-der-sdlc-a-709097/</a:t>
            </a:r>
            <a:endParaRPr lang="de-DE" dirty="0"/>
          </a:p>
          <a:p>
            <a:r>
              <a:rPr lang="de-DE" dirty="0">
                <a:hlinkClick r:id="rId9"/>
              </a:rPr>
              <a:t>https://etoppc.com/softwareentwicklungslebenszyklus-sdlc-ein-vollstaendiger-leitfaden/</a:t>
            </a:r>
            <a:endParaRPr lang="de-DE" dirty="0"/>
          </a:p>
          <a:p>
            <a:r>
              <a:rPr lang="de-DE" dirty="0">
                <a:hlinkClick r:id="rId10"/>
              </a:rPr>
              <a:t>https://about.gitlab.com/de-de/blog/2024/11/14/what-is-git-the-ultimate-guide-to-gits-role-and-functionality/</a:t>
            </a:r>
            <a:endParaRPr lang="de-DE" dirty="0"/>
          </a:p>
          <a:p>
            <a:r>
              <a:rPr lang="de-DE" dirty="0">
                <a:hlinkClick r:id="rId11"/>
              </a:rPr>
              <a:t>https://www.geeksforgeeks.org/software-development-life-cycle-sdlc/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846390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0</TotalTime>
  <Words>324</Words>
  <Application>Microsoft Office PowerPoint</Application>
  <PresentationFormat>Breitbild</PresentationFormat>
  <Paragraphs>56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Segment</vt:lpstr>
      <vt:lpstr>Git in SDLC</vt:lpstr>
      <vt:lpstr>Einführung in Git und den Softwareentwicklungs-Lebenszyklus (SDLC)</vt:lpstr>
      <vt:lpstr>Überblick über Git</vt:lpstr>
      <vt:lpstr>Integration von Git in den SDLC</vt:lpstr>
      <vt:lpstr>Git in der Implementierungsphase</vt:lpstr>
      <vt:lpstr>Git in der Test- und Bereitstellungsphase</vt:lpstr>
      <vt:lpstr>Vorteile der Verwendung von Git im SDLC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Fast 1932174592</dc:creator>
  <cp:lastModifiedBy>Stephan Fast 1932174592</cp:lastModifiedBy>
  <cp:revision>1</cp:revision>
  <dcterms:created xsi:type="dcterms:W3CDTF">2025-02-12T09:48:40Z</dcterms:created>
  <dcterms:modified xsi:type="dcterms:W3CDTF">2025-02-12T10:28:13Z</dcterms:modified>
</cp:coreProperties>
</file>