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B5F9D9E-4AF9-4E77-AE3F-A5A56876D7CF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15D439-0C18-41D2-86C9-453BDDDDB3C5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5652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F9D9E-4AF9-4E77-AE3F-A5A56876D7CF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D439-0C18-41D2-86C9-453BDDDDB3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460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F9D9E-4AF9-4E77-AE3F-A5A56876D7CF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D439-0C18-41D2-86C9-453BDDDDB3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21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F9D9E-4AF9-4E77-AE3F-A5A56876D7CF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D439-0C18-41D2-86C9-453BDDDDB3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135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B5F9D9E-4AF9-4E77-AE3F-A5A56876D7CF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15D439-0C18-41D2-86C9-453BDDDDB3C5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45121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F9D9E-4AF9-4E77-AE3F-A5A56876D7CF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D439-0C18-41D2-86C9-453BDDDDB3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7502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F9D9E-4AF9-4E77-AE3F-A5A56876D7CF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D439-0C18-41D2-86C9-453BDDDDB3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8160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F9D9E-4AF9-4E77-AE3F-A5A56876D7CF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D439-0C18-41D2-86C9-453BDDDDB3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07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F9D9E-4AF9-4E77-AE3F-A5A56876D7CF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D439-0C18-41D2-86C9-453BDDDDB3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814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B5F9D9E-4AF9-4E77-AE3F-A5A56876D7CF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D15D439-0C18-41D2-86C9-453BDDDDB3C5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930383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B5F9D9E-4AF9-4E77-AE3F-A5A56876D7CF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D15D439-0C18-41D2-86C9-453BDDDDB3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578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B5F9D9E-4AF9-4E77-AE3F-A5A56876D7CF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D15D439-0C18-41D2-86C9-453BDDDDB3C5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9611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088B53-3E04-0416-F44B-F3A07FC71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653770"/>
          </a:xfrm>
        </p:spPr>
        <p:txBody>
          <a:bodyPr/>
          <a:lstStyle/>
          <a:p>
            <a:r>
              <a:rPr lang="de-DE" dirty="0"/>
              <a:t>SQL </a:t>
            </a:r>
            <a:r>
              <a:rPr lang="de-DE" dirty="0" err="1"/>
              <a:t>Alchemy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8517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EA106B-42D8-CAB1-BC6C-D8E00A4AE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		</a:t>
            </a:r>
            <a:r>
              <a:rPr lang="de-DE" sz="5200" dirty="0"/>
              <a:t>Was ist SQL </a:t>
            </a:r>
            <a:r>
              <a:rPr lang="de-DE" sz="5200" dirty="0" err="1"/>
              <a:t>Alchemy</a:t>
            </a:r>
            <a:r>
              <a:rPr lang="de-DE" sz="5200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4A6D04-A405-64F2-72A1-C6C19AE78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>
                <a:solidFill>
                  <a:schemeClr val="tx1"/>
                </a:solidFill>
              </a:rPr>
              <a:t>SQLAlchemy</a:t>
            </a:r>
            <a:r>
              <a:rPr lang="de-DE" dirty="0">
                <a:solidFill>
                  <a:schemeClr val="tx1"/>
                </a:solidFill>
              </a:rPr>
              <a:t> ist eine </a:t>
            </a:r>
            <a:r>
              <a:rPr lang="de-DE" b="1" dirty="0">
                <a:solidFill>
                  <a:schemeClr val="tx1"/>
                </a:solidFill>
              </a:rPr>
              <a:t>Bibliothek für Python</a:t>
            </a:r>
            <a:r>
              <a:rPr lang="de-DE" dirty="0">
                <a:solidFill>
                  <a:schemeClr val="tx1"/>
                </a:solidFill>
              </a:rPr>
              <a:t>, die den </a:t>
            </a:r>
            <a:r>
              <a:rPr lang="de-DE" b="1" dirty="0">
                <a:solidFill>
                  <a:schemeClr val="tx1"/>
                </a:solidFill>
              </a:rPr>
              <a:t>Zugriff auf Datenbanken</a:t>
            </a:r>
            <a:r>
              <a:rPr lang="de-DE" dirty="0">
                <a:solidFill>
                  <a:schemeClr val="tx1"/>
                </a:solidFill>
              </a:rPr>
              <a:t> 	vereinfacht. Sie bietet:</a:t>
            </a:r>
          </a:p>
          <a:p>
            <a:pPr marL="0" indent="0">
              <a:buNone/>
            </a:pPr>
            <a:endParaRPr lang="de-DE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chemeClr val="tx1"/>
                </a:solidFill>
              </a:rPr>
              <a:t>ORM (</a:t>
            </a:r>
            <a:r>
              <a:rPr lang="de-DE" b="1" dirty="0" err="1">
                <a:solidFill>
                  <a:schemeClr val="tx1"/>
                </a:solidFill>
              </a:rPr>
              <a:t>Object</a:t>
            </a:r>
            <a:r>
              <a:rPr lang="de-DE" b="1" dirty="0">
                <a:solidFill>
                  <a:schemeClr val="tx1"/>
                </a:solidFill>
              </a:rPr>
              <a:t>-Relational Mapping):</a:t>
            </a:r>
            <a:r>
              <a:rPr lang="de-DE" dirty="0">
                <a:solidFill>
                  <a:schemeClr val="tx1"/>
                </a:solidFill>
              </a:rPr>
              <a:t> Wandelt Datenbank-Tabellen in Python-Klassen um, sodass du mit Objekten statt mit SQL-Abfragen arbeiten kannst.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chemeClr val="tx1"/>
                </a:solidFill>
              </a:rPr>
              <a:t>Core (Direkter SQL-Zugriff):</a:t>
            </a:r>
            <a:r>
              <a:rPr lang="de-DE" dirty="0">
                <a:solidFill>
                  <a:schemeClr val="tx1"/>
                </a:solidFill>
              </a:rPr>
              <a:t> Erlaubt trotzdem manuelle SQL-Abfragen, wenn mehr Kontrolle nötig ist.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51042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DF842F-4536-C785-221B-BF4B7DAF6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200" dirty="0"/>
              <a:t>			Mit SQL </a:t>
            </a:r>
            <a:r>
              <a:rPr lang="de-DE" sz="5200" dirty="0" err="1"/>
              <a:t>Alchemy</a:t>
            </a:r>
            <a:endParaRPr lang="de-DE" sz="52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F3C7B36-A6D4-FA47-877E-E0F15CB444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5444067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Einfachere Code-Struktur durch ORM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Automatische Validierung und Typprüfung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Datenbankunabhängig (z. B. SQLite)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Komfortable Abfragen mit Python-Objekten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Automatische Erstellung von Tabellen (Migrationen möglich)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63F1210-732F-CD7F-B7D7-A116F52FF81B}"/>
              </a:ext>
            </a:extLst>
          </p:cNvPr>
          <p:cNvSpPr txBox="1"/>
          <p:nvPr/>
        </p:nvSpPr>
        <p:spPr>
          <a:xfrm>
            <a:off x="838200" y="1532467"/>
            <a:ext cx="10515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dirty="0"/>
              <a:t> </a:t>
            </a:r>
            <a:r>
              <a:rPr lang="de-DE" sz="3000" u="sng" dirty="0">
                <a:solidFill>
                  <a:srgbClr val="00B050"/>
                </a:solidFill>
              </a:rPr>
              <a:t>Vorteile</a:t>
            </a:r>
            <a:r>
              <a:rPr lang="de-DE" sz="3000" dirty="0"/>
              <a:t>											    </a:t>
            </a:r>
            <a:r>
              <a:rPr lang="de-DE" sz="3000" u="sng" dirty="0">
                <a:solidFill>
                  <a:srgbClr val="FF0000"/>
                </a:solidFill>
              </a:rPr>
              <a:t>Nachteile</a:t>
            </a: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AA9B4378-BAFC-C53C-7264-039685537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3363" y="2022018"/>
            <a:ext cx="4707467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Leicht höherer Overhead als direkter SQL-Zugriff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Lernaufwand für ORM-Konzepte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Weniger Kontrolle über optimierte SQL-Abfragen </a:t>
            </a:r>
          </a:p>
        </p:txBody>
      </p:sp>
    </p:spTree>
    <p:extLst>
      <p:ext uri="{BB962C8B-B14F-4D97-AF65-F5344CB8AC3E}">
        <p14:creationId xmlns:p14="http://schemas.microsoft.com/office/powerpoint/2010/main" val="18058145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DF842F-4536-C785-221B-BF4B7DAF6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200" dirty="0"/>
              <a:t>			Ohne SQL </a:t>
            </a:r>
            <a:r>
              <a:rPr lang="de-DE" sz="5200" dirty="0" err="1"/>
              <a:t>Alchemy</a:t>
            </a:r>
            <a:endParaRPr lang="de-DE" sz="52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F3C7B36-A6D4-FA47-877E-E0F15CB444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20840"/>
            <a:ext cx="544406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de-DE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Direkte Kontrolle über SQL-Abfragen (Performance-Tuning möglich)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de-DE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Keine zusätzliche Bibliothek erforderlich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de-DE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de-DE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Effizienter bei komplexen, optimierten SQL-</a:t>
            </a:r>
            <a:r>
              <a:rPr lang="de-DE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63F1210-732F-CD7F-B7D7-A116F52FF81B}"/>
              </a:ext>
            </a:extLst>
          </p:cNvPr>
          <p:cNvSpPr txBox="1"/>
          <p:nvPr/>
        </p:nvSpPr>
        <p:spPr>
          <a:xfrm>
            <a:off x="838200" y="1532467"/>
            <a:ext cx="10515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dirty="0"/>
              <a:t> </a:t>
            </a:r>
            <a:r>
              <a:rPr lang="de-DE" sz="3000" u="sng" dirty="0">
                <a:solidFill>
                  <a:srgbClr val="00B050"/>
                </a:solidFill>
              </a:rPr>
              <a:t>Vorteile</a:t>
            </a:r>
            <a:r>
              <a:rPr lang="de-DE" sz="3000" dirty="0"/>
              <a:t>											    </a:t>
            </a:r>
            <a:r>
              <a:rPr lang="de-DE" sz="3000" u="sng" dirty="0">
                <a:solidFill>
                  <a:srgbClr val="FF0000"/>
                </a:solidFill>
              </a:rPr>
              <a:t>Nachteile</a:t>
            </a: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AA9B4378-BAFC-C53C-7264-039685537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1831" y="2086465"/>
            <a:ext cx="494550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Mehr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Boilerplate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-Code (manuelle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, Verbindungsverwaltung)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Erhöhte Fehleranfälligkeit durch fehlende ORM-Sicherheitsmechanismen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Datenbankabhängigkeit durch spezifische SQL-Dialekte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898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0</TotalTime>
  <Words>184</Words>
  <Application>Microsoft Office PowerPoint</Application>
  <PresentationFormat>Breitbild</PresentationFormat>
  <Paragraphs>37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Gill Sans MT</vt:lpstr>
      <vt:lpstr>Impact</vt:lpstr>
      <vt:lpstr>Badge</vt:lpstr>
      <vt:lpstr>SQL Alchemy</vt:lpstr>
      <vt:lpstr>  Was ist SQL Alchemy?</vt:lpstr>
      <vt:lpstr>   Mit SQL Alchemy</vt:lpstr>
      <vt:lpstr>   Ohne SQL Alchemy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Alchemy</dc:title>
  <dc:creator>Stephan Fast 1932174592</dc:creator>
  <cp:lastModifiedBy>Stephan Fast 1932174592</cp:lastModifiedBy>
  <cp:revision>1</cp:revision>
  <dcterms:created xsi:type="dcterms:W3CDTF">2025-02-11T10:04:00Z</dcterms:created>
  <dcterms:modified xsi:type="dcterms:W3CDTF">2025-02-11T10:16:30Z</dcterms:modified>
</cp:coreProperties>
</file>