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6" r:id="rId3"/>
  </p:sld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91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5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23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98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67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11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12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286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900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742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15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988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460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81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411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64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43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192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50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51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79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11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638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168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8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54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557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8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3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0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6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0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2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0765ED9-5B2D-44DC-AFDF-602C7440077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6A1D8C9-1C63-4FD7-A555-6ED77BD7F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6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69D8-F6B6-0145-3197-3F31DC36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das Single Responsibility Principle?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6E016-1122-4D15-F2D5-068CF26A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SRP ist das erste Prinzip der SOLID-Prinzipien.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besagt: Eine Klasse sollte nur einen einzigen Grund zur Änderung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Klasse sollte genau eine Verantwortung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Dadurch wird der Code wartbarer, testbarer und einfacher zu verstehen.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328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B09CC-0C91-4AC7-3C11-99E04FE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das SRP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81354-1BAF-BE46-C250-9A3FB035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Bessere Wartbarkeit:</a:t>
            </a:r>
            <a:r>
              <a:rPr lang="de-DE" dirty="0"/>
              <a:t> Eine Klasse mit einer einzigen Verantwortung ist einfacher zu ändern, ohne andere Teile des Codes zu beeinflussen.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Erleichtert die Teamarbeit:</a:t>
            </a:r>
            <a:r>
              <a:rPr lang="de-DE" dirty="0"/>
              <a:t> Entwickler können an verschiedenen Teilen des Codes arbeiten, ohne sich gegenseitig zu stören.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Bessere Testbarkeit:</a:t>
            </a:r>
            <a:r>
              <a:rPr lang="de-DE" dirty="0"/>
              <a:t> Einfache Klassen mit klaren Verantwortlichkeiten lassen sich leichter testen.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Vermeidung von Abhängigkeitsproblemen:</a:t>
            </a:r>
            <a:r>
              <a:rPr lang="de-DE" dirty="0"/>
              <a:t> Reduziert enge Kopplung und macht den Code flexibler.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54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1B728-D4EE-31D0-0407-D74DFCA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- Vorher &amp; Nachher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AAA7A-9798-3241-B42B-2ADD67F0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			Vorteile nach dem </a:t>
            </a:r>
            <a:r>
              <a:rPr lang="de-DE" b="1" dirty="0" err="1"/>
              <a:t>Refactoring</a:t>
            </a:r>
            <a:r>
              <a:rPr lang="de-DE" b="1" dirty="0"/>
              <a:t>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Klasse hat genau eine Aufgabe.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 ist einfacher zu testen und zu warten.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an einer Funktion wirken sich nicht auf andere Funktionen aus.</a:t>
            </a:r>
          </a:p>
          <a:p>
            <a:endParaRPr lang="de-DE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756BE697-8935-85D8-D0BE-2B2F8874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84" y="3520150"/>
            <a:ext cx="4665722" cy="3337850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C53AD68-C715-A972-70FC-F2CA877D2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2" y="3520151"/>
            <a:ext cx="5688041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164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Calisto MT</vt:lpstr>
      <vt:lpstr>Corbel</vt:lpstr>
      <vt:lpstr>Wingdings</vt:lpstr>
      <vt:lpstr>Wingdings 2</vt:lpstr>
      <vt:lpstr>1_Rahmen</vt:lpstr>
      <vt:lpstr>Schiefer</vt:lpstr>
      <vt:lpstr>Gebändert</vt:lpstr>
      <vt:lpstr>Was ist das Single Responsibility Principle?</vt:lpstr>
      <vt:lpstr>Warum ist das SRP wichtig?</vt:lpstr>
      <vt:lpstr>Codebeispiel - Vorher &amp; Nachher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das Single Responsibility Principle?</dc:title>
  <dc:creator>Stephan Fast 1932174592</dc:creator>
  <cp:lastModifiedBy>Stephan Fast 1932174592</cp:lastModifiedBy>
  <cp:revision>1</cp:revision>
  <dcterms:created xsi:type="dcterms:W3CDTF">2025-01-30T09:52:08Z</dcterms:created>
  <dcterms:modified xsi:type="dcterms:W3CDTF">2025-01-30T10:07:07Z</dcterms:modified>
</cp:coreProperties>
</file>